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1" r:id="rId1"/>
  </p:sldMasterIdLst>
  <p:notesMasterIdLst>
    <p:notesMasterId r:id="rId6"/>
  </p:notesMasterIdLst>
  <p:handoutMasterIdLst>
    <p:handoutMasterId r:id="rId7"/>
  </p:handoutMasterIdLst>
  <p:sldIdLst>
    <p:sldId id="313" r:id="rId2"/>
    <p:sldId id="638" r:id="rId3"/>
    <p:sldId id="639" r:id="rId4"/>
    <p:sldId id="628" r:id="rId5"/>
  </p:sldIdLst>
  <p:sldSz cx="9144000" cy="6858000" type="screen4x3"/>
  <p:notesSz cx="6797675" cy="9926638"/>
  <p:defaultTextStyle>
    <a:defPPr>
      <a:defRPr lang="en-US"/>
    </a:defPPr>
    <a:lvl1pPr algn="l" rtl="0" fontAlgn="base">
      <a:spcBef>
        <a:spcPct val="20000"/>
      </a:spcBef>
      <a:spcAft>
        <a:spcPct val="0"/>
      </a:spcAft>
      <a:buClr>
        <a:srgbClr val="0B3D92"/>
      </a:buClr>
      <a:defRPr sz="20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20000"/>
      </a:spcBef>
      <a:spcAft>
        <a:spcPct val="0"/>
      </a:spcAft>
      <a:buClr>
        <a:srgbClr val="0B3D92"/>
      </a:buClr>
      <a:defRPr sz="20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20000"/>
      </a:spcBef>
      <a:spcAft>
        <a:spcPct val="0"/>
      </a:spcAft>
      <a:buClr>
        <a:srgbClr val="0B3D92"/>
      </a:buClr>
      <a:defRPr sz="20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20000"/>
      </a:spcBef>
      <a:spcAft>
        <a:spcPct val="0"/>
      </a:spcAft>
      <a:buClr>
        <a:srgbClr val="0B3D92"/>
      </a:buClr>
      <a:defRPr sz="20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20000"/>
      </a:spcBef>
      <a:spcAft>
        <a:spcPct val="0"/>
      </a:spcAft>
      <a:buClr>
        <a:srgbClr val="0B3D92"/>
      </a:buClr>
      <a:defRPr sz="20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20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20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20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2000"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50021"/>
    <a:srgbClr val="0094DE"/>
    <a:srgbClr val="FF9900"/>
    <a:srgbClr val="009999"/>
    <a:srgbClr val="18C6A5"/>
    <a:srgbClr val="008CD2"/>
    <a:srgbClr val="000000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207" autoAdjust="0"/>
    <p:restoredTop sz="92840" autoAdjust="0"/>
  </p:normalViewPr>
  <p:slideViewPr>
    <p:cSldViewPr snapToGrid="0">
      <p:cViewPr varScale="1">
        <p:scale>
          <a:sx n="103" d="100"/>
          <a:sy n="103" d="100"/>
        </p:scale>
        <p:origin x="-264" y="-84"/>
      </p:cViewPr>
      <p:guideLst>
        <p:guide orient="horz" pos="2160"/>
        <p:guide pos="2880"/>
      </p:guideLst>
    </p:cSldViewPr>
  </p:slideViewPr>
  <p:outlineViewPr>
    <p:cViewPr>
      <p:scale>
        <a:sx n="100" d="100"/>
        <a:sy n="100" d="100"/>
      </p:scale>
      <p:origin x="0" y="22218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5" d="100"/>
        <a:sy n="75" d="100"/>
      </p:scale>
      <p:origin x="0" y="0"/>
    </p:cViewPr>
  </p:sorterViewPr>
  <p:notesViewPr>
    <p:cSldViewPr snapToGrid="0">
      <p:cViewPr varScale="1">
        <p:scale>
          <a:sx n="77" d="100"/>
          <a:sy n="77" d="100"/>
        </p:scale>
        <p:origin x="-1440" y="-102"/>
      </p:cViewPr>
      <p:guideLst>
        <p:guide orient="horz" pos="3127"/>
        <p:guide pos="2141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3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5445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787" tIns="46392" rIns="92787" bIns="46392" numCol="1" anchor="t" anchorCtr="0" compatLnSpc="1">
            <a:prstTxWarp prst="textNoShape">
              <a:avLst/>
            </a:prstTxWarp>
          </a:bodyPr>
          <a:lstStyle>
            <a:lvl1pPr defTabSz="928440">
              <a:spcBef>
                <a:spcPct val="0"/>
              </a:spcBef>
              <a:buClrTx/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18739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0623" y="0"/>
            <a:ext cx="2945445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787" tIns="46392" rIns="92787" bIns="46392" numCol="1" anchor="t" anchorCtr="0" compatLnSpc="1">
            <a:prstTxWarp prst="textNoShape">
              <a:avLst/>
            </a:prstTxWarp>
          </a:bodyPr>
          <a:lstStyle>
            <a:lvl1pPr algn="r" defTabSz="928440">
              <a:spcBef>
                <a:spcPct val="0"/>
              </a:spcBef>
              <a:buClrTx/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18739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8706"/>
            <a:ext cx="2945445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787" tIns="46392" rIns="92787" bIns="46392" numCol="1" anchor="b" anchorCtr="0" compatLnSpc="1">
            <a:prstTxWarp prst="textNoShape">
              <a:avLst/>
            </a:prstTxWarp>
          </a:bodyPr>
          <a:lstStyle>
            <a:lvl1pPr defTabSz="928440">
              <a:spcBef>
                <a:spcPct val="0"/>
              </a:spcBef>
              <a:buClrTx/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18739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0623" y="9428706"/>
            <a:ext cx="2945445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787" tIns="46392" rIns="92787" bIns="46392" numCol="1" anchor="b" anchorCtr="0" compatLnSpc="1">
            <a:prstTxWarp prst="textNoShape">
              <a:avLst/>
            </a:prstTxWarp>
          </a:bodyPr>
          <a:lstStyle>
            <a:lvl1pPr algn="r" defTabSz="928440">
              <a:spcBef>
                <a:spcPct val="0"/>
              </a:spcBef>
              <a:buClrTx/>
              <a:defRPr sz="1200">
                <a:latin typeface="Arial" charset="0"/>
              </a:defRPr>
            </a:lvl1pPr>
          </a:lstStyle>
          <a:p>
            <a:pPr>
              <a:defRPr/>
            </a:pPr>
            <a:fld id="{A0B73AC0-1516-47CE-9A45-7C4A5E532EEC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827846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9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5445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787" tIns="46392" rIns="92787" bIns="46392" numCol="1" anchor="t" anchorCtr="0" compatLnSpc="1">
            <a:prstTxWarp prst="textNoShape">
              <a:avLst/>
            </a:prstTxWarp>
          </a:bodyPr>
          <a:lstStyle>
            <a:lvl1pPr defTabSz="928440">
              <a:spcBef>
                <a:spcPct val="0"/>
              </a:spcBef>
              <a:buClrTx/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16691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0623" y="0"/>
            <a:ext cx="2945445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787" tIns="46392" rIns="92787" bIns="46392" numCol="1" anchor="t" anchorCtr="0" compatLnSpc="1">
            <a:prstTxWarp prst="textNoShape">
              <a:avLst/>
            </a:prstTxWarp>
          </a:bodyPr>
          <a:lstStyle>
            <a:lvl1pPr algn="r" defTabSz="928440">
              <a:spcBef>
                <a:spcPct val="0"/>
              </a:spcBef>
              <a:buClrTx/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1638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22338" y="744538"/>
            <a:ext cx="4964112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691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0090" y="4715153"/>
            <a:ext cx="5437497" cy="4468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787" tIns="46392" rIns="92787" bIns="4639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noProof="0" smtClean="0"/>
              <a:t>Klepnutím lze upravit styly předlohy textu.</a:t>
            </a:r>
          </a:p>
          <a:p>
            <a:pPr lvl="1"/>
            <a:r>
              <a:rPr lang="cs-CZ" noProof="0" smtClean="0"/>
              <a:t>Druhá úroveň</a:t>
            </a:r>
          </a:p>
          <a:p>
            <a:pPr lvl="2"/>
            <a:r>
              <a:rPr lang="cs-CZ" noProof="0" smtClean="0"/>
              <a:t>Třetí úroveň</a:t>
            </a:r>
          </a:p>
          <a:p>
            <a:pPr lvl="3"/>
            <a:r>
              <a:rPr lang="cs-CZ" noProof="0" smtClean="0"/>
              <a:t>Čtvrtá úroveň</a:t>
            </a:r>
          </a:p>
          <a:p>
            <a:pPr lvl="4"/>
            <a:r>
              <a:rPr lang="cs-CZ" noProof="0" smtClean="0"/>
              <a:t>Pátá úroveň</a:t>
            </a:r>
          </a:p>
        </p:txBody>
      </p:sp>
      <p:sp>
        <p:nvSpPr>
          <p:cNvPr id="16691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706"/>
            <a:ext cx="2945445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787" tIns="46392" rIns="92787" bIns="46392" numCol="1" anchor="b" anchorCtr="0" compatLnSpc="1">
            <a:prstTxWarp prst="textNoShape">
              <a:avLst/>
            </a:prstTxWarp>
          </a:bodyPr>
          <a:lstStyle>
            <a:lvl1pPr defTabSz="928440">
              <a:spcBef>
                <a:spcPct val="0"/>
              </a:spcBef>
              <a:buClrTx/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16691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0623" y="9428706"/>
            <a:ext cx="2945445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787" tIns="46392" rIns="92787" bIns="46392" numCol="1" anchor="b" anchorCtr="0" compatLnSpc="1">
            <a:prstTxWarp prst="textNoShape">
              <a:avLst/>
            </a:prstTxWarp>
          </a:bodyPr>
          <a:lstStyle>
            <a:lvl1pPr algn="r" defTabSz="928440">
              <a:spcBef>
                <a:spcPct val="0"/>
              </a:spcBef>
              <a:buClrTx/>
              <a:defRPr sz="1200">
                <a:latin typeface="Arial" charset="0"/>
              </a:defRPr>
            </a:lvl1pPr>
          </a:lstStyle>
          <a:p>
            <a:pPr>
              <a:defRPr/>
            </a:pPr>
            <a:fld id="{DCAA187B-9EF3-4551-AE84-24A5A69E89B6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984399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26934"/>
            <a:fld id="{6BD80FB0-E5BB-4F55-A0C8-577F5BC3DC5B}" type="slidenum">
              <a:rPr lang="cs-CZ" smtClean="0"/>
              <a:pPr defTabSz="926934"/>
              <a:t>1</a:t>
            </a:fld>
            <a:endParaRPr lang="cs-CZ" dirty="0" smtClean="0"/>
          </a:p>
        </p:txBody>
      </p:sp>
      <p:sp>
        <p:nvSpPr>
          <p:cNvPr id="174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2" name="Rectangle 5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cs-CZ" dirty="0" smtClean="0"/>
          </a:p>
          <a:p>
            <a:pPr eaLnBrk="1" hangingPunct="1"/>
            <a:endParaRPr lang="cs-CZ" dirty="0" smtClean="0"/>
          </a:p>
          <a:p>
            <a:pPr eaLnBrk="1" hangingPunct="1"/>
            <a:endParaRPr lang="en-US" dirty="0" smtClean="0"/>
          </a:p>
          <a:p>
            <a:pPr eaLnBrk="1" hangingPunct="1"/>
            <a:endParaRPr lang="cs-CZ" dirty="0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CAA187B-9EF3-4551-AE84-24A5A69E89B6}" type="slidenum">
              <a:rPr lang="cs-CZ" smtClean="0"/>
              <a:pPr>
                <a:defRPr/>
              </a:pPr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9494728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26934"/>
            <a:fld id="{0E9962D2-312E-4427-9523-A49DFFF72F7F}" type="slidenum">
              <a:rPr lang="cs-CZ" smtClean="0"/>
              <a:pPr defTabSz="926934"/>
              <a:t>4</a:t>
            </a:fld>
            <a:endParaRPr lang="cs-CZ" dirty="0" smtClean="0"/>
          </a:p>
        </p:txBody>
      </p:sp>
      <p:sp>
        <p:nvSpPr>
          <p:cNvPr id="266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cs-CZ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51" name="Rectangle 47"/>
          <p:cNvSpPr>
            <a:spLocks noGrp="1" noChangeArrowheads="1"/>
          </p:cNvSpPr>
          <p:nvPr>
            <p:ph type="ctrTitle"/>
          </p:nvPr>
        </p:nvSpPr>
        <p:spPr>
          <a:xfrm>
            <a:off x="1076325" y="3068638"/>
            <a:ext cx="6913563" cy="865187"/>
          </a:xfrm>
        </p:spPr>
        <p:txBody>
          <a:bodyPr anchor="ctr"/>
          <a:lstStyle>
            <a:lvl1pPr>
              <a:defRPr sz="1800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47152" name="Rectangle 48"/>
          <p:cNvSpPr>
            <a:spLocks noGrp="1" noChangeArrowheads="1"/>
          </p:cNvSpPr>
          <p:nvPr>
            <p:ph type="subTitle" idx="1"/>
          </p:nvPr>
        </p:nvSpPr>
        <p:spPr>
          <a:xfrm>
            <a:off x="1087438" y="4259263"/>
            <a:ext cx="4968875" cy="1546225"/>
          </a:xfrm>
        </p:spPr>
        <p:txBody>
          <a:bodyPr/>
          <a:lstStyle>
            <a:lvl1pPr marL="0" indent="0">
              <a:buFont typeface="Wingdings" pitchFamily="2" charset="2"/>
              <a:buNone/>
              <a:defRPr sz="1700">
                <a:solidFill>
                  <a:srgbClr val="0B3D92"/>
                </a:solidFill>
              </a:defRPr>
            </a:lvl1pPr>
          </a:lstStyle>
          <a:p>
            <a:r>
              <a:rPr lang="cs-CZ"/>
              <a:t>Klepnutím lze upravit styl předlohy podnadpisů.</a:t>
            </a:r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buClrTx/>
              <a:defRPr sz="1400">
                <a:latin typeface="Verdana" pitchFamily="34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buClrTx/>
              <a:defRPr sz="1400">
                <a:latin typeface="Verdana" pitchFamily="34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buClrTx/>
              <a:defRPr sz="1400">
                <a:latin typeface="Verdana" pitchFamily="34" charset="0"/>
              </a:defRPr>
            </a:lvl1pPr>
          </a:lstStyle>
          <a:p>
            <a:pPr>
              <a:defRPr/>
            </a:pPr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5945188" y="260350"/>
            <a:ext cx="1849437" cy="4478338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395288" y="260350"/>
            <a:ext cx="5397500" cy="4478338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Nadpis, text a 2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95288" y="260350"/>
            <a:ext cx="7377112" cy="838200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half" idx="1"/>
          </p:nvPr>
        </p:nvSpPr>
        <p:spPr>
          <a:xfrm>
            <a:off x="646113" y="1281113"/>
            <a:ext cx="3497262" cy="3457575"/>
          </a:xfrm>
        </p:spPr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quarter" idx="2"/>
          </p:nvPr>
        </p:nvSpPr>
        <p:spPr>
          <a:xfrm>
            <a:off x="4295775" y="1281113"/>
            <a:ext cx="3498850" cy="1652587"/>
          </a:xfrm>
        </p:spPr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obsah 4"/>
          <p:cNvSpPr>
            <a:spLocks noGrp="1"/>
          </p:cNvSpPr>
          <p:nvPr>
            <p:ph sz="quarter" idx="3"/>
          </p:nvPr>
        </p:nvSpPr>
        <p:spPr>
          <a:xfrm>
            <a:off x="4295775" y="3086100"/>
            <a:ext cx="3498850" cy="1652588"/>
          </a:xfrm>
        </p:spPr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Nadpis, text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95288" y="260350"/>
            <a:ext cx="7377112" cy="838200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half" idx="1"/>
          </p:nvPr>
        </p:nvSpPr>
        <p:spPr>
          <a:xfrm>
            <a:off x="646113" y="1281113"/>
            <a:ext cx="3497262" cy="3457575"/>
          </a:xfrm>
        </p:spPr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295775" y="1281113"/>
            <a:ext cx="3498850" cy="3457575"/>
          </a:xfrm>
        </p:spPr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Nadpis a 4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 sz="quarter"/>
          </p:nvPr>
        </p:nvSpPr>
        <p:spPr>
          <a:xfrm>
            <a:off x="395288" y="260350"/>
            <a:ext cx="7377112" cy="838200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646113" y="1281113"/>
            <a:ext cx="3497262" cy="1652587"/>
          </a:xfrm>
        </p:spPr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quarter" idx="2"/>
          </p:nvPr>
        </p:nvSpPr>
        <p:spPr>
          <a:xfrm>
            <a:off x="4295775" y="1281113"/>
            <a:ext cx="3498850" cy="1652587"/>
          </a:xfrm>
        </p:spPr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obsah 4"/>
          <p:cNvSpPr>
            <a:spLocks noGrp="1"/>
          </p:cNvSpPr>
          <p:nvPr>
            <p:ph sz="quarter" idx="3"/>
          </p:nvPr>
        </p:nvSpPr>
        <p:spPr>
          <a:xfrm>
            <a:off x="646113" y="3086100"/>
            <a:ext cx="3497262" cy="1652588"/>
          </a:xfrm>
        </p:spPr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295775" y="3086100"/>
            <a:ext cx="3498850" cy="1652588"/>
          </a:xfrm>
        </p:spPr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Nadpis a tabul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95288" y="260350"/>
            <a:ext cx="7377112" cy="838200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abulku 2"/>
          <p:cNvSpPr>
            <a:spLocks noGrp="1"/>
          </p:cNvSpPr>
          <p:nvPr>
            <p:ph type="tbl" idx="1"/>
          </p:nvPr>
        </p:nvSpPr>
        <p:spPr>
          <a:xfrm>
            <a:off x="646113" y="1281113"/>
            <a:ext cx="7148512" cy="3457575"/>
          </a:xfrm>
        </p:spPr>
        <p:txBody>
          <a:bodyPr/>
          <a:lstStyle/>
          <a:p>
            <a:pPr lvl="0"/>
            <a:endParaRPr lang="cs-CZ" noProof="0" smtClean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646113" y="1281113"/>
            <a:ext cx="3497262" cy="34575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295775" y="1281113"/>
            <a:ext cx="3498850" cy="34575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0" smtClean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45"/>
          <p:cNvSpPr>
            <a:spLocks noGrp="1" noChangeArrowheads="1"/>
          </p:cNvSpPr>
          <p:nvPr>
            <p:ph type="title"/>
          </p:nvPr>
        </p:nvSpPr>
        <p:spPr bwMode="auto">
          <a:xfrm>
            <a:off x="395288" y="260350"/>
            <a:ext cx="7377112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Nadpis</a:t>
            </a:r>
          </a:p>
        </p:txBody>
      </p:sp>
      <p:sp>
        <p:nvSpPr>
          <p:cNvPr id="1027" name="Rectangle 46"/>
          <p:cNvSpPr>
            <a:spLocks noGrp="1" noChangeArrowheads="1"/>
          </p:cNvSpPr>
          <p:nvPr>
            <p:ph type="body" idx="1"/>
          </p:nvPr>
        </p:nvSpPr>
        <p:spPr bwMode="auto">
          <a:xfrm>
            <a:off x="646113" y="1281113"/>
            <a:ext cx="7148512" cy="3457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</a:p>
        </p:txBody>
      </p:sp>
      <p:sp>
        <p:nvSpPr>
          <p:cNvPr id="46132" name="Line 52"/>
          <p:cNvSpPr>
            <a:spLocks noChangeShapeType="1"/>
          </p:cNvSpPr>
          <p:nvPr/>
        </p:nvSpPr>
        <p:spPr bwMode="auto">
          <a:xfrm>
            <a:off x="468313" y="692150"/>
            <a:ext cx="8232775" cy="44450"/>
          </a:xfrm>
          <a:prstGeom prst="line">
            <a:avLst/>
          </a:prstGeom>
          <a:noFill/>
          <a:ln w="76200">
            <a:solidFill>
              <a:srgbClr val="0B3D92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cs-CZ"/>
          </a:p>
        </p:txBody>
      </p:sp>
      <p:sp>
        <p:nvSpPr>
          <p:cNvPr id="46133" name="Line 53"/>
          <p:cNvSpPr>
            <a:spLocks noChangeShapeType="1"/>
          </p:cNvSpPr>
          <p:nvPr/>
        </p:nvSpPr>
        <p:spPr bwMode="auto">
          <a:xfrm>
            <a:off x="468313" y="620713"/>
            <a:ext cx="8207375" cy="0"/>
          </a:xfrm>
          <a:prstGeom prst="line">
            <a:avLst/>
          </a:prstGeom>
          <a:noFill/>
          <a:ln w="25400">
            <a:solidFill>
              <a:srgbClr val="28ABB7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cs-CZ"/>
          </a:p>
        </p:txBody>
      </p:sp>
      <p:pic>
        <p:nvPicPr>
          <p:cNvPr id="1030" name="Picture 54" descr="OTE_logo_color"/>
          <p:cNvPicPr>
            <a:picLocks noChangeAspect="1" noChangeArrowheads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7667625" y="188913"/>
            <a:ext cx="1101725" cy="385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6139" name="Rectangle 59"/>
          <p:cNvSpPr>
            <a:spLocks noChangeArrowheads="1"/>
          </p:cNvSpPr>
          <p:nvPr/>
        </p:nvSpPr>
        <p:spPr bwMode="auto">
          <a:xfrm>
            <a:off x="485775" y="6456363"/>
            <a:ext cx="8278813" cy="214312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ctr">
              <a:spcBef>
                <a:spcPct val="0"/>
              </a:spcBef>
              <a:buClrTx/>
              <a:tabLst>
                <a:tab pos="1884363" algn="l"/>
                <a:tab pos="3492500" algn="l"/>
              </a:tabLst>
              <a:defRPr/>
            </a:pPr>
            <a:fld id="{4C643A58-4FA9-4C7B-BF73-365CABBBD39D}" type="slidenum">
              <a:rPr lang="cs-CZ" sz="800" b="1">
                <a:solidFill>
                  <a:srgbClr val="0B3D92"/>
                </a:solidFill>
                <a:cs typeface="Arial" charset="0"/>
              </a:rPr>
              <a:pPr algn="ctr">
                <a:spcBef>
                  <a:spcPct val="0"/>
                </a:spcBef>
                <a:buClrTx/>
                <a:tabLst>
                  <a:tab pos="1884363" algn="l"/>
                  <a:tab pos="3492500" algn="l"/>
                </a:tabLst>
                <a:defRPr/>
              </a:pPr>
              <a:t>‹#›</a:t>
            </a:fld>
            <a:r>
              <a:rPr lang="cs-CZ" sz="800" b="1">
                <a:solidFill>
                  <a:srgbClr val="0B3D92"/>
                </a:solidFill>
                <a:cs typeface="Arial" charset="0"/>
              </a:rPr>
              <a:t>                                                      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82" r:id="rId1"/>
    <p:sldLayoutId id="2147484068" r:id="rId2"/>
    <p:sldLayoutId id="2147484069" r:id="rId3"/>
    <p:sldLayoutId id="2147484070" r:id="rId4"/>
    <p:sldLayoutId id="2147484071" r:id="rId5"/>
    <p:sldLayoutId id="2147484072" r:id="rId6"/>
    <p:sldLayoutId id="2147484073" r:id="rId7"/>
    <p:sldLayoutId id="2147484074" r:id="rId8"/>
    <p:sldLayoutId id="2147484075" r:id="rId9"/>
    <p:sldLayoutId id="2147484076" r:id="rId10"/>
    <p:sldLayoutId id="2147484077" r:id="rId11"/>
    <p:sldLayoutId id="2147484078" r:id="rId12"/>
    <p:sldLayoutId id="2147484079" r:id="rId13"/>
    <p:sldLayoutId id="2147484080" r:id="rId14"/>
    <p:sldLayoutId id="2147484081" r:id="rId15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0B3D92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0B3D92"/>
          </a:solidFill>
          <a:latin typeface="Arial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0B3D92"/>
          </a:solidFill>
          <a:latin typeface="Arial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0B3D92"/>
          </a:solidFill>
          <a:latin typeface="Arial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0B3D92"/>
          </a:solidFill>
          <a:latin typeface="Arial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0B3D92"/>
          </a:solidFill>
          <a:latin typeface="Arial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0B3D92"/>
          </a:solidFill>
          <a:latin typeface="Arial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0B3D92"/>
          </a:solidFill>
          <a:latin typeface="Arial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0B3D9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0B3D92"/>
        </a:buClr>
        <a:buFont typeface="Wingdings" pitchFamily="2" charset="2"/>
        <a:buChar char="q"/>
        <a:defRPr sz="26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0B3D92"/>
        </a:buClr>
        <a:buFont typeface="Wingdings" pitchFamily="2" charset="2"/>
        <a:buChar char="q"/>
        <a:defRPr sz="2200">
          <a:solidFill>
            <a:srgbClr val="000000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0B3D92"/>
        </a:buClr>
        <a:buFont typeface="Wingdings" pitchFamily="2" charset="2"/>
        <a:buChar char="q"/>
        <a:defRPr>
          <a:solidFill>
            <a:srgbClr val="000000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0B3D92"/>
        </a:buClr>
        <a:buFont typeface="Wingdings" pitchFamily="2" charset="2"/>
        <a:buChar char="q"/>
        <a:defRPr sz="1200">
          <a:solidFill>
            <a:srgbClr val="000000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0B3D92"/>
        </a:buClr>
        <a:buFont typeface="Wingdings" pitchFamily="2" charset="2"/>
        <a:buChar char="q"/>
        <a:defRPr sz="1200" i="1">
          <a:solidFill>
            <a:srgbClr val="000000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rgbClr val="0B3D92"/>
        </a:buClr>
        <a:buFont typeface="Wingdings" pitchFamily="2" charset="2"/>
        <a:buChar char="q"/>
        <a:defRPr sz="1200" i="1">
          <a:solidFill>
            <a:srgbClr val="000000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rgbClr val="0B3D92"/>
        </a:buClr>
        <a:buFont typeface="Wingdings" pitchFamily="2" charset="2"/>
        <a:buChar char="q"/>
        <a:defRPr sz="1200" i="1">
          <a:solidFill>
            <a:srgbClr val="000000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rgbClr val="0B3D92"/>
        </a:buClr>
        <a:buFont typeface="Wingdings" pitchFamily="2" charset="2"/>
        <a:buChar char="q"/>
        <a:defRPr sz="1200" i="1">
          <a:solidFill>
            <a:srgbClr val="000000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rgbClr val="0B3D92"/>
        </a:buClr>
        <a:buFont typeface="Wingdings" pitchFamily="2" charset="2"/>
        <a:buChar char="q"/>
        <a:defRPr sz="1200" i="1">
          <a:solidFill>
            <a:srgbClr val="000000"/>
          </a:solidFill>
          <a:latin typeface="+mn-lt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131888" y="2834943"/>
            <a:ext cx="7797800" cy="1439863"/>
          </a:xfrm>
        </p:spPr>
        <p:txBody>
          <a:bodyPr/>
          <a:lstStyle/>
          <a:p>
            <a:pPr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pl-PL" sz="2400" dirty="0" smtClean="0">
                <a:solidFill>
                  <a:schemeClr val="tx1"/>
                </a:solidFill>
              </a:rPr>
              <a:t>Základní informace ke změně dodavatele </a:t>
            </a:r>
            <a:r>
              <a:rPr lang="pl-PL" sz="2400" dirty="0" smtClean="0">
                <a:solidFill>
                  <a:schemeClr val="tx1"/>
                </a:solidFill>
              </a:rPr>
              <a:t>plynu    </a:t>
            </a:r>
            <a:r>
              <a:rPr lang="cs-CZ" sz="1600" dirty="0" smtClean="0">
                <a:solidFill>
                  <a:schemeClr val="tx1"/>
                </a:solidFill>
              </a:rPr>
              <a:t> </a:t>
            </a:r>
            <a:r>
              <a:rPr lang="cs-CZ" sz="2400" dirty="0">
                <a:solidFill>
                  <a:schemeClr val="tx1"/>
                </a:solidFill>
              </a:rPr>
              <a:t>pro rok 2011</a:t>
            </a:r>
          </a:p>
        </p:txBody>
      </p:sp>
      <p:sp>
        <p:nvSpPr>
          <p:cNvPr id="3076" name="Rectangle 5"/>
          <p:cNvSpPr>
            <a:spLocks noChangeArrowheads="1"/>
          </p:cNvSpPr>
          <p:nvPr/>
        </p:nvSpPr>
        <p:spPr bwMode="auto">
          <a:xfrm>
            <a:off x="1131888" y="4826000"/>
            <a:ext cx="2362200" cy="574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spcBef>
                <a:spcPct val="0"/>
              </a:spcBef>
              <a:buClrTx/>
            </a:pPr>
            <a:r>
              <a:rPr lang="cs-CZ">
                <a:solidFill>
                  <a:srgbClr val="0B3D92"/>
                </a:solidFill>
              </a:rPr>
              <a:t/>
            </a:r>
            <a:br>
              <a:rPr lang="cs-CZ">
                <a:solidFill>
                  <a:srgbClr val="0B3D92"/>
                </a:solidFill>
              </a:rPr>
            </a:br>
            <a:r>
              <a:rPr lang="cs-CZ" sz="1800">
                <a:solidFill>
                  <a:srgbClr val="0B3D92"/>
                </a:solidFill>
              </a:rPr>
              <a:t/>
            </a:r>
            <a:br>
              <a:rPr lang="cs-CZ" sz="1800">
                <a:solidFill>
                  <a:srgbClr val="0B3D92"/>
                </a:solidFill>
              </a:rPr>
            </a:br>
            <a:endParaRPr lang="cs-CZ" sz="1800">
              <a:solidFill>
                <a:srgbClr val="0B3D92"/>
              </a:solidFill>
            </a:endParaRPr>
          </a:p>
        </p:txBody>
      </p:sp>
      <p:pic>
        <p:nvPicPr>
          <p:cNvPr id="3077" name="Picture 6" descr="OTE_logo_color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66800" y="762000"/>
            <a:ext cx="3733800" cy="1317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ctangle 7"/>
          <p:cNvSpPr>
            <a:spLocks noChangeArrowheads="1"/>
          </p:cNvSpPr>
          <p:nvPr/>
        </p:nvSpPr>
        <p:spPr bwMode="auto">
          <a:xfrm>
            <a:off x="1258887" y="5214807"/>
            <a:ext cx="6842125" cy="935037"/>
          </a:xfrm>
          <a:prstGeom prst="rect">
            <a:avLst/>
          </a:prstGeom>
          <a:solidFill>
            <a:srgbClr val="E67300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cs-CZ" sz="1400" b="1" cap="all" dirty="0" smtClean="0">
                <a:solidFill>
                  <a:srgbClr val="000000"/>
                </a:solidFill>
                <a:latin typeface="Arial" pitchFamily="34" charset="0"/>
              </a:rPr>
              <a:t>www.ote-cr.cz </a:t>
            </a:r>
            <a:endParaRPr lang="cs-CZ" sz="1400" b="1" dirty="0">
              <a:solidFill>
                <a:srgbClr val="000000"/>
              </a:solidFill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1600" dirty="0" smtClean="0"/>
              <a:t>Časová osa standardní změny dodavatele</a:t>
            </a:r>
            <a:endParaRPr lang="cs-CZ" sz="1600" dirty="0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25" y="1183036"/>
            <a:ext cx="8885834" cy="53297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ovéPole 3"/>
          <p:cNvSpPr txBox="1"/>
          <p:nvPr/>
        </p:nvSpPr>
        <p:spPr>
          <a:xfrm>
            <a:off x="485193" y="989045"/>
            <a:ext cx="2845836" cy="15604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b="1" smtClean="0"/>
              <a:t>Legenda:</a:t>
            </a:r>
          </a:p>
          <a:p>
            <a:r>
              <a:rPr lang="cs-CZ" sz="900" smtClean="0"/>
              <a:t>CDS	Centrum datových služeb OTE</a:t>
            </a:r>
          </a:p>
          <a:p>
            <a:r>
              <a:rPr lang="cs-CZ" sz="900" smtClean="0"/>
              <a:t>ID	Identifikátor požadavku ZD</a:t>
            </a:r>
          </a:p>
          <a:p>
            <a:r>
              <a:rPr lang="cs-CZ" sz="900" smtClean="0"/>
              <a:t>OPM	Odběrné/předávací místo</a:t>
            </a:r>
          </a:p>
          <a:p>
            <a:r>
              <a:rPr lang="cs-CZ" sz="900" smtClean="0"/>
              <a:t>OTE	Operátor trhu</a:t>
            </a:r>
          </a:p>
          <a:p>
            <a:r>
              <a:rPr lang="cs-CZ" sz="900" smtClean="0"/>
              <a:t>PDS	Provozovatel distribuční soustavy</a:t>
            </a:r>
          </a:p>
          <a:p>
            <a:r>
              <a:rPr lang="cs-CZ" sz="900" smtClean="0"/>
              <a:t>PPS	Provozovatel přepravní soustavy</a:t>
            </a:r>
          </a:p>
          <a:p>
            <a:r>
              <a:rPr lang="en-US" sz="900" smtClean="0"/>
              <a:t>SZ	</a:t>
            </a:r>
            <a:r>
              <a:rPr lang="cs-CZ" sz="900" smtClean="0"/>
              <a:t>S</a:t>
            </a:r>
            <a:r>
              <a:rPr lang="en-US" sz="900" smtClean="0"/>
              <a:t>ubjekt z</a:t>
            </a:r>
            <a:r>
              <a:rPr lang="cs-CZ" sz="900" smtClean="0"/>
              <a:t>účtování</a:t>
            </a:r>
          </a:p>
          <a:p>
            <a:r>
              <a:rPr lang="cs-CZ" sz="900" smtClean="0"/>
              <a:t>ZD	Změna dodavatele</a:t>
            </a:r>
            <a:endParaRPr lang="cs-CZ" sz="900"/>
          </a:p>
        </p:txBody>
      </p:sp>
    </p:spTree>
    <p:extLst>
      <p:ext uri="{BB962C8B-B14F-4D97-AF65-F5344CB8AC3E}">
        <p14:creationId xmlns:p14="http://schemas.microsoft.com/office/powerpoint/2010/main" val="3665328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1600" dirty="0" smtClean="0"/>
              <a:t>Užitečné odkazy</a:t>
            </a:r>
            <a:endParaRPr lang="cs-CZ" sz="16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46112" y="1281113"/>
            <a:ext cx="8375057" cy="3457575"/>
          </a:xfrm>
        </p:spPr>
        <p:txBody>
          <a:bodyPr/>
          <a:lstStyle/>
          <a:p>
            <a:r>
              <a:rPr lang="cs-CZ" sz="1600" b="1" dirty="0" smtClean="0">
                <a:solidFill>
                  <a:schemeClr val="tx1"/>
                </a:solidFill>
              </a:rPr>
              <a:t>Pravidla trhu s plynem</a:t>
            </a:r>
          </a:p>
          <a:p>
            <a:pPr marL="0" indent="0">
              <a:buNone/>
            </a:pPr>
            <a:r>
              <a:rPr lang="cs-CZ" sz="1600" b="1" dirty="0">
                <a:solidFill>
                  <a:schemeClr val="tx1"/>
                </a:solidFill>
              </a:rPr>
              <a:t>	</a:t>
            </a:r>
            <a:r>
              <a:rPr lang="cs-CZ" sz="1600" dirty="0">
                <a:solidFill>
                  <a:schemeClr val="tx1"/>
                </a:solidFill>
              </a:rPr>
              <a:t> http://www.eru.cz/dias-browse_articles.php?parentId=91&amp;deep=off&amp;type= </a:t>
            </a:r>
            <a:endParaRPr lang="cs-CZ" sz="1600" b="1" dirty="0" smtClean="0">
              <a:solidFill>
                <a:schemeClr val="tx1"/>
              </a:solidFill>
            </a:endParaRPr>
          </a:p>
          <a:p>
            <a:r>
              <a:rPr lang="cs-CZ" sz="1600" b="1" dirty="0" smtClean="0">
                <a:solidFill>
                  <a:schemeClr val="tx1"/>
                </a:solidFill>
              </a:rPr>
              <a:t>Informace ERÚ ke změně dodavatele plynu</a:t>
            </a:r>
          </a:p>
          <a:p>
            <a:pPr marL="0" indent="0">
              <a:buNone/>
            </a:pPr>
            <a:r>
              <a:rPr lang="cs-CZ" sz="1600" dirty="0">
                <a:solidFill>
                  <a:schemeClr val="tx1"/>
                </a:solidFill>
              </a:rPr>
              <a:t>	http://</a:t>
            </a:r>
            <a:r>
              <a:rPr lang="cs-CZ" sz="1600" dirty="0" smtClean="0">
                <a:solidFill>
                  <a:schemeClr val="tx1"/>
                </a:solidFill>
              </a:rPr>
              <a:t>www.eru.cz/dias-read_article.php?articleId=434</a:t>
            </a:r>
          </a:p>
          <a:p>
            <a:r>
              <a:rPr lang="cs-CZ" sz="1600" b="1" dirty="0" smtClean="0">
                <a:solidFill>
                  <a:schemeClr val="tx1"/>
                </a:solidFill>
              </a:rPr>
              <a:t>Statistika změn dodavatele</a:t>
            </a:r>
          </a:p>
          <a:p>
            <a:pPr marL="0" indent="0">
              <a:buNone/>
            </a:pPr>
            <a:r>
              <a:rPr lang="cs-CZ" sz="1600" dirty="0">
                <a:solidFill>
                  <a:schemeClr val="tx1"/>
                </a:solidFill>
              </a:rPr>
              <a:t>	http://</a:t>
            </a:r>
            <a:r>
              <a:rPr lang="cs-CZ" sz="1600" dirty="0" smtClean="0">
                <a:solidFill>
                  <a:schemeClr val="tx1"/>
                </a:solidFill>
              </a:rPr>
              <a:t>www.ote-cr.cz/statistika/mesicni-zprava-plyn/zmeny-dodavatele </a:t>
            </a:r>
          </a:p>
          <a:p>
            <a:r>
              <a:rPr lang="cs-CZ" sz="1600" b="1" dirty="0" smtClean="0">
                <a:solidFill>
                  <a:schemeClr val="tx1"/>
                </a:solidFill>
              </a:rPr>
              <a:t>Celkový počet </a:t>
            </a:r>
            <a:r>
              <a:rPr lang="cs-CZ" sz="1600" b="1" dirty="0">
                <a:solidFill>
                  <a:schemeClr val="tx1"/>
                </a:solidFill>
              </a:rPr>
              <a:t>odběrných a předávacích míst (OPM) jednotlivých </a:t>
            </a:r>
            <a:r>
              <a:rPr lang="cs-CZ" sz="1600" b="1" dirty="0" smtClean="0">
                <a:solidFill>
                  <a:schemeClr val="tx1"/>
                </a:solidFill>
              </a:rPr>
              <a:t>dodavatelů</a:t>
            </a:r>
            <a:endParaRPr lang="cs-CZ" sz="1200" b="1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cs-CZ" sz="1600" dirty="0">
                <a:solidFill>
                  <a:schemeClr val="tx1"/>
                </a:solidFill>
              </a:rPr>
              <a:t>	 http://</a:t>
            </a:r>
            <a:r>
              <a:rPr lang="cs-CZ" sz="1600" dirty="0" smtClean="0">
                <a:solidFill>
                  <a:schemeClr val="tx1"/>
                </a:solidFill>
              </a:rPr>
              <a:t>www.ote-cr.cz/statistika/mesicni-zprava-plyn/pocty-opm-dodavatelu  </a:t>
            </a:r>
          </a:p>
          <a:p>
            <a:r>
              <a:rPr lang="cs-CZ" sz="1600" b="1" dirty="0" smtClean="0">
                <a:solidFill>
                  <a:schemeClr val="tx1"/>
                </a:solidFill>
              </a:rPr>
              <a:t>Roční zpráva o trhu </a:t>
            </a:r>
            <a:r>
              <a:rPr lang="cs-CZ" sz="1600" dirty="0" smtClean="0">
                <a:solidFill>
                  <a:schemeClr val="tx1"/>
                </a:solidFill>
              </a:rPr>
              <a:t>(Technická zpráva)</a:t>
            </a:r>
          </a:p>
          <a:p>
            <a:pPr marL="0" indent="0">
              <a:buNone/>
            </a:pPr>
            <a:r>
              <a:rPr lang="cs-CZ" sz="1600" dirty="0" smtClean="0">
                <a:solidFill>
                  <a:schemeClr val="tx1"/>
                </a:solidFill>
              </a:rPr>
              <a:t>	http</a:t>
            </a:r>
            <a:r>
              <a:rPr lang="cs-CZ" sz="1600" dirty="0">
                <a:solidFill>
                  <a:schemeClr val="tx1"/>
                </a:solidFill>
              </a:rPr>
              <a:t>://</a:t>
            </a:r>
            <a:r>
              <a:rPr lang="cs-CZ" sz="1600" dirty="0" smtClean="0">
                <a:solidFill>
                  <a:schemeClr val="tx1"/>
                </a:solidFill>
              </a:rPr>
              <a:t>www.ote-cr.cz/o-spolecnosti/vyrocni-zpravy </a:t>
            </a:r>
            <a:endParaRPr lang="cs-CZ" sz="1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7243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291" name="TextovéPole 2"/>
          <p:cNvSpPr txBox="1">
            <a:spLocks noChangeArrowheads="1"/>
          </p:cNvSpPr>
          <p:nvPr/>
        </p:nvSpPr>
        <p:spPr bwMode="auto">
          <a:xfrm>
            <a:off x="217488" y="5921375"/>
            <a:ext cx="1455737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 sz="1600">
                <a:solidFill>
                  <a:schemeClr val="bg1"/>
                </a:solidFill>
              </a:rPr>
              <a:t>ote@ote-cr.cz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te">
  <a:themeElements>
    <a:clrScheme name="ote 8">
      <a:dk1>
        <a:srgbClr val="006699"/>
      </a:dk1>
      <a:lt1>
        <a:srgbClr val="FFFFFF"/>
      </a:lt1>
      <a:dk2>
        <a:srgbClr val="006666"/>
      </a:dk2>
      <a:lt2>
        <a:srgbClr val="FFFFCC"/>
      </a:lt2>
      <a:accent1>
        <a:srgbClr val="EDFAD2"/>
      </a:accent1>
      <a:accent2>
        <a:srgbClr val="EBF7FF"/>
      </a:accent2>
      <a:accent3>
        <a:srgbClr val="FFFFFF"/>
      </a:accent3>
      <a:accent4>
        <a:srgbClr val="005682"/>
      </a:accent4>
      <a:accent5>
        <a:srgbClr val="F4FCE5"/>
      </a:accent5>
      <a:accent6>
        <a:srgbClr val="D5E0E7"/>
      </a:accent6>
      <a:hlink>
        <a:srgbClr val="CC99FF"/>
      </a:hlink>
      <a:folHlink>
        <a:srgbClr val="F2DFFD"/>
      </a:folHlink>
    </a:clrScheme>
    <a:fontScheme name="ot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>
            <a:srgbClr val="0B3D92"/>
          </a:buClr>
          <a:buSzTx/>
          <a:buFontTx/>
          <a:buNone/>
          <a:tabLst/>
          <a:defRPr kumimoji="0" lang="en-US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>
            <a:srgbClr val="0B3D92"/>
          </a:buClr>
          <a:buSzTx/>
          <a:buFontTx/>
          <a:buNone/>
          <a:tabLst/>
          <a:defRPr kumimoji="0" lang="en-US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ote 1">
        <a:dk1>
          <a:srgbClr val="9900CC"/>
        </a:dk1>
        <a:lt1>
          <a:srgbClr val="FFFFCC"/>
        </a:lt1>
        <a:dk2>
          <a:srgbClr val="000000"/>
        </a:dk2>
        <a:lt2>
          <a:srgbClr val="FFFFFF"/>
        </a:lt2>
        <a:accent1>
          <a:srgbClr val="666699"/>
        </a:accent1>
        <a:accent2>
          <a:srgbClr val="660066"/>
        </a:accent2>
        <a:accent3>
          <a:srgbClr val="AAAAAA"/>
        </a:accent3>
        <a:accent4>
          <a:srgbClr val="DADAAE"/>
        </a:accent4>
        <a:accent5>
          <a:srgbClr val="B8B8CA"/>
        </a:accent5>
        <a:accent6>
          <a:srgbClr val="5C005C"/>
        </a:accent6>
        <a:hlink>
          <a:srgbClr val="CC0000"/>
        </a:hlink>
        <a:folHlink>
          <a:srgbClr val="A5002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te 2">
        <a:dk1>
          <a:srgbClr val="990033"/>
        </a:dk1>
        <a:lt1>
          <a:srgbClr val="FFFFFF"/>
        </a:lt1>
        <a:dk2>
          <a:srgbClr val="000000"/>
        </a:dk2>
        <a:lt2>
          <a:srgbClr val="FFFFFF"/>
        </a:lt2>
        <a:accent1>
          <a:srgbClr val="FF3300"/>
        </a:accent1>
        <a:accent2>
          <a:srgbClr val="FF9900"/>
        </a:accent2>
        <a:accent3>
          <a:srgbClr val="AAAAAA"/>
        </a:accent3>
        <a:accent4>
          <a:srgbClr val="DADADA"/>
        </a:accent4>
        <a:accent5>
          <a:srgbClr val="FFADAA"/>
        </a:accent5>
        <a:accent6>
          <a:srgbClr val="E78A00"/>
        </a:accent6>
        <a:hlink>
          <a:srgbClr val="FFFF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te 3">
        <a:dk1>
          <a:srgbClr val="CCCCFF"/>
        </a:dk1>
        <a:lt1>
          <a:srgbClr val="FFFFCC"/>
        </a:lt1>
        <a:dk2>
          <a:srgbClr val="000000"/>
        </a:dk2>
        <a:lt2>
          <a:srgbClr val="FFFFFF"/>
        </a:lt2>
        <a:accent1>
          <a:srgbClr val="9999FF"/>
        </a:accent1>
        <a:accent2>
          <a:srgbClr val="33CCCC"/>
        </a:accent2>
        <a:accent3>
          <a:srgbClr val="AAAAAA"/>
        </a:accent3>
        <a:accent4>
          <a:srgbClr val="DADAAE"/>
        </a:accent4>
        <a:accent5>
          <a:srgbClr val="CACAFF"/>
        </a:accent5>
        <a:accent6>
          <a:srgbClr val="2DB9B9"/>
        </a:accent6>
        <a:hlink>
          <a:srgbClr val="66FFFF"/>
        </a:hlink>
        <a:folHlink>
          <a:srgbClr val="6600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te 4">
        <a:dk1>
          <a:srgbClr val="000000"/>
        </a:dk1>
        <a:lt1>
          <a:srgbClr val="F8F8F8"/>
        </a:lt1>
        <a:dk2>
          <a:srgbClr val="800000"/>
        </a:dk2>
        <a:lt2>
          <a:srgbClr val="FFFFFF"/>
        </a:lt2>
        <a:accent1>
          <a:srgbClr val="FF3300"/>
        </a:accent1>
        <a:accent2>
          <a:srgbClr val="FF5050"/>
        </a:accent2>
        <a:accent3>
          <a:srgbClr val="C0AAAA"/>
        </a:accent3>
        <a:accent4>
          <a:srgbClr val="D4D4D4"/>
        </a:accent4>
        <a:accent5>
          <a:srgbClr val="FFADAA"/>
        </a:accent5>
        <a:accent6>
          <a:srgbClr val="E74848"/>
        </a:accent6>
        <a:hlink>
          <a:srgbClr val="FF9999"/>
        </a:hlink>
        <a:folHlink>
          <a:srgbClr val="FF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te 5">
        <a:dk1>
          <a:srgbClr val="666699"/>
        </a:dk1>
        <a:lt1>
          <a:srgbClr val="FFFFFF"/>
        </a:lt1>
        <a:dk2>
          <a:srgbClr val="000066"/>
        </a:dk2>
        <a:lt2>
          <a:srgbClr val="CCECFF"/>
        </a:lt2>
        <a:accent1>
          <a:srgbClr val="009999"/>
        </a:accent1>
        <a:accent2>
          <a:srgbClr val="0099CC"/>
        </a:accent2>
        <a:accent3>
          <a:srgbClr val="AAAAB8"/>
        </a:accent3>
        <a:accent4>
          <a:srgbClr val="DADADA"/>
        </a:accent4>
        <a:accent5>
          <a:srgbClr val="AACACA"/>
        </a:accent5>
        <a:accent6>
          <a:srgbClr val="008AB9"/>
        </a:accent6>
        <a:hlink>
          <a:srgbClr val="CC99FF"/>
        </a:hlink>
        <a:folHlink>
          <a:srgbClr val="3366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te 6">
        <a:dk1>
          <a:srgbClr val="99CC00"/>
        </a:dk1>
        <a:lt1>
          <a:srgbClr val="FFFFFF"/>
        </a:lt1>
        <a:dk2>
          <a:srgbClr val="009900"/>
        </a:dk2>
        <a:lt2>
          <a:srgbClr val="FFFF99"/>
        </a:lt2>
        <a:accent1>
          <a:srgbClr val="336600"/>
        </a:accent1>
        <a:accent2>
          <a:srgbClr val="008000"/>
        </a:accent2>
        <a:accent3>
          <a:srgbClr val="AACAAA"/>
        </a:accent3>
        <a:accent4>
          <a:srgbClr val="DADADA"/>
        </a:accent4>
        <a:accent5>
          <a:srgbClr val="ADB8AA"/>
        </a:accent5>
        <a:accent6>
          <a:srgbClr val="007300"/>
        </a:accent6>
        <a:hlink>
          <a:srgbClr val="CCCC00"/>
        </a:hlink>
        <a:folHlink>
          <a:srgbClr val="33CC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te 7">
        <a:dk1>
          <a:srgbClr val="000066"/>
        </a:dk1>
        <a:lt1>
          <a:srgbClr val="E1F4FF"/>
        </a:lt1>
        <a:dk2>
          <a:srgbClr val="000066"/>
        </a:dk2>
        <a:lt2>
          <a:srgbClr val="CCCCFF"/>
        </a:lt2>
        <a:accent1>
          <a:srgbClr val="9999FF"/>
        </a:accent1>
        <a:accent2>
          <a:srgbClr val="33CCCC"/>
        </a:accent2>
        <a:accent3>
          <a:srgbClr val="EEF8FF"/>
        </a:accent3>
        <a:accent4>
          <a:srgbClr val="000056"/>
        </a:accent4>
        <a:accent5>
          <a:srgbClr val="CACAFF"/>
        </a:accent5>
        <a:accent6>
          <a:srgbClr val="2DB9B9"/>
        </a:accent6>
        <a:hlink>
          <a:srgbClr val="66FFFF"/>
        </a:hlink>
        <a:folHlink>
          <a:srgbClr val="6600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te 8">
        <a:dk1>
          <a:srgbClr val="006699"/>
        </a:dk1>
        <a:lt1>
          <a:srgbClr val="FFFFFF"/>
        </a:lt1>
        <a:dk2>
          <a:srgbClr val="006666"/>
        </a:dk2>
        <a:lt2>
          <a:srgbClr val="FFFFCC"/>
        </a:lt2>
        <a:accent1>
          <a:srgbClr val="EDFAD2"/>
        </a:accent1>
        <a:accent2>
          <a:srgbClr val="EBF7FF"/>
        </a:accent2>
        <a:accent3>
          <a:srgbClr val="FFFFFF"/>
        </a:accent3>
        <a:accent4>
          <a:srgbClr val="005682"/>
        </a:accent4>
        <a:accent5>
          <a:srgbClr val="F4FCE5"/>
        </a:accent5>
        <a:accent6>
          <a:srgbClr val="D5E0E7"/>
        </a:accent6>
        <a:hlink>
          <a:srgbClr val="CC99FF"/>
        </a:hlink>
        <a:folHlink>
          <a:srgbClr val="F2DFF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te 9">
        <a:dk1>
          <a:srgbClr val="000000"/>
        </a:dk1>
        <a:lt1>
          <a:srgbClr val="FFFFFF"/>
        </a:lt1>
        <a:dk2>
          <a:srgbClr val="000000"/>
        </a:dk2>
        <a:lt2>
          <a:srgbClr val="FFCC99"/>
        </a:lt2>
        <a:accent1>
          <a:srgbClr val="FF9900"/>
        </a:accent1>
        <a:accent2>
          <a:srgbClr val="FF99CC"/>
        </a:accent2>
        <a:accent3>
          <a:srgbClr val="FFFFFF"/>
        </a:accent3>
        <a:accent4>
          <a:srgbClr val="000000"/>
        </a:accent4>
        <a:accent5>
          <a:srgbClr val="FFCAAA"/>
        </a:accent5>
        <a:accent6>
          <a:srgbClr val="E78AB9"/>
        </a:accent6>
        <a:hlink>
          <a:srgbClr val="FF9999"/>
        </a:hlink>
        <a:folHlink>
          <a:srgbClr val="FFFF9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Motiv sady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ady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11742</TotalTime>
  <Words>28</Words>
  <Application>Microsoft Office PowerPoint</Application>
  <PresentationFormat>Předvádění na obrazovce (4:3)</PresentationFormat>
  <Paragraphs>30</Paragraphs>
  <Slides>4</Slides>
  <Notes>3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4</vt:i4>
      </vt:variant>
    </vt:vector>
  </HeadingPairs>
  <TitlesOfParts>
    <vt:vector size="5" baseType="lpstr">
      <vt:lpstr>ote</vt:lpstr>
      <vt:lpstr>Základní informace ke změně dodavatele plynu     pro rok 2011</vt:lpstr>
      <vt:lpstr>Časová osa standardní změny dodavatele</vt:lpstr>
      <vt:lpstr>Užitečné odkazy</vt:lpstr>
      <vt:lpstr>Prezentace aplikace PowerPoint</vt:lpstr>
    </vt:vector>
  </TitlesOfParts>
  <Company>Operátor trhu s elektřinou, a.s.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Jarmila Koutníková</dc:creator>
  <cp:lastModifiedBy>OTE</cp:lastModifiedBy>
  <cp:revision>580</cp:revision>
  <cp:lastPrinted>1601-01-01T00:00:00Z</cp:lastPrinted>
  <dcterms:created xsi:type="dcterms:W3CDTF">2006-02-16T08:59:21Z</dcterms:created>
  <dcterms:modified xsi:type="dcterms:W3CDTF">2011-01-03T09:48:43Z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4</vt:i4>
  </property>
</Properties>
</file>