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3" r:id="rId1"/>
    <p:sldMasterId id="2147483848" r:id="rId2"/>
  </p:sldMasterIdLst>
  <p:notesMasterIdLst>
    <p:notesMasterId r:id="rId7"/>
  </p:notesMasterIdLst>
  <p:handoutMasterIdLst>
    <p:handoutMasterId r:id="rId8"/>
  </p:handoutMasterIdLst>
  <p:sldIdLst>
    <p:sldId id="599" r:id="rId3"/>
    <p:sldId id="600" r:id="rId4"/>
    <p:sldId id="603" r:id="rId5"/>
    <p:sldId id="602" r:id="rId6"/>
  </p:sldIdLst>
  <p:sldSz cx="12192000" cy="6858000"/>
  <p:notesSz cx="6797675" cy="9872663"/>
  <p:custDataLst>
    <p:tags r:id="rId9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6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NCHAUX Xavier" initials="RTE" lastIdx="8" clrIdx="0"/>
  <p:cmAuthor id="29" name="Srom, Jakub" initials="SJ" lastIdx="1" clrIdx="29">
    <p:extLst>
      <p:ext uri="{19B8F6BF-5375-455C-9EA6-DF929625EA0E}">
        <p15:presenceInfo xmlns:p15="http://schemas.microsoft.com/office/powerpoint/2012/main" userId="Srom, Jakub" providerId="None"/>
      </p:ext>
    </p:extLst>
  </p:cmAuthor>
  <p:cmAuthor id="1" name="Tore Granli" initials="TG" lastIdx="4" clrIdx="1"/>
  <p:cmAuthor id="2" name="Dammer, Arne" initials="DA" lastIdx="5" clrIdx="2"/>
  <p:cmAuthor id="3" name="OTE-OM" initials="OTE-OM" lastIdx="3" clrIdx="3"/>
  <p:cmAuthor id="4" name="DUFOURG Marie" initials="RTE" lastIdx="10" clrIdx="4"/>
  <p:cmAuthor id="5" name="ELIA" initials="ELIA" lastIdx="13" clrIdx="5"/>
  <p:cmAuthor id="6" name="EPEXSPOT" initials="EPEX" lastIdx="6" clrIdx="6"/>
  <p:cmAuthor id="7" name="EPEX" initials="EPEX" lastIdx="30" clrIdx="7"/>
  <p:cmAuthor id="8" name="Vladimír Satek" initials="VS" lastIdx="42" clrIdx="8"/>
  <p:cmAuthor id="9" name="ycuellar" initials="YC" lastIdx="11" clrIdx="9"/>
  <p:cmAuthor id="10" name="Lucie Ryšavá" initials="LR" lastIdx="41" clrIdx="10"/>
  <p:cmAuthor id="11" name="Karri Mäkelä" initials="KM" lastIdx="38" clrIdx="11"/>
  <p:cmAuthor id="12" name="Helene" initials="H" lastIdx="10" clrIdx="12"/>
  <p:cmAuthor id="13" name="Nord Pool Spot 1" initials="NPS 1" lastIdx="5" clrIdx="13"/>
  <p:cmAuthor id="14" name="Tjitske Kramer" initials="TK" lastIdx="4" clrIdx="14"/>
  <p:cmAuthor id="15" name="NPS" initials="KM" lastIdx="1" clrIdx="15"/>
  <p:cmAuthor id="16" name="EPEX SPOT" initials="EPEX" lastIdx="7" clrIdx="16"/>
  <p:cmAuthor id="17" name="Jose Javier Gonzalez" initials="JJG" lastIdx="1" clrIdx="17"/>
  <p:cmAuthor id="18" name="Yolanda Cuellar" initials="OMIE" lastIdx="6" clrIdx="18"/>
  <p:cmAuthor id="19" name="Rysava , Lucie" initials="LR" lastIdx="49" clrIdx="19"/>
  <p:cmAuthor id="20" name="Klara Valkova" initials="KV" lastIdx="5" clrIdx="20"/>
  <p:cmAuthor id="21" name="Lucie Rysava (PXs PMO)" initials="LR" lastIdx="5" clrIdx="21"/>
  <p:cmAuthor id="22" name="NPS1" initials="NPS1" lastIdx="3" clrIdx="22"/>
  <p:cmAuthor id="23" name="Lucie Ryšavá (PXs PMO)" initials="LR" lastIdx="7" clrIdx="23"/>
  <p:cmAuthor id="24" name="PXs" initials="PXs" lastIdx="13" clrIdx="24"/>
  <p:cmAuthor id="25" name="Alejandro Esteban" initials="AE" lastIdx="11" clrIdx="25"/>
  <p:cmAuthor id="26" name="OM" initials="OM" lastIdx="1" clrIdx="26"/>
  <p:cmAuthor id="27" name="Miha Pregl" initials="MP" lastIdx="2" clrIdx="27"/>
  <p:cmAuthor id="28" name="EMT" initials="EMT" lastIdx="1" clrIdx="2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66CCFF"/>
    <a:srgbClr val="F03333"/>
    <a:srgbClr val="7F7F7F"/>
    <a:srgbClr val="C00000"/>
    <a:srgbClr val="83A644"/>
    <a:srgbClr val="FC7B10"/>
    <a:srgbClr val="E9EDF4"/>
    <a:srgbClr val="D0D8E8"/>
    <a:srgbClr val="95B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50000" autoAdjust="0"/>
  </p:normalViewPr>
  <p:slideViewPr>
    <p:cSldViewPr snapToGrid="0">
      <p:cViewPr varScale="1">
        <p:scale>
          <a:sx n="86" d="100"/>
          <a:sy n="86" d="100"/>
        </p:scale>
        <p:origin x="773" y="48"/>
      </p:cViewPr>
      <p:guideLst>
        <p:guide orient="horz" pos="923"/>
        <p:guide pos="3840"/>
        <p:guide pos="66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9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C611AE-D204-4A87-AAC2-AFEEC8975774}" type="datetimeFigureOut">
              <a:rPr lang="en-GB" altLang="en-US"/>
              <a:pPr>
                <a:defRPr/>
              </a:pPr>
              <a:t>02/09/2019</a:t>
            </a:fld>
            <a:endParaRPr lang="en-GB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48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1275" y="9377363"/>
            <a:ext cx="2944813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697528-1335-477D-82AB-8B236B3C97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5428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19206F8-B867-403A-B2E4-817EB2EBA37D}" type="datetimeFigureOut">
              <a:rPr lang="en-US" altLang="en-US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74700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noProof="0" dirty="0" err="1"/>
              <a:t>Cliquez</a:t>
            </a:r>
            <a:r>
              <a:rPr lang="en-US" altLang="en-US" noProof="0" dirty="0"/>
              <a:t> pour modifier les styles du </a:t>
            </a:r>
            <a:r>
              <a:rPr lang="en-US" altLang="en-US" noProof="0" dirty="0" err="1"/>
              <a:t>texte</a:t>
            </a:r>
            <a:r>
              <a:rPr lang="en-US" altLang="en-US" noProof="0" dirty="0"/>
              <a:t> du masque</a:t>
            </a:r>
          </a:p>
          <a:p>
            <a:pPr lvl="1"/>
            <a:r>
              <a:rPr lang="en-US" altLang="en-US" noProof="0" dirty="0" err="1"/>
              <a:t>Deuxième</a:t>
            </a:r>
            <a:r>
              <a:rPr lang="en-US" altLang="en-US" noProof="0" dirty="0"/>
              <a:t> </a:t>
            </a:r>
            <a:r>
              <a:rPr lang="en-US" altLang="en-US" noProof="0" dirty="0" err="1"/>
              <a:t>niveau</a:t>
            </a:r>
            <a:endParaRPr lang="en-US" altLang="en-US" noProof="0" dirty="0"/>
          </a:p>
          <a:p>
            <a:pPr lvl="2"/>
            <a:r>
              <a:rPr lang="en-US" altLang="en-US" noProof="0" dirty="0" err="1"/>
              <a:t>Troisième</a:t>
            </a:r>
            <a:r>
              <a:rPr lang="en-US" altLang="en-US" noProof="0" dirty="0"/>
              <a:t> </a:t>
            </a:r>
            <a:r>
              <a:rPr lang="en-US" altLang="en-US" noProof="0" dirty="0" err="1"/>
              <a:t>niveau</a:t>
            </a:r>
            <a:endParaRPr lang="en-US" altLang="en-US" noProof="0" dirty="0"/>
          </a:p>
          <a:p>
            <a:pPr lvl="3"/>
            <a:r>
              <a:rPr lang="en-US" altLang="en-US" noProof="0" dirty="0" err="1"/>
              <a:t>Quatrième</a:t>
            </a:r>
            <a:r>
              <a:rPr lang="en-US" altLang="en-US" noProof="0" dirty="0"/>
              <a:t> </a:t>
            </a:r>
            <a:r>
              <a:rPr lang="en-US" altLang="en-US" noProof="0" dirty="0" err="1"/>
              <a:t>niveau</a:t>
            </a:r>
            <a:endParaRPr lang="en-US" altLang="en-US" noProof="0" dirty="0"/>
          </a:p>
          <a:p>
            <a:pPr lvl="4"/>
            <a:r>
              <a:rPr lang="en-US" altLang="en-US" noProof="0" dirty="0" err="1"/>
              <a:t>Cinquième</a:t>
            </a:r>
            <a:r>
              <a:rPr lang="en-US" altLang="en-US" noProof="0" dirty="0"/>
              <a:t> </a:t>
            </a:r>
            <a:r>
              <a:rPr lang="en-US" altLang="en-US" noProof="0" dirty="0" err="1"/>
              <a:t>niveau</a:t>
            </a:r>
            <a:endParaRPr lang="en-US" altLang="en-US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48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377363"/>
            <a:ext cx="2944813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0325E30-007A-4EC7-826C-F28AC8A995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6212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5.xml"/><Relationship Id="rId7" Type="http://schemas.openxmlformats.org/officeDocument/2006/relationships/image" Target="../media/image4.jpe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27.xml"/><Relationship Id="rId7" Type="http://schemas.openxmlformats.org/officeDocument/2006/relationships/image" Target="../media/image8.jpeg"/><Relationship Id="rId2" Type="http://schemas.openxmlformats.org/officeDocument/2006/relationships/tags" Target="../tags/tag2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9.jpeg"/><Relationship Id="rId4" Type="http://schemas.openxmlformats.org/officeDocument/2006/relationships/slideMaster" Target="../slideMasters/slideMaster2.xml"/><Relationship Id="rId9" Type="http://schemas.openxmlformats.org/officeDocument/2006/relationships/image" Target="../media/image6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8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7.bin"/><Relationship Id="rId4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8.bin"/><Relationship Id="rId4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9.bin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0.bin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1.bin"/><Relationship Id="rId4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2.bin"/><Relationship Id="rId4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3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3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4.bin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A4CF77C-03D1-49A1-92E5-AB43C04C2C4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204805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think-cell Folie" r:id="rId5" imgW="473" imgH="473" progId="TCLayout.ActiveDocument.1">
                  <p:embed/>
                </p:oleObj>
              </mc:Choice>
              <mc:Fallback>
                <p:oleObj name="think-cell Folie" r:id="rId5" imgW="473" imgH="47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7A4CF77C-03D1-49A1-92E5-AB43C04C2C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DE1599C2-2ED3-408D-8E92-74ECA7ABCC0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77"/>
          <a:stretch/>
        </p:blipFill>
        <p:spPr>
          <a:xfrm>
            <a:off x="5676000" y="6728829"/>
            <a:ext cx="6516000" cy="131812"/>
          </a:xfrm>
          <a:prstGeom prst="rect">
            <a:avLst/>
          </a:prstGeom>
        </p:spPr>
      </p:pic>
      <p:pic>
        <p:nvPicPr>
          <p:cNvPr id="17" name="Grafik 6">
            <a:extLst>
              <a:ext uri="{FF2B5EF4-FFF2-40B4-BE49-F238E27FC236}">
                <a16:creationId xmlns:a16="http://schemas.microsoft.com/office/drawing/2014/main" id="{67C3A727-1FD6-4A1F-BB08-9E3A48C6E54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1512" y="916293"/>
            <a:ext cx="6190488" cy="5812536"/>
          </a:xfrm>
          <a:prstGeom prst="rect">
            <a:avLst/>
          </a:prstGeom>
        </p:spPr>
      </p:pic>
      <p:sp>
        <p:nvSpPr>
          <p:cNvPr id="15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901363" y="1485903"/>
            <a:ext cx="8439148" cy="809625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1901363" y="2706528"/>
            <a:ext cx="8439148" cy="831555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1901363" y="3538078"/>
            <a:ext cx="8439148" cy="31557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Place, Date  </a:t>
            </a:r>
          </a:p>
        </p:txBody>
      </p:sp>
      <p:sp>
        <p:nvSpPr>
          <p:cNvPr id="21" name="Textplatzhalt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1901363" y="3924915"/>
            <a:ext cx="8439148" cy="31557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Name, </a:t>
            </a:r>
            <a:r>
              <a:rPr lang="de-DE" dirty="0" err="1"/>
              <a:t>Surname</a:t>
            </a:r>
            <a:r>
              <a:rPr lang="de-DE" dirty="0"/>
              <a:t> </a:t>
            </a:r>
          </a:p>
        </p:txBody>
      </p:sp>
      <p:sp>
        <p:nvSpPr>
          <p:cNvPr id="22" name="Textplatzhalt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1901363" y="4311751"/>
            <a:ext cx="8439148" cy="31557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 </a:t>
            </a:r>
          </a:p>
        </p:txBody>
      </p:sp>
      <p:pic>
        <p:nvPicPr>
          <p:cNvPr id="19" name="Grafik 8">
            <a:extLst>
              <a:ext uri="{FF2B5EF4-FFF2-40B4-BE49-F238E27FC236}">
                <a16:creationId xmlns:a16="http://schemas.microsoft.com/office/drawing/2014/main" id="{0FFAC4A5-7B6F-4C55-A10F-604708440F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017"/>
          <a:stretch/>
        </p:blipFill>
        <p:spPr>
          <a:xfrm>
            <a:off x="1901363" y="6071811"/>
            <a:ext cx="2008938" cy="559976"/>
          </a:xfrm>
          <a:prstGeom prst="rect">
            <a:avLst/>
          </a:prstGeom>
        </p:spPr>
      </p:pic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443E7E82-5464-453E-8A10-75D4052BC9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97742059-D498-4F4E-9ECF-C1D46C142C4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593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14324DAB-C205-46F3-B69F-CB6D079A11F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535614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think-cell Folie" r:id="rId4" imgW="473" imgH="473" progId="TCLayout.ActiveDocument.1">
                  <p:embed/>
                </p:oleObj>
              </mc:Choice>
              <mc:Fallback>
                <p:oleObj name="think-cell Folie" r:id="rId4" imgW="473" imgH="47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14324DAB-C205-46F3-B69F-CB6D079A11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3009600" y="2705100"/>
            <a:ext cx="8438400" cy="3530600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400" b="1"/>
            </a:lvl1pPr>
            <a:lvl2pPr marL="542925" indent="-276225">
              <a:defRPr sz="2400" b="1"/>
            </a:lvl2pPr>
            <a:lvl3pPr marL="809625" indent="-266700">
              <a:defRPr sz="2400" b="1"/>
            </a:lvl3pPr>
            <a:lvl4pPr marL="1076325" indent="-266700">
              <a:defRPr sz="2400" b="1"/>
            </a:lvl4pPr>
            <a:lvl5pPr marL="1343025" indent="-266700">
              <a:defRPr sz="2400" b="1"/>
            </a:lvl5pPr>
            <a:lvl6pPr marL="1619250" indent="-276225">
              <a:defRPr sz="2400" b="1"/>
            </a:lvl6pPr>
            <a:lvl7pPr marL="1885950" indent="-266700">
              <a:defRPr sz="2400" b="1"/>
            </a:lvl7pPr>
            <a:lvl8pPr marL="2152650" indent="-266700">
              <a:defRPr sz="2400" b="1"/>
            </a:lvl8pPr>
            <a:lvl9pPr marL="2419350" indent="-266700">
              <a:defRPr sz="2400" b="1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518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rea and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11F4DC1-C7EB-4B4C-B4DF-9B8C5BBD493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887648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think-cell Folie" r:id="rId5" imgW="473" imgH="473" progId="TCLayout.ActiveDocument.1">
                  <p:embed/>
                </p:oleObj>
              </mc:Choice>
              <mc:Fallback>
                <p:oleObj name="think-cell Folie" r:id="rId5" imgW="473" imgH="47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311F4DC1-C7EB-4B4C-B4DF-9B8C5BBD49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DF671827-40A6-426F-8098-E05D94E6233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cxnSp>
        <p:nvCxnSpPr>
          <p:cNvPr id="85" name="Gerade Verbindung 84"/>
          <p:cNvCxnSpPr/>
          <p:nvPr/>
        </p:nvCxnSpPr>
        <p:spPr bwMode="gray">
          <a:xfrm flipH="1">
            <a:off x="-56416" y="1485900"/>
            <a:ext cx="1224841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 bwMode="gray">
          <a:xfrm flipH="1" flipV="1">
            <a:off x="45" y="6268349"/>
            <a:ext cx="12191955" cy="862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feld 88"/>
          <p:cNvSpPr txBox="1"/>
          <p:nvPr/>
        </p:nvSpPr>
        <p:spPr bwMode="gray">
          <a:xfrm>
            <a:off x="11669123" y="6206798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noProof="0" dirty="0">
                <a:solidFill>
                  <a:schemeClr val="bg1"/>
                </a:solidFill>
              </a:rPr>
              <a:t>7,90</a:t>
            </a:r>
          </a:p>
        </p:txBody>
      </p:sp>
      <p:cxnSp>
        <p:nvCxnSpPr>
          <p:cNvPr id="91" name="Gerade Verbindung 90"/>
          <p:cNvCxnSpPr/>
          <p:nvPr/>
        </p:nvCxnSpPr>
        <p:spPr bwMode="gray">
          <a:xfrm>
            <a:off x="736600" y="0"/>
            <a:ext cx="0" cy="6858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92"/>
          <p:cNvCxnSpPr/>
          <p:nvPr/>
        </p:nvCxnSpPr>
        <p:spPr bwMode="gray">
          <a:xfrm>
            <a:off x="5947153" y="0"/>
            <a:ext cx="0" cy="6858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 bwMode="gray">
          <a:xfrm>
            <a:off x="6219672" y="0"/>
            <a:ext cx="0" cy="6858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 bwMode="gray">
          <a:xfrm>
            <a:off x="11446932" y="0"/>
            <a:ext cx="0" cy="6858000"/>
          </a:xfrm>
          <a:prstGeom prst="line">
            <a:avLst/>
          </a:prstGeom>
          <a:ln>
            <a:solidFill>
              <a:srgbClr val="FE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 bwMode="gray">
          <a:xfrm flipH="1" flipV="1">
            <a:off x="-21521" y="893577"/>
            <a:ext cx="12213521" cy="56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 bwMode="gray">
          <a:xfrm>
            <a:off x="11644123" y="821531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noProof="0" dirty="0"/>
              <a:t>7,00</a:t>
            </a:r>
          </a:p>
        </p:txBody>
      </p:sp>
      <p:sp>
        <p:nvSpPr>
          <p:cNvPr id="81" name="Textfeld 80"/>
          <p:cNvSpPr txBox="1"/>
          <p:nvPr/>
        </p:nvSpPr>
        <p:spPr bwMode="gray">
          <a:xfrm>
            <a:off x="11211983" y="84066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lvl="0" algn="ct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noProof="0" dirty="0"/>
              <a:t>11.15</a:t>
            </a:r>
          </a:p>
        </p:txBody>
      </p:sp>
      <p:sp>
        <p:nvSpPr>
          <p:cNvPr id="34" name="Textfeld 33"/>
          <p:cNvSpPr txBox="1"/>
          <p:nvPr/>
        </p:nvSpPr>
        <p:spPr bwMode="gray">
          <a:xfrm>
            <a:off x="6162839" y="84066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lvl="0" algn="ct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noProof="0" dirty="0"/>
              <a:t>0,30</a:t>
            </a:r>
          </a:p>
        </p:txBody>
      </p:sp>
      <p:sp>
        <p:nvSpPr>
          <p:cNvPr id="38" name="Textfeld 37"/>
          <p:cNvSpPr txBox="1"/>
          <p:nvPr/>
        </p:nvSpPr>
        <p:spPr bwMode="gray">
          <a:xfrm>
            <a:off x="5535087" y="84066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lvl="0" algn="ct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noProof="0" dirty="0"/>
              <a:t>0,30</a:t>
            </a:r>
          </a:p>
        </p:txBody>
      </p:sp>
      <p:sp>
        <p:nvSpPr>
          <p:cNvPr id="40" name="Textfeld 39"/>
          <p:cNvSpPr txBox="1"/>
          <p:nvPr/>
        </p:nvSpPr>
        <p:spPr bwMode="gray">
          <a:xfrm>
            <a:off x="501651" y="84066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lvl="0" algn="ct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noProof="0" dirty="0"/>
              <a:t>11,15</a:t>
            </a:r>
          </a:p>
        </p:txBody>
      </p:sp>
      <p:sp>
        <p:nvSpPr>
          <p:cNvPr id="42" name="Titel 1"/>
          <p:cNvSpPr>
            <a:spLocks noGrp="1"/>
          </p:cNvSpPr>
          <p:nvPr>
            <p:ph type="title" hasCustomPrompt="1"/>
          </p:nvPr>
        </p:nvSpPr>
        <p:spPr>
          <a:xfrm>
            <a:off x="720516" y="843855"/>
            <a:ext cx="10734885" cy="583015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Content </a:t>
            </a:r>
            <a:r>
              <a:rPr lang="de-DE" dirty="0" err="1"/>
              <a:t>area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guides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 bwMode="gray">
          <a:xfrm>
            <a:off x="11669123" y="1433873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noProof="0" dirty="0">
                <a:solidFill>
                  <a:schemeClr val="bg1"/>
                </a:solidFill>
              </a:rPr>
              <a:t>5,37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3" name="Rechteck 72"/>
          <p:cNvSpPr/>
          <p:nvPr/>
        </p:nvSpPr>
        <p:spPr bwMode="gray">
          <a:xfrm>
            <a:off x="736600" y="1495425"/>
            <a:ext cx="10718800" cy="47815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br>
              <a:rPr lang="en-US" noProof="0">
                <a:solidFill>
                  <a:schemeClr val="tx1"/>
                </a:solidFill>
              </a:rPr>
            </a:br>
            <a:r>
              <a:rPr lang="en-US" noProof="0">
                <a:solidFill>
                  <a:schemeClr val="tx1"/>
                </a:solidFill>
              </a:rPr>
              <a:t>Please restrict your content to this area</a:t>
            </a:r>
          </a:p>
        </p:txBody>
      </p:sp>
    </p:spTree>
    <p:extLst>
      <p:ext uri="{BB962C8B-B14F-4D97-AF65-F5344CB8AC3E}">
        <p14:creationId xmlns:p14="http://schemas.microsoft.com/office/powerpoint/2010/main" val="235237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6D844-2CB3-42C2-8D31-0CA2FCE2F5F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5" name="Rectangle 26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D3854-2FF3-4820-A987-A47511D224F6}" type="datetime1">
              <a:rPr lang="en-US"/>
              <a:pPr>
                <a:defRPr/>
              </a:pPr>
              <a:t>9/2/2019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827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A4CF77C-03D1-49A1-92E5-AB43C04C2C4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5" name="think-cell Folie" r:id="rId5" imgW="473" imgH="473" progId="TCLayout.ActiveDocument.1">
                  <p:embed/>
                </p:oleObj>
              </mc:Choice>
              <mc:Fallback>
                <p:oleObj name="think-cell Folie" r:id="rId5" imgW="473" imgH="47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7A4CF77C-03D1-49A1-92E5-AB43C04C2C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DE1599C2-2ED3-408D-8E92-74ECA7ABCC0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77"/>
          <a:stretch/>
        </p:blipFill>
        <p:spPr>
          <a:xfrm>
            <a:off x="5676000" y="6728829"/>
            <a:ext cx="6516000" cy="131812"/>
          </a:xfrm>
          <a:prstGeom prst="rect">
            <a:avLst/>
          </a:prstGeom>
        </p:spPr>
      </p:pic>
      <p:pic>
        <p:nvPicPr>
          <p:cNvPr id="17" name="Grafik 6">
            <a:extLst>
              <a:ext uri="{FF2B5EF4-FFF2-40B4-BE49-F238E27FC236}">
                <a16:creationId xmlns:a16="http://schemas.microsoft.com/office/drawing/2014/main" id="{67C3A727-1FD6-4A1F-BB08-9E3A48C6E54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1512" y="916293"/>
            <a:ext cx="6190488" cy="5812536"/>
          </a:xfrm>
          <a:prstGeom prst="rect">
            <a:avLst/>
          </a:prstGeom>
        </p:spPr>
      </p:pic>
      <p:sp>
        <p:nvSpPr>
          <p:cNvPr id="15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901363" y="1485903"/>
            <a:ext cx="8439148" cy="809625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1901363" y="2706528"/>
            <a:ext cx="8439148" cy="831555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1901363" y="3538078"/>
            <a:ext cx="8439148" cy="31557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Place, Date  </a:t>
            </a:r>
          </a:p>
        </p:txBody>
      </p:sp>
      <p:sp>
        <p:nvSpPr>
          <p:cNvPr id="21" name="Textplatzhalt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1901363" y="3924915"/>
            <a:ext cx="8439148" cy="31557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Name, </a:t>
            </a:r>
            <a:r>
              <a:rPr lang="de-DE" dirty="0" err="1"/>
              <a:t>Surname</a:t>
            </a:r>
            <a:r>
              <a:rPr lang="de-DE" dirty="0"/>
              <a:t> </a:t>
            </a:r>
          </a:p>
        </p:txBody>
      </p:sp>
      <p:sp>
        <p:nvSpPr>
          <p:cNvPr id="22" name="Textplatzhalt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1901363" y="4311751"/>
            <a:ext cx="8439148" cy="31557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 </a:t>
            </a:r>
          </a:p>
        </p:txBody>
      </p:sp>
      <p:pic>
        <p:nvPicPr>
          <p:cNvPr id="19" name="Grafik 8">
            <a:extLst>
              <a:ext uri="{FF2B5EF4-FFF2-40B4-BE49-F238E27FC236}">
                <a16:creationId xmlns:a16="http://schemas.microsoft.com/office/drawing/2014/main" id="{0FFAC4A5-7B6F-4C55-A10F-604708440F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017"/>
          <a:stretch/>
        </p:blipFill>
        <p:spPr>
          <a:xfrm>
            <a:off x="1901363" y="6071811"/>
            <a:ext cx="2008938" cy="559976"/>
          </a:xfrm>
          <a:prstGeom prst="rect">
            <a:avLst/>
          </a:prstGeom>
        </p:spPr>
      </p:pic>
      <p:pic>
        <p:nvPicPr>
          <p:cNvPr id="26" name="Grafik 10">
            <a:extLst>
              <a:ext uri="{FF2B5EF4-FFF2-40B4-BE49-F238E27FC236}">
                <a16:creationId xmlns:a16="http://schemas.microsoft.com/office/drawing/2014/main" id="{27981706-9C71-4CD8-BF15-BABD8D7A81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" b="11357"/>
          <a:stretch/>
        </p:blipFill>
        <p:spPr>
          <a:xfrm>
            <a:off x="1901363" y="165037"/>
            <a:ext cx="2415072" cy="455676"/>
          </a:xfrm>
          <a:prstGeom prst="rect">
            <a:avLst/>
          </a:prstGeom>
        </p:spPr>
      </p:pic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443E7E82-5464-453E-8A10-75D4052BC9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97742059-D498-4F4E-9ECF-C1D46C142C4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854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BED4078-AFF6-4ADE-AEF0-C4E78BB13E6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think-cell Folie" r:id="rId4" imgW="473" imgH="473" progId="TCLayout.ActiveDocument.1">
                  <p:embed/>
                </p:oleObj>
              </mc:Choice>
              <mc:Fallback>
                <p:oleObj name="think-cell Folie" r:id="rId4" imgW="473" imgH="47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BED4078-AFF6-4ADE-AEF0-C4E78BB13E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el 18"/>
          <p:cNvSpPr>
            <a:spLocks noGrp="1"/>
          </p:cNvSpPr>
          <p:nvPr>
            <p:ph type="title" hasCustomPrompt="1"/>
          </p:nvPr>
        </p:nvSpPr>
        <p:spPr>
          <a:xfrm>
            <a:off x="1894713" y="1235825"/>
            <a:ext cx="8439149" cy="710605"/>
          </a:xfrm>
          <a:noFill/>
        </p:spPr>
        <p:txBody>
          <a:bodyPr vert="horz" lIns="0" tIns="0" rIns="0" bIns="0" rtlCol="0" anchor="b" anchorCtr="0">
            <a:normAutofit/>
          </a:bodyPr>
          <a:lstStyle>
            <a:lvl1pPr>
              <a:defRPr lang="de-DE" sz="2400" baseline="0"/>
            </a:lvl1pPr>
          </a:lstStyle>
          <a:p>
            <a:pPr marL="0" lvl="0"/>
            <a:r>
              <a:rPr lang="de-DE" dirty="0"/>
              <a:t>Agenda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894713" y="1981199"/>
            <a:ext cx="8439149" cy="4320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61950" indent="-361950">
              <a:buFont typeface="+mj-lt"/>
              <a:buAutoNum type="arabicPeriod"/>
              <a:defRPr sz="2400" b="1">
                <a:solidFill>
                  <a:schemeClr val="tx1"/>
                </a:solidFill>
              </a:defRPr>
            </a:lvl1pPr>
            <a:lvl2pPr marL="628650" indent="-266700"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</a:defRPr>
            </a:lvl2pPr>
            <a:lvl3pPr marL="895350" indent="-266700">
              <a:buFont typeface="Symbol" panose="05050102010706020507" pitchFamily="18" charset="2"/>
              <a:buChar char="-"/>
              <a:defRPr sz="2400" b="1">
                <a:solidFill>
                  <a:schemeClr val="tx1"/>
                </a:solidFill>
              </a:defRPr>
            </a:lvl3pPr>
            <a:lvl4pPr marL="1162050" indent="-266700"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</a:defRPr>
            </a:lvl4pPr>
            <a:lvl5pPr marL="1438275" indent="-276225">
              <a:buFont typeface="Symbol" panose="05050102010706020507" pitchFamily="18" charset="2"/>
              <a:buChar char="-"/>
              <a:defRPr sz="2400" b="1">
                <a:solidFill>
                  <a:schemeClr val="tx1"/>
                </a:solidFill>
              </a:defRPr>
            </a:lvl5pPr>
            <a:lvl6pPr marL="1704975" indent="-266700"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</a:defRPr>
            </a:lvl6pPr>
            <a:lvl7pPr marL="1971675" indent="-266700">
              <a:buFont typeface="Symbol" panose="05050102010706020507" pitchFamily="18" charset="2"/>
              <a:buChar char="-"/>
              <a:defRPr sz="2400" b="1">
                <a:solidFill>
                  <a:schemeClr val="tx1"/>
                </a:solidFill>
              </a:defRPr>
            </a:lvl7pPr>
            <a:lvl8pPr marL="2238375" indent="-266700"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</a:defRPr>
            </a:lvl8pPr>
            <a:lvl9pPr marL="2514600" indent="-276225">
              <a:buFont typeface="Symbol" panose="05050102010706020507" pitchFamily="18" charset="2"/>
              <a:buChar char="-"/>
              <a:defRPr sz="24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682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22711428-3E85-4171-81C6-3007FDBE55A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3" name="think-cell Folie" r:id="rId5" imgW="473" imgH="473" progId="TCLayout.ActiveDocument.1">
                  <p:embed/>
                </p:oleObj>
              </mc:Choice>
              <mc:Fallback>
                <p:oleObj name="think-cell Folie" r:id="rId5" imgW="473" imgH="473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22711428-3E85-4171-81C6-3007FDBE55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616AE915-6882-45E0-A4A9-B446EEB3113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515" y="843855"/>
            <a:ext cx="10728000" cy="583015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1439999"/>
            <a:ext cx="10728000" cy="4896000"/>
          </a:xfrm>
        </p:spPr>
        <p:txBody>
          <a:bodyPr/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484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5C04B6E4-45F4-42A3-967A-4C6C6E53BDD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think-cell Folie" r:id="rId5" imgW="473" imgH="473" progId="TCLayout.ActiveDocument.1">
                  <p:embed/>
                </p:oleObj>
              </mc:Choice>
              <mc:Fallback>
                <p:oleObj name="think-cell Folie" r:id="rId5" imgW="473" imgH="473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5C04B6E4-45F4-42A3-967A-4C6C6E53BD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D573C5EA-CBDA-42FD-ADB9-72BFC6618BE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440000"/>
            <a:ext cx="5212800" cy="489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/>
            </a:lvl5pPr>
            <a:lvl6pPr>
              <a:defRPr/>
            </a:lvl6pPr>
            <a:lvl8pPr>
              <a:defRPr/>
            </a:lvl8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234133" y="1440000"/>
            <a:ext cx="5212800" cy="489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/>
            </a:lvl5pPr>
            <a:lvl6pPr>
              <a:defRPr/>
            </a:lvl6pPr>
            <a:lvl8pPr>
              <a:defRPr/>
            </a:lvl8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93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E441A798-8013-4D91-A6DF-230BE4E0D86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1" name="think-cell Folie" r:id="rId5" imgW="473" imgH="473" progId="TCLayout.ActiveDocument.1">
                  <p:embed/>
                </p:oleObj>
              </mc:Choice>
              <mc:Fallback>
                <p:oleObj name="think-cell Folie" r:id="rId5" imgW="473" imgH="473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E441A798-8013-4D91-A6DF-230BE4E0D8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id="{B00679D5-444D-4F71-B4BD-FE0AB48868E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15" name="Textfeld 14"/>
          <p:cNvSpPr txBox="1"/>
          <p:nvPr/>
        </p:nvSpPr>
        <p:spPr>
          <a:xfrm>
            <a:off x="3962399" y="1696354"/>
            <a:ext cx="432000" cy="769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de-DE" sz="50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734784" y="1696354"/>
            <a:ext cx="432000" cy="769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de-DE" sz="50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21" hasCustomPrompt="1"/>
          </p:nvPr>
        </p:nvSpPr>
        <p:spPr>
          <a:xfrm>
            <a:off x="735949" y="1495425"/>
            <a:ext cx="3168651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FontTx/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1" name="Textplatzhalter 6"/>
          <p:cNvSpPr>
            <a:spLocks noGrp="1"/>
          </p:cNvSpPr>
          <p:nvPr>
            <p:ph type="body" sz="quarter" idx="22" hasCustomPrompt="1"/>
          </p:nvPr>
        </p:nvSpPr>
        <p:spPr>
          <a:xfrm>
            <a:off x="4503957" y="1495425"/>
            <a:ext cx="3168651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2" name="Textplatzhalter 6"/>
          <p:cNvSpPr>
            <a:spLocks noGrp="1"/>
          </p:cNvSpPr>
          <p:nvPr>
            <p:ph type="body" sz="quarter" idx="23" hasCustomPrompt="1"/>
          </p:nvPr>
        </p:nvSpPr>
        <p:spPr>
          <a:xfrm>
            <a:off x="8271965" y="1495425"/>
            <a:ext cx="3168651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4" hasCustomPrompt="1"/>
          </p:nvPr>
        </p:nvSpPr>
        <p:spPr>
          <a:xfrm>
            <a:off x="736600" y="1990800"/>
            <a:ext cx="3168000" cy="4287600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5" hasCustomPrompt="1"/>
          </p:nvPr>
        </p:nvSpPr>
        <p:spPr>
          <a:xfrm>
            <a:off x="4503957" y="1990800"/>
            <a:ext cx="3168000" cy="4287600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6" hasCustomPrompt="1"/>
          </p:nvPr>
        </p:nvSpPr>
        <p:spPr>
          <a:xfrm>
            <a:off x="8271965" y="1990800"/>
            <a:ext cx="3168000" cy="4287600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42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and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FAF4E5FF-ECF8-4FB3-9ACC-FD539873F90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think-cell Folie" r:id="rId5" imgW="473" imgH="473" progId="TCLayout.ActiveDocument.1">
                  <p:embed/>
                </p:oleObj>
              </mc:Choice>
              <mc:Fallback>
                <p:oleObj name="think-cell Folie" r:id="rId5" imgW="473" imgH="47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FAF4E5FF-ECF8-4FB3-9ACC-FD539873F9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1E1D0D53-D165-45DD-9847-0EE2AD2F07B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25" name="Textfeld 24"/>
          <p:cNvSpPr txBox="1"/>
          <p:nvPr/>
        </p:nvSpPr>
        <p:spPr>
          <a:xfrm rot="5400000">
            <a:off x="2365399" y="3658506"/>
            <a:ext cx="324000" cy="769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r>
              <a:rPr lang="de-DE" sz="50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26" name="Textfeld 25"/>
          <p:cNvSpPr txBox="1"/>
          <p:nvPr/>
        </p:nvSpPr>
        <p:spPr>
          <a:xfrm rot="5400000">
            <a:off x="6016651" y="3658506"/>
            <a:ext cx="324000" cy="769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r>
              <a:rPr lang="de-DE" sz="50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28" name="Textfeld 27"/>
          <p:cNvSpPr txBox="1"/>
          <p:nvPr/>
        </p:nvSpPr>
        <p:spPr>
          <a:xfrm rot="5400000">
            <a:off x="9699651" y="3658506"/>
            <a:ext cx="324000" cy="769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r>
              <a:rPr lang="de-DE" sz="50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17" name="Textplatzhalter 6"/>
          <p:cNvSpPr>
            <a:spLocks noGrp="1"/>
          </p:cNvSpPr>
          <p:nvPr>
            <p:ph type="body" sz="quarter" idx="27" hasCustomPrompt="1"/>
          </p:nvPr>
        </p:nvSpPr>
        <p:spPr>
          <a:xfrm>
            <a:off x="735949" y="1495425"/>
            <a:ext cx="3364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8" name="Textplatzhalter 6"/>
          <p:cNvSpPr>
            <a:spLocks noGrp="1"/>
          </p:cNvSpPr>
          <p:nvPr>
            <p:ph type="body" sz="quarter" idx="28" hasCustomPrompt="1"/>
          </p:nvPr>
        </p:nvSpPr>
        <p:spPr>
          <a:xfrm>
            <a:off x="4406557" y="1495425"/>
            <a:ext cx="3364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9" name="Textplatzhalter 6"/>
          <p:cNvSpPr>
            <a:spLocks noGrp="1"/>
          </p:cNvSpPr>
          <p:nvPr>
            <p:ph type="body" sz="quarter" idx="29" hasCustomPrompt="1"/>
          </p:nvPr>
        </p:nvSpPr>
        <p:spPr>
          <a:xfrm>
            <a:off x="8075816" y="1495425"/>
            <a:ext cx="3364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0" name="Textplatzhalter 6"/>
          <p:cNvSpPr>
            <a:spLocks noGrp="1"/>
          </p:cNvSpPr>
          <p:nvPr>
            <p:ph type="body" sz="quarter" idx="30" hasCustomPrompt="1"/>
          </p:nvPr>
        </p:nvSpPr>
        <p:spPr>
          <a:xfrm>
            <a:off x="735949" y="4360950"/>
            <a:ext cx="10704667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36600" y="1990805"/>
            <a:ext cx="3364149" cy="1771575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32" hasCustomPrompt="1"/>
          </p:nvPr>
        </p:nvSpPr>
        <p:spPr>
          <a:xfrm>
            <a:off x="4406560" y="1990805"/>
            <a:ext cx="3364149" cy="1771575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7" name="Textplatzhalter 7"/>
          <p:cNvSpPr>
            <a:spLocks noGrp="1"/>
          </p:cNvSpPr>
          <p:nvPr>
            <p:ph type="body" sz="quarter" idx="33" hasCustomPrompt="1"/>
          </p:nvPr>
        </p:nvSpPr>
        <p:spPr>
          <a:xfrm>
            <a:off x="8075816" y="1990805"/>
            <a:ext cx="3364149" cy="1771575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9" name="Textplatzhalter 7"/>
          <p:cNvSpPr>
            <a:spLocks noGrp="1"/>
          </p:cNvSpPr>
          <p:nvPr>
            <p:ph type="body" sz="quarter" idx="34" hasCustomPrompt="1"/>
          </p:nvPr>
        </p:nvSpPr>
        <p:spPr>
          <a:xfrm>
            <a:off x="736600" y="4857755"/>
            <a:ext cx="10703365" cy="1419225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833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rrows and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35822547-77C4-4C4A-B1FA-FB21DC8CE2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name="think-cell Folie" r:id="rId5" imgW="473" imgH="473" progId="TCLayout.ActiveDocument.1">
                  <p:embed/>
                </p:oleObj>
              </mc:Choice>
              <mc:Fallback>
                <p:oleObj name="think-cell Folie" r:id="rId5" imgW="473" imgH="47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35822547-77C4-4C4A-B1FA-FB21DC8CE2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97C57029-30C6-4D93-84F9-13BB1346884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12" name="Textplatzhalter 6"/>
          <p:cNvSpPr>
            <a:spLocks noGrp="1"/>
          </p:cNvSpPr>
          <p:nvPr>
            <p:ph type="body" sz="quarter" idx="31" hasCustomPrompt="1"/>
          </p:nvPr>
        </p:nvSpPr>
        <p:spPr>
          <a:xfrm>
            <a:off x="735949" y="1495425"/>
            <a:ext cx="3364800" cy="705600"/>
          </a:xfrm>
          <a:prstGeom prst="homePlate">
            <a:avLst>
              <a:gd name="adj" fmla="val 68899"/>
            </a:avLst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0" rIns="0" bIns="0" anchor="ctr" anchorCtr="0"/>
          <a:lstStyle>
            <a:lvl1pPr marL="0" indent="0">
              <a:buFont typeface="Arial" panose="020B0604020202020204" pitchFamily="34" charset="0"/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4" name="Textplatzhalter 6"/>
          <p:cNvSpPr>
            <a:spLocks noGrp="1"/>
          </p:cNvSpPr>
          <p:nvPr>
            <p:ph type="body" sz="quarter" idx="32" hasCustomPrompt="1"/>
          </p:nvPr>
        </p:nvSpPr>
        <p:spPr>
          <a:xfrm>
            <a:off x="735949" y="3199650"/>
            <a:ext cx="3364800" cy="705600"/>
          </a:xfrm>
          <a:prstGeom prst="homePlate">
            <a:avLst>
              <a:gd name="adj" fmla="val 68899"/>
            </a:avLst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0" rIns="0" bIns="0" anchor="ctr" anchorCtr="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33" hasCustomPrompt="1"/>
          </p:nvPr>
        </p:nvSpPr>
        <p:spPr>
          <a:xfrm>
            <a:off x="735949" y="4885576"/>
            <a:ext cx="3364800" cy="705600"/>
          </a:xfrm>
          <a:prstGeom prst="homePlate">
            <a:avLst>
              <a:gd name="adj" fmla="val 68899"/>
            </a:avLst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0" rIns="0" bIns="0" anchor="ctr" anchorCtr="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34" hasCustomPrompt="1"/>
          </p:nvPr>
        </p:nvSpPr>
        <p:spPr>
          <a:xfrm>
            <a:off x="4406556" y="1495425"/>
            <a:ext cx="7046400" cy="1389600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35" hasCustomPrompt="1"/>
          </p:nvPr>
        </p:nvSpPr>
        <p:spPr>
          <a:xfrm>
            <a:off x="4406556" y="3201449"/>
            <a:ext cx="7046400" cy="1389600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36" hasCustomPrompt="1"/>
          </p:nvPr>
        </p:nvSpPr>
        <p:spPr>
          <a:xfrm>
            <a:off x="4406556" y="4887375"/>
            <a:ext cx="7046400" cy="1389600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263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BED4078-AFF6-4ADE-AEF0-C4E78BB13E6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596319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think-cell Folie" r:id="rId4" imgW="473" imgH="473" progId="TCLayout.ActiveDocument.1">
                  <p:embed/>
                </p:oleObj>
              </mc:Choice>
              <mc:Fallback>
                <p:oleObj name="think-cell Folie" r:id="rId4" imgW="473" imgH="47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BED4078-AFF6-4ADE-AEF0-C4E78BB13E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el 18"/>
          <p:cNvSpPr>
            <a:spLocks noGrp="1"/>
          </p:cNvSpPr>
          <p:nvPr>
            <p:ph type="title" hasCustomPrompt="1"/>
          </p:nvPr>
        </p:nvSpPr>
        <p:spPr>
          <a:xfrm>
            <a:off x="1894713" y="1235825"/>
            <a:ext cx="8439149" cy="710605"/>
          </a:xfrm>
          <a:noFill/>
        </p:spPr>
        <p:txBody>
          <a:bodyPr vert="horz" lIns="0" tIns="0" rIns="0" bIns="0" rtlCol="0" anchor="b" anchorCtr="0">
            <a:normAutofit/>
          </a:bodyPr>
          <a:lstStyle>
            <a:lvl1pPr>
              <a:defRPr lang="de-DE" sz="2400" baseline="0"/>
            </a:lvl1pPr>
          </a:lstStyle>
          <a:p>
            <a:pPr marL="0" lvl="0"/>
            <a:r>
              <a:rPr lang="de-DE" dirty="0"/>
              <a:t>Agenda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894713" y="1981199"/>
            <a:ext cx="8439149" cy="4320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61950" indent="-361950">
              <a:buFont typeface="+mj-lt"/>
              <a:buAutoNum type="arabicPeriod"/>
              <a:defRPr sz="2400" b="1">
                <a:solidFill>
                  <a:schemeClr val="tx1"/>
                </a:solidFill>
              </a:defRPr>
            </a:lvl1pPr>
            <a:lvl2pPr marL="628650" indent="-266700"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</a:defRPr>
            </a:lvl2pPr>
            <a:lvl3pPr marL="895350" indent="-266700">
              <a:buFont typeface="Symbol" panose="05050102010706020507" pitchFamily="18" charset="2"/>
              <a:buChar char="-"/>
              <a:defRPr sz="2400" b="1">
                <a:solidFill>
                  <a:schemeClr val="tx1"/>
                </a:solidFill>
              </a:defRPr>
            </a:lvl3pPr>
            <a:lvl4pPr marL="1162050" indent="-266700"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</a:defRPr>
            </a:lvl4pPr>
            <a:lvl5pPr marL="1438275" indent="-276225">
              <a:buFont typeface="Symbol" panose="05050102010706020507" pitchFamily="18" charset="2"/>
              <a:buChar char="-"/>
              <a:defRPr sz="2400" b="1">
                <a:solidFill>
                  <a:schemeClr val="tx1"/>
                </a:solidFill>
              </a:defRPr>
            </a:lvl5pPr>
            <a:lvl6pPr marL="1704975" indent="-266700"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</a:defRPr>
            </a:lvl6pPr>
            <a:lvl7pPr marL="1971675" indent="-266700">
              <a:buFont typeface="Symbol" panose="05050102010706020507" pitchFamily="18" charset="2"/>
              <a:buChar char="-"/>
              <a:defRPr sz="2400" b="1">
                <a:solidFill>
                  <a:schemeClr val="tx1"/>
                </a:solidFill>
              </a:defRPr>
            </a:lvl7pPr>
            <a:lvl8pPr marL="2238375" indent="-266700"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</a:defRPr>
            </a:lvl8pPr>
            <a:lvl9pPr marL="2514600" indent="-276225">
              <a:buFont typeface="Symbol" panose="05050102010706020507" pitchFamily="18" charset="2"/>
              <a:buChar char="-"/>
              <a:defRPr sz="24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006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BB1FA5FA-E81B-41B0-8361-A4B0F1640CB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3" name="think-cell Folie" r:id="rId5" imgW="473" imgH="473" progId="TCLayout.ActiveDocument.1">
                  <p:embed/>
                </p:oleObj>
              </mc:Choice>
              <mc:Fallback>
                <p:oleObj name="think-cell Folie" r:id="rId5" imgW="473" imgH="47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BB1FA5FA-E81B-41B0-8361-A4B0F1640C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DD10C927-4D12-4B1C-B6EC-2B1D574E6B9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8" name="Textplatzhalter 6"/>
          <p:cNvSpPr>
            <a:spLocks noGrp="1"/>
          </p:cNvSpPr>
          <p:nvPr>
            <p:ph type="body" sz="quarter" idx="28" hasCustomPrompt="1"/>
          </p:nvPr>
        </p:nvSpPr>
        <p:spPr>
          <a:xfrm>
            <a:off x="6371816" y="1495425"/>
            <a:ext cx="5068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6371816" y="4589850"/>
            <a:ext cx="5068800" cy="16776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vert="horz" lIns="36000" tIns="36000" rIns="36000" bIns="36000" rtlCol="0" anchor="t" anchorCtr="0">
            <a:noAutofit/>
          </a:bodyPr>
          <a:lstStyle/>
          <a:p>
            <a:pPr lvl="0" indent="0">
              <a:spcBef>
                <a:spcPct val="20000"/>
              </a:spcBef>
              <a:buFont typeface="+mj-lt"/>
              <a:buNone/>
            </a:pPr>
            <a:endParaRPr lang="de-DE" sz="100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6371816" y="1989525"/>
            <a:ext cx="5068800" cy="16776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vert="horz" lIns="36000" tIns="36000" rIns="36000" bIns="36000" rtlCol="0" anchor="t" anchorCtr="0">
            <a:noAutofit/>
          </a:bodyPr>
          <a:lstStyle/>
          <a:p>
            <a:pPr lvl="0" indent="0">
              <a:spcBef>
                <a:spcPct val="20000"/>
              </a:spcBef>
              <a:buFont typeface="+mj-lt"/>
              <a:buNone/>
            </a:pPr>
            <a:endParaRPr lang="de-DE" sz="1000">
              <a:solidFill>
                <a:schemeClr val="tx1"/>
              </a:solidFill>
            </a:endParaRPr>
          </a:p>
        </p:txBody>
      </p:sp>
      <p:sp>
        <p:nvSpPr>
          <p:cNvPr id="24" name="Textplatzhalter 6"/>
          <p:cNvSpPr>
            <a:spLocks noGrp="1"/>
          </p:cNvSpPr>
          <p:nvPr>
            <p:ph type="body" sz="quarter" idx="30" hasCustomPrompt="1"/>
          </p:nvPr>
        </p:nvSpPr>
        <p:spPr>
          <a:xfrm>
            <a:off x="735949" y="4094250"/>
            <a:ext cx="5068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1080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35" name="Rechteck 34"/>
          <p:cNvSpPr/>
          <p:nvPr/>
        </p:nvSpPr>
        <p:spPr>
          <a:xfrm>
            <a:off x="736599" y="4589850"/>
            <a:ext cx="5068800" cy="16776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vert="horz" lIns="36000" tIns="36000" rIns="36000" bIns="36000" rtlCol="0" anchor="t" anchorCtr="0">
            <a:noAutofit/>
          </a:bodyPr>
          <a:lstStyle/>
          <a:p>
            <a:pPr lvl="0" indent="0">
              <a:spcBef>
                <a:spcPct val="20000"/>
              </a:spcBef>
              <a:buFont typeface="+mj-lt"/>
              <a:buNone/>
            </a:pPr>
            <a:endParaRPr lang="de-DE" sz="100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32" name="Rechteck 31"/>
          <p:cNvSpPr/>
          <p:nvPr/>
        </p:nvSpPr>
        <p:spPr>
          <a:xfrm>
            <a:off x="736599" y="1989525"/>
            <a:ext cx="5068800" cy="16776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vert="horz" lIns="36000" tIns="36000" rIns="36000" bIns="36000" rtlCol="0" anchor="t" anchorCtr="0">
            <a:noAutofit/>
          </a:bodyPr>
          <a:lstStyle/>
          <a:p>
            <a:pPr lvl="0" indent="0">
              <a:spcBef>
                <a:spcPct val="20000"/>
              </a:spcBef>
              <a:buFont typeface="+mj-lt"/>
              <a:buNone/>
            </a:pPr>
            <a:endParaRPr lang="de-DE" sz="1000">
              <a:solidFill>
                <a:schemeClr val="tx1"/>
              </a:solidFill>
            </a:endParaRPr>
          </a:p>
        </p:txBody>
      </p:sp>
      <p:sp>
        <p:nvSpPr>
          <p:cNvPr id="17" name="Textplatzhalter 6"/>
          <p:cNvSpPr>
            <a:spLocks noGrp="1"/>
          </p:cNvSpPr>
          <p:nvPr>
            <p:ph type="body" sz="quarter" idx="27" hasCustomPrompt="1"/>
          </p:nvPr>
        </p:nvSpPr>
        <p:spPr>
          <a:xfrm>
            <a:off x="735949" y="1495425"/>
            <a:ext cx="5068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30" name="Textplatzhalter 6"/>
          <p:cNvSpPr>
            <a:spLocks noGrp="1"/>
          </p:cNvSpPr>
          <p:nvPr>
            <p:ph type="body" sz="quarter" idx="31" hasCustomPrompt="1"/>
          </p:nvPr>
        </p:nvSpPr>
        <p:spPr>
          <a:xfrm>
            <a:off x="6371816" y="4094250"/>
            <a:ext cx="5068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1134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31" name="Textplatzhalter 6"/>
          <p:cNvSpPr>
            <a:spLocks noGrp="1"/>
          </p:cNvSpPr>
          <p:nvPr>
            <p:ph type="body" sz="quarter" idx="35" hasCustomPrompt="1"/>
          </p:nvPr>
        </p:nvSpPr>
        <p:spPr>
          <a:xfrm>
            <a:off x="4582176" y="2746069"/>
            <a:ext cx="3028800" cy="2271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lIns="0" tIns="0" rIns="0" bIns="0" anchor="ctr" anchorCtr="0"/>
          <a:lstStyle>
            <a:lvl1pPr marL="0" indent="0" algn="ctr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36597" y="1992225"/>
            <a:ext cx="3600000" cy="1692000"/>
          </a:xfrm>
          <a:ln w="19050">
            <a:noFill/>
          </a:ln>
        </p:spPr>
        <p:txBody>
          <a:bodyPr lIns="72000" tIns="36000" rIns="36000" bIns="36000">
            <a:normAutofit/>
          </a:bodyPr>
          <a:lstStyle>
            <a:lvl1pPr marL="134938" indent="-134938" algn="just">
              <a:defRPr sz="1000"/>
            </a:lvl1pPr>
            <a:lvl2pPr marL="263525" indent="-123825" algn="just">
              <a:defRPr sz="1000"/>
            </a:lvl2pPr>
            <a:lvl3pPr marL="420688" indent="-146050" algn="just">
              <a:defRPr sz="1000"/>
            </a:lvl3pPr>
            <a:lvl4pPr marL="538163" indent="-117475" algn="just">
              <a:defRPr sz="1000"/>
            </a:lvl4pPr>
            <a:lvl5pPr marL="668338" indent="-123825" algn="just">
              <a:defRPr sz="1000"/>
            </a:lvl5pPr>
            <a:lvl6pPr marL="808038" indent="-134938" algn="just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36597" y="4591050"/>
            <a:ext cx="3600000" cy="1692000"/>
          </a:xfrm>
          <a:ln w="19050">
            <a:noFill/>
          </a:ln>
        </p:spPr>
        <p:txBody>
          <a:bodyPr lIns="72000" tIns="36000" rIns="36000" bIns="36000">
            <a:normAutofit/>
          </a:bodyPr>
          <a:lstStyle>
            <a:lvl1pPr marL="134938" indent="-134938" algn="just">
              <a:defRPr sz="1000"/>
            </a:lvl1pPr>
            <a:lvl2pPr marL="263525" indent="-123825" algn="just">
              <a:defRPr sz="1000"/>
            </a:lvl2pPr>
            <a:lvl3pPr marL="420688" indent="-146050" algn="just">
              <a:defRPr sz="1000"/>
            </a:lvl3pPr>
            <a:lvl4pPr marL="538163" indent="-117475" algn="just">
              <a:defRPr sz="1000"/>
            </a:lvl4pPr>
            <a:lvl5pPr marL="668338" indent="-123825" algn="just">
              <a:defRPr sz="1000"/>
            </a:lvl5pPr>
            <a:lvl6pPr marL="808038" indent="-134938" algn="just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39" hasCustomPrompt="1"/>
          </p:nvPr>
        </p:nvSpPr>
        <p:spPr>
          <a:xfrm>
            <a:off x="7883816" y="1992225"/>
            <a:ext cx="3556800" cy="1692000"/>
          </a:xfrm>
          <a:ln w="19050">
            <a:noFill/>
          </a:ln>
        </p:spPr>
        <p:txBody>
          <a:bodyPr lIns="72000" tIns="36000" rIns="36000" bIns="36000">
            <a:normAutofit/>
          </a:bodyPr>
          <a:lstStyle>
            <a:lvl1pPr marL="134938" indent="-134938" algn="just">
              <a:defRPr sz="1000"/>
            </a:lvl1pPr>
            <a:lvl2pPr marL="263525" indent="-123825" algn="just">
              <a:defRPr sz="1000"/>
            </a:lvl2pPr>
            <a:lvl3pPr marL="420688" indent="-146050" algn="just">
              <a:defRPr sz="1000"/>
            </a:lvl3pPr>
            <a:lvl4pPr marL="538163" indent="-117475" algn="just">
              <a:defRPr sz="1000"/>
            </a:lvl4pPr>
            <a:lvl5pPr marL="668338" indent="-123825" algn="just">
              <a:defRPr sz="1000"/>
            </a:lvl5pPr>
            <a:lvl6pPr marL="808038" indent="-134938" algn="just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40" hasCustomPrompt="1"/>
          </p:nvPr>
        </p:nvSpPr>
        <p:spPr>
          <a:xfrm>
            <a:off x="7883816" y="4591050"/>
            <a:ext cx="3556800" cy="1692000"/>
          </a:xfrm>
          <a:ln w="19050">
            <a:noFill/>
          </a:ln>
        </p:spPr>
        <p:txBody>
          <a:bodyPr lIns="72000" tIns="36000" rIns="36000" bIns="36000">
            <a:normAutofit/>
          </a:bodyPr>
          <a:lstStyle>
            <a:lvl1pPr marL="134938" indent="-134938" algn="just">
              <a:defRPr sz="1000"/>
            </a:lvl1pPr>
            <a:lvl2pPr marL="263525" indent="-123825" algn="just">
              <a:defRPr sz="1000"/>
            </a:lvl2pPr>
            <a:lvl3pPr marL="420688" indent="-146050" algn="just">
              <a:defRPr sz="1000"/>
            </a:lvl3pPr>
            <a:lvl4pPr marL="538163" indent="-117475" algn="just">
              <a:defRPr sz="1000"/>
            </a:lvl4pPr>
            <a:lvl5pPr marL="668338" indent="-123825" algn="just">
              <a:defRPr sz="1000"/>
            </a:lvl5pPr>
            <a:lvl6pPr marL="808038" indent="-134938" algn="just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698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75B4B31B-6919-4BA6-96AF-A39C0D518D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think-cell Folie" r:id="rId5" imgW="473" imgH="473" progId="TCLayout.ActiveDocument.1">
                  <p:embed/>
                </p:oleObj>
              </mc:Choice>
              <mc:Fallback>
                <p:oleObj name="think-cell Folie" r:id="rId5" imgW="473" imgH="473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75B4B31B-6919-4BA6-96AF-A39C0D518D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22DC125-2985-4880-AAE3-33ADD7DB498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6" hasCustomPrompt="1"/>
          </p:nvPr>
        </p:nvSpPr>
        <p:spPr>
          <a:xfrm>
            <a:off x="745067" y="1495425"/>
            <a:ext cx="5196416" cy="478155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Picture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6235200" y="1440000"/>
            <a:ext cx="5212800" cy="489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32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14324DAB-C205-46F3-B69F-CB6D079A11F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1" name="think-cell Folie" r:id="rId4" imgW="473" imgH="473" progId="TCLayout.ActiveDocument.1">
                  <p:embed/>
                </p:oleObj>
              </mc:Choice>
              <mc:Fallback>
                <p:oleObj name="think-cell Folie" r:id="rId4" imgW="473" imgH="47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14324DAB-C205-46F3-B69F-CB6D079A11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3009600" y="2705100"/>
            <a:ext cx="8438400" cy="3530600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400" b="1"/>
            </a:lvl1pPr>
            <a:lvl2pPr marL="542925" indent="-276225">
              <a:defRPr sz="2400" b="1"/>
            </a:lvl2pPr>
            <a:lvl3pPr marL="809625" indent="-266700">
              <a:defRPr sz="2400" b="1"/>
            </a:lvl3pPr>
            <a:lvl4pPr marL="1076325" indent="-266700">
              <a:defRPr sz="2400" b="1"/>
            </a:lvl4pPr>
            <a:lvl5pPr marL="1343025" indent="-266700">
              <a:defRPr sz="2400" b="1"/>
            </a:lvl5pPr>
            <a:lvl6pPr marL="1619250" indent="-276225">
              <a:defRPr sz="2400" b="1"/>
            </a:lvl6pPr>
            <a:lvl7pPr marL="1885950" indent="-266700">
              <a:defRPr sz="2400" b="1"/>
            </a:lvl7pPr>
            <a:lvl8pPr marL="2152650" indent="-266700">
              <a:defRPr sz="2400" b="1"/>
            </a:lvl8pPr>
            <a:lvl9pPr marL="2419350" indent="-266700">
              <a:defRPr sz="2400" b="1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181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rea and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11F4DC1-C7EB-4B4C-B4DF-9B8C5BBD493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5" name="think-cell Folie" r:id="rId5" imgW="473" imgH="473" progId="TCLayout.ActiveDocument.1">
                  <p:embed/>
                </p:oleObj>
              </mc:Choice>
              <mc:Fallback>
                <p:oleObj name="think-cell Folie" r:id="rId5" imgW="473" imgH="47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311F4DC1-C7EB-4B4C-B4DF-9B8C5BBD49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DF671827-40A6-426F-8098-E05D94E6233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cxnSp>
        <p:nvCxnSpPr>
          <p:cNvPr id="85" name="Gerade Verbindung 84"/>
          <p:cNvCxnSpPr/>
          <p:nvPr/>
        </p:nvCxnSpPr>
        <p:spPr bwMode="gray">
          <a:xfrm flipH="1">
            <a:off x="-56416" y="1485900"/>
            <a:ext cx="1224841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 bwMode="gray">
          <a:xfrm flipH="1" flipV="1">
            <a:off x="45" y="6268349"/>
            <a:ext cx="12191955" cy="862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feld 88"/>
          <p:cNvSpPr txBox="1"/>
          <p:nvPr/>
        </p:nvSpPr>
        <p:spPr bwMode="gray">
          <a:xfrm>
            <a:off x="11669123" y="6206798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noProof="0" dirty="0">
                <a:solidFill>
                  <a:schemeClr val="bg1"/>
                </a:solidFill>
              </a:rPr>
              <a:t>7,90</a:t>
            </a:r>
          </a:p>
        </p:txBody>
      </p:sp>
      <p:cxnSp>
        <p:nvCxnSpPr>
          <p:cNvPr id="91" name="Gerade Verbindung 90"/>
          <p:cNvCxnSpPr/>
          <p:nvPr/>
        </p:nvCxnSpPr>
        <p:spPr bwMode="gray">
          <a:xfrm>
            <a:off x="736600" y="0"/>
            <a:ext cx="0" cy="6858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92"/>
          <p:cNvCxnSpPr/>
          <p:nvPr/>
        </p:nvCxnSpPr>
        <p:spPr bwMode="gray">
          <a:xfrm>
            <a:off x="5947153" y="0"/>
            <a:ext cx="0" cy="6858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 bwMode="gray">
          <a:xfrm>
            <a:off x="6219672" y="0"/>
            <a:ext cx="0" cy="6858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 bwMode="gray">
          <a:xfrm>
            <a:off x="11446932" y="0"/>
            <a:ext cx="0" cy="6858000"/>
          </a:xfrm>
          <a:prstGeom prst="line">
            <a:avLst/>
          </a:prstGeom>
          <a:ln>
            <a:solidFill>
              <a:srgbClr val="FE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 bwMode="gray">
          <a:xfrm flipH="1" flipV="1">
            <a:off x="-21521" y="893577"/>
            <a:ext cx="12213521" cy="56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 bwMode="gray">
          <a:xfrm>
            <a:off x="11644123" y="821531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noProof="0" dirty="0"/>
              <a:t>7,00</a:t>
            </a:r>
          </a:p>
        </p:txBody>
      </p:sp>
      <p:sp>
        <p:nvSpPr>
          <p:cNvPr id="81" name="Textfeld 80"/>
          <p:cNvSpPr txBox="1"/>
          <p:nvPr/>
        </p:nvSpPr>
        <p:spPr bwMode="gray">
          <a:xfrm>
            <a:off x="11211983" y="84066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lvl="0" algn="ct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noProof="0" dirty="0"/>
              <a:t>11.15</a:t>
            </a:r>
          </a:p>
        </p:txBody>
      </p:sp>
      <p:sp>
        <p:nvSpPr>
          <p:cNvPr id="34" name="Textfeld 33"/>
          <p:cNvSpPr txBox="1"/>
          <p:nvPr/>
        </p:nvSpPr>
        <p:spPr bwMode="gray">
          <a:xfrm>
            <a:off x="6162839" y="84066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lvl="0" algn="ct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noProof="0" dirty="0"/>
              <a:t>0,30</a:t>
            </a:r>
          </a:p>
        </p:txBody>
      </p:sp>
      <p:sp>
        <p:nvSpPr>
          <p:cNvPr id="38" name="Textfeld 37"/>
          <p:cNvSpPr txBox="1"/>
          <p:nvPr/>
        </p:nvSpPr>
        <p:spPr bwMode="gray">
          <a:xfrm>
            <a:off x="5535087" y="84066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lvl="0" algn="ct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noProof="0" dirty="0"/>
              <a:t>0,30</a:t>
            </a:r>
          </a:p>
        </p:txBody>
      </p:sp>
      <p:sp>
        <p:nvSpPr>
          <p:cNvPr id="40" name="Textfeld 39"/>
          <p:cNvSpPr txBox="1"/>
          <p:nvPr/>
        </p:nvSpPr>
        <p:spPr bwMode="gray">
          <a:xfrm>
            <a:off x="501651" y="84066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lvl="0" algn="ct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noProof="0" dirty="0"/>
              <a:t>11,15</a:t>
            </a:r>
          </a:p>
        </p:txBody>
      </p:sp>
      <p:sp>
        <p:nvSpPr>
          <p:cNvPr id="42" name="Titel 1"/>
          <p:cNvSpPr>
            <a:spLocks noGrp="1"/>
          </p:cNvSpPr>
          <p:nvPr>
            <p:ph type="title" hasCustomPrompt="1"/>
          </p:nvPr>
        </p:nvSpPr>
        <p:spPr>
          <a:xfrm>
            <a:off x="720516" y="843855"/>
            <a:ext cx="10734885" cy="583015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Content </a:t>
            </a:r>
            <a:r>
              <a:rPr lang="de-DE" dirty="0" err="1"/>
              <a:t>area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guides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 bwMode="gray">
          <a:xfrm>
            <a:off x="11669123" y="1433873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noProof="0" dirty="0">
                <a:solidFill>
                  <a:schemeClr val="bg1"/>
                </a:solidFill>
              </a:rPr>
              <a:t>5,37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3" name="Rechteck 72"/>
          <p:cNvSpPr/>
          <p:nvPr/>
        </p:nvSpPr>
        <p:spPr bwMode="gray">
          <a:xfrm>
            <a:off x="736600" y="1495425"/>
            <a:ext cx="10718800" cy="47815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br>
              <a:rPr lang="en-US" noProof="0">
                <a:solidFill>
                  <a:schemeClr val="tx1"/>
                </a:solidFill>
              </a:rPr>
            </a:br>
            <a:r>
              <a:rPr lang="en-US" noProof="0">
                <a:solidFill>
                  <a:schemeClr val="tx1"/>
                </a:solidFill>
              </a:rPr>
              <a:t>Please restrict your content to this area</a:t>
            </a:r>
          </a:p>
        </p:txBody>
      </p:sp>
    </p:spTree>
    <p:extLst>
      <p:ext uri="{BB962C8B-B14F-4D97-AF65-F5344CB8AC3E}">
        <p14:creationId xmlns:p14="http://schemas.microsoft.com/office/powerpoint/2010/main" val="31377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22711428-3E85-4171-81C6-3007FDBE55A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572009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think-cell Folie" r:id="rId5" imgW="473" imgH="473" progId="TCLayout.ActiveDocument.1">
                  <p:embed/>
                </p:oleObj>
              </mc:Choice>
              <mc:Fallback>
                <p:oleObj name="think-cell Folie" r:id="rId5" imgW="473" imgH="473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22711428-3E85-4171-81C6-3007FDBE55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616AE915-6882-45E0-A4A9-B446EEB3113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515" y="843855"/>
            <a:ext cx="10728000" cy="583015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1439999"/>
            <a:ext cx="10728000" cy="4896000"/>
          </a:xfrm>
        </p:spPr>
        <p:txBody>
          <a:bodyPr/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694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5C04B6E4-45F4-42A3-967A-4C6C6E53BDD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272274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think-cell Folie" r:id="rId5" imgW="473" imgH="473" progId="TCLayout.ActiveDocument.1">
                  <p:embed/>
                </p:oleObj>
              </mc:Choice>
              <mc:Fallback>
                <p:oleObj name="think-cell Folie" r:id="rId5" imgW="473" imgH="473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5C04B6E4-45F4-42A3-967A-4C6C6E53BD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D573C5EA-CBDA-42FD-ADB9-72BFC6618BE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440000"/>
            <a:ext cx="5212800" cy="489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/>
            </a:lvl5pPr>
            <a:lvl6pPr>
              <a:defRPr/>
            </a:lvl6pPr>
            <a:lvl8pPr>
              <a:defRPr/>
            </a:lvl8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234133" y="1440000"/>
            <a:ext cx="5212800" cy="489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/>
            </a:lvl5pPr>
            <a:lvl6pPr>
              <a:defRPr/>
            </a:lvl6pPr>
            <a:lvl8pPr>
              <a:defRPr/>
            </a:lvl8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34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E441A798-8013-4D91-A6DF-230BE4E0D86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48106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think-cell Folie" r:id="rId5" imgW="473" imgH="473" progId="TCLayout.ActiveDocument.1">
                  <p:embed/>
                </p:oleObj>
              </mc:Choice>
              <mc:Fallback>
                <p:oleObj name="think-cell Folie" r:id="rId5" imgW="473" imgH="473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E441A798-8013-4D91-A6DF-230BE4E0D8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id="{B00679D5-444D-4F71-B4BD-FE0AB48868E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15" name="Textfeld 14"/>
          <p:cNvSpPr txBox="1"/>
          <p:nvPr/>
        </p:nvSpPr>
        <p:spPr>
          <a:xfrm>
            <a:off x="3962399" y="1696354"/>
            <a:ext cx="432000" cy="769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de-DE" sz="50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734784" y="1696354"/>
            <a:ext cx="432000" cy="769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de-DE" sz="50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21" hasCustomPrompt="1"/>
          </p:nvPr>
        </p:nvSpPr>
        <p:spPr>
          <a:xfrm>
            <a:off x="735949" y="1495425"/>
            <a:ext cx="3168651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FontTx/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1" name="Textplatzhalter 6"/>
          <p:cNvSpPr>
            <a:spLocks noGrp="1"/>
          </p:cNvSpPr>
          <p:nvPr>
            <p:ph type="body" sz="quarter" idx="22" hasCustomPrompt="1"/>
          </p:nvPr>
        </p:nvSpPr>
        <p:spPr>
          <a:xfrm>
            <a:off x="4503957" y="1495425"/>
            <a:ext cx="3168651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2" name="Textplatzhalter 6"/>
          <p:cNvSpPr>
            <a:spLocks noGrp="1"/>
          </p:cNvSpPr>
          <p:nvPr>
            <p:ph type="body" sz="quarter" idx="23" hasCustomPrompt="1"/>
          </p:nvPr>
        </p:nvSpPr>
        <p:spPr>
          <a:xfrm>
            <a:off x="8271965" y="1495425"/>
            <a:ext cx="3168651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4" hasCustomPrompt="1"/>
          </p:nvPr>
        </p:nvSpPr>
        <p:spPr>
          <a:xfrm>
            <a:off x="736600" y="1990800"/>
            <a:ext cx="3168000" cy="4287600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5" hasCustomPrompt="1"/>
          </p:nvPr>
        </p:nvSpPr>
        <p:spPr>
          <a:xfrm>
            <a:off x="4503957" y="1990800"/>
            <a:ext cx="3168000" cy="4287600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6" hasCustomPrompt="1"/>
          </p:nvPr>
        </p:nvSpPr>
        <p:spPr>
          <a:xfrm>
            <a:off x="8271965" y="1990800"/>
            <a:ext cx="3168000" cy="4287600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770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and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FAF4E5FF-ECF8-4FB3-9ACC-FD539873F90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291643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think-cell Folie" r:id="rId5" imgW="473" imgH="473" progId="TCLayout.ActiveDocument.1">
                  <p:embed/>
                </p:oleObj>
              </mc:Choice>
              <mc:Fallback>
                <p:oleObj name="think-cell Folie" r:id="rId5" imgW="473" imgH="47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FAF4E5FF-ECF8-4FB3-9ACC-FD539873F9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1E1D0D53-D165-45DD-9847-0EE2AD2F07B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25" name="Textfeld 24"/>
          <p:cNvSpPr txBox="1"/>
          <p:nvPr/>
        </p:nvSpPr>
        <p:spPr>
          <a:xfrm rot="5400000">
            <a:off x="2365399" y="3658506"/>
            <a:ext cx="324000" cy="769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r>
              <a:rPr lang="de-DE" sz="50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26" name="Textfeld 25"/>
          <p:cNvSpPr txBox="1"/>
          <p:nvPr/>
        </p:nvSpPr>
        <p:spPr>
          <a:xfrm rot="5400000">
            <a:off x="6016651" y="3658506"/>
            <a:ext cx="324000" cy="769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r>
              <a:rPr lang="de-DE" sz="50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28" name="Textfeld 27"/>
          <p:cNvSpPr txBox="1"/>
          <p:nvPr/>
        </p:nvSpPr>
        <p:spPr>
          <a:xfrm rot="5400000">
            <a:off x="9699651" y="3658506"/>
            <a:ext cx="324000" cy="769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r>
              <a:rPr lang="de-DE" sz="50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17" name="Textplatzhalter 6"/>
          <p:cNvSpPr>
            <a:spLocks noGrp="1"/>
          </p:cNvSpPr>
          <p:nvPr>
            <p:ph type="body" sz="quarter" idx="27" hasCustomPrompt="1"/>
          </p:nvPr>
        </p:nvSpPr>
        <p:spPr>
          <a:xfrm>
            <a:off x="735949" y="1495425"/>
            <a:ext cx="3364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8" name="Textplatzhalter 6"/>
          <p:cNvSpPr>
            <a:spLocks noGrp="1"/>
          </p:cNvSpPr>
          <p:nvPr>
            <p:ph type="body" sz="quarter" idx="28" hasCustomPrompt="1"/>
          </p:nvPr>
        </p:nvSpPr>
        <p:spPr>
          <a:xfrm>
            <a:off x="4406557" y="1495425"/>
            <a:ext cx="3364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9" name="Textplatzhalter 6"/>
          <p:cNvSpPr>
            <a:spLocks noGrp="1"/>
          </p:cNvSpPr>
          <p:nvPr>
            <p:ph type="body" sz="quarter" idx="29" hasCustomPrompt="1"/>
          </p:nvPr>
        </p:nvSpPr>
        <p:spPr>
          <a:xfrm>
            <a:off x="8075816" y="1495425"/>
            <a:ext cx="3364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0" name="Textplatzhalter 6"/>
          <p:cNvSpPr>
            <a:spLocks noGrp="1"/>
          </p:cNvSpPr>
          <p:nvPr>
            <p:ph type="body" sz="quarter" idx="30" hasCustomPrompt="1"/>
          </p:nvPr>
        </p:nvSpPr>
        <p:spPr>
          <a:xfrm>
            <a:off x="735949" y="4360950"/>
            <a:ext cx="10704667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36600" y="1990805"/>
            <a:ext cx="3364149" cy="1771575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32" hasCustomPrompt="1"/>
          </p:nvPr>
        </p:nvSpPr>
        <p:spPr>
          <a:xfrm>
            <a:off x="4406560" y="1990805"/>
            <a:ext cx="3364149" cy="1771575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7" name="Textplatzhalter 7"/>
          <p:cNvSpPr>
            <a:spLocks noGrp="1"/>
          </p:cNvSpPr>
          <p:nvPr>
            <p:ph type="body" sz="quarter" idx="33" hasCustomPrompt="1"/>
          </p:nvPr>
        </p:nvSpPr>
        <p:spPr>
          <a:xfrm>
            <a:off x="8075816" y="1990805"/>
            <a:ext cx="3364149" cy="1771575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9" name="Textplatzhalter 7"/>
          <p:cNvSpPr>
            <a:spLocks noGrp="1"/>
          </p:cNvSpPr>
          <p:nvPr>
            <p:ph type="body" sz="quarter" idx="34" hasCustomPrompt="1"/>
          </p:nvPr>
        </p:nvSpPr>
        <p:spPr>
          <a:xfrm>
            <a:off x="736600" y="4857755"/>
            <a:ext cx="10703365" cy="1419225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042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rrows and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35822547-77C4-4C4A-B1FA-FB21DC8CE2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203541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think-cell Folie" r:id="rId5" imgW="473" imgH="473" progId="TCLayout.ActiveDocument.1">
                  <p:embed/>
                </p:oleObj>
              </mc:Choice>
              <mc:Fallback>
                <p:oleObj name="think-cell Folie" r:id="rId5" imgW="473" imgH="47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35822547-77C4-4C4A-B1FA-FB21DC8CE2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97C57029-30C6-4D93-84F9-13BB1346884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12" name="Textplatzhalter 6"/>
          <p:cNvSpPr>
            <a:spLocks noGrp="1"/>
          </p:cNvSpPr>
          <p:nvPr>
            <p:ph type="body" sz="quarter" idx="31" hasCustomPrompt="1"/>
          </p:nvPr>
        </p:nvSpPr>
        <p:spPr>
          <a:xfrm>
            <a:off x="735949" y="1495425"/>
            <a:ext cx="3364800" cy="705600"/>
          </a:xfrm>
          <a:prstGeom prst="homePlate">
            <a:avLst>
              <a:gd name="adj" fmla="val 68899"/>
            </a:avLst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0" rIns="0" bIns="0" anchor="ctr" anchorCtr="0"/>
          <a:lstStyle>
            <a:lvl1pPr marL="0" indent="0">
              <a:buFont typeface="Arial" panose="020B0604020202020204" pitchFamily="34" charset="0"/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4" name="Textplatzhalter 6"/>
          <p:cNvSpPr>
            <a:spLocks noGrp="1"/>
          </p:cNvSpPr>
          <p:nvPr>
            <p:ph type="body" sz="quarter" idx="32" hasCustomPrompt="1"/>
          </p:nvPr>
        </p:nvSpPr>
        <p:spPr>
          <a:xfrm>
            <a:off x="735949" y="3199650"/>
            <a:ext cx="3364800" cy="705600"/>
          </a:xfrm>
          <a:prstGeom prst="homePlate">
            <a:avLst>
              <a:gd name="adj" fmla="val 68899"/>
            </a:avLst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0" rIns="0" bIns="0" anchor="ctr" anchorCtr="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33" hasCustomPrompt="1"/>
          </p:nvPr>
        </p:nvSpPr>
        <p:spPr>
          <a:xfrm>
            <a:off x="735949" y="4885576"/>
            <a:ext cx="3364800" cy="705600"/>
          </a:xfrm>
          <a:prstGeom prst="homePlate">
            <a:avLst>
              <a:gd name="adj" fmla="val 68899"/>
            </a:avLst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0" rIns="0" bIns="0" anchor="ctr" anchorCtr="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34" hasCustomPrompt="1"/>
          </p:nvPr>
        </p:nvSpPr>
        <p:spPr>
          <a:xfrm>
            <a:off x="4406556" y="1495425"/>
            <a:ext cx="7046400" cy="1389600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35" hasCustomPrompt="1"/>
          </p:nvPr>
        </p:nvSpPr>
        <p:spPr>
          <a:xfrm>
            <a:off x="4406556" y="3201449"/>
            <a:ext cx="7046400" cy="1389600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36" hasCustomPrompt="1"/>
          </p:nvPr>
        </p:nvSpPr>
        <p:spPr>
          <a:xfrm>
            <a:off x="4406556" y="4887375"/>
            <a:ext cx="7046400" cy="1389600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935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BB1FA5FA-E81B-41B0-8361-A4B0F1640CB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176353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think-cell Folie" r:id="rId5" imgW="473" imgH="473" progId="TCLayout.ActiveDocument.1">
                  <p:embed/>
                </p:oleObj>
              </mc:Choice>
              <mc:Fallback>
                <p:oleObj name="think-cell Folie" r:id="rId5" imgW="473" imgH="47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BB1FA5FA-E81B-41B0-8361-A4B0F1640C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DD10C927-4D12-4B1C-B6EC-2B1D574E6B9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8" name="Textplatzhalter 6"/>
          <p:cNvSpPr>
            <a:spLocks noGrp="1"/>
          </p:cNvSpPr>
          <p:nvPr>
            <p:ph type="body" sz="quarter" idx="28" hasCustomPrompt="1"/>
          </p:nvPr>
        </p:nvSpPr>
        <p:spPr>
          <a:xfrm>
            <a:off x="6371816" y="1495425"/>
            <a:ext cx="5068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6371816" y="4589850"/>
            <a:ext cx="5068800" cy="16776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vert="horz" lIns="36000" tIns="36000" rIns="36000" bIns="36000" rtlCol="0" anchor="t" anchorCtr="0">
            <a:noAutofit/>
          </a:bodyPr>
          <a:lstStyle/>
          <a:p>
            <a:pPr lvl="0" indent="0">
              <a:spcBef>
                <a:spcPct val="20000"/>
              </a:spcBef>
              <a:buFont typeface="+mj-lt"/>
              <a:buNone/>
            </a:pPr>
            <a:endParaRPr lang="de-DE" sz="100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6371816" y="1989525"/>
            <a:ext cx="5068800" cy="16776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vert="horz" lIns="36000" tIns="36000" rIns="36000" bIns="36000" rtlCol="0" anchor="t" anchorCtr="0">
            <a:noAutofit/>
          </a:bodyPr>
          <a:lstStyle/>
          <a:p>
            <a:pPr lvl="0" indent="0">
              <a:spcBef>
                <a:spcPct val="20000"/>
              </a:spcBef>
              <a:buFont typeface="+mj-lt"/>
              <a:buNone/>
            </a:pPr>
            <a:endParaRPr lang="de-DE" sz="1000">
              <a:solidFill>
                <a:schemeClr val="tx1"/>
              </a:solidFill>
            </a:endParaRPr>
          </a:p>
        </p:txBody>
      </p:sp>
      <p:sp>
        <p:nvSpPr>
          <p:cNvPr id="24" name="Textplatzhalter 6"/>
          <p:cNvSpPr>
            <a:spLocks noGrp="1"/>
          </p:cNvSpPr>
          <p:nvPr>
            <p:ph type="body" sz="quarter" idx="30" hasCustomPrompt="1"/>
          </p:nvPr>
        </p:nvSpPr>
        <p:spPr>
          <a:xfrm>
            <a:off x="735949" y="4094250"/>
            <a:ext cx="5068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1080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35" name="Rechteck 34"/>
          <p:cNvSpPr/>
          <p:nvPr/>
        </p:nvSpPr>
        <p:spPr>
          <a:xfrm>
            <a:off x="736599" y="4589850"/>
            <a:ext cx="5068800" cy="16776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vert="horz" lIns="36000" tIns="36000" rIns="36000" bIns="36000" rtlCol="0" anchor="t" anchorCtr="0">
            <a:noAutofit/>
          </a:bodyPr>
          <a:lstStyle/>
          <a:p>
            <a:pPr lvl="0" indent="0">
              <a:spcBef>
                <a:spcPct val="20000"/>
              </a:spcBef>
              <a:buFont typeface="+mj-lt"/>
              <a:buNone/>
            </a:pPr>
            <a:endParaRPr lang="de-DE" sz="100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32" name="Rechteck 31"/>
          <p:cNvSpPr/>
          <p:nvPr/>
        </p:nvSpPr>
        <p:spPr>
          <a:xfrm>
            <a:off x="736599" y="1989525"/>
            <a:ext cx="5068800" cy="16776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vert="horz" lIns="36000" tIns="36000" rIns="36000" bIns="36000" rtlCol="0" anchor="t" anchorCtr="0">
            <a:noAutofit/>
          </a:bodyPr>
          <a:lstStyle/>
          <a:p>
            <a:pPr lvl="0" indent="0">
              <a:spcBef>
                <a:spcPct val="20000"/>
              </a:spcBef>
              <a:buFont typeface="+mj-lt"/>
              <a:buNone/>
            </a:pPr>
            <a:endParaRPr lang="de-DE" sz="1000">
              <a:solidFill>
                <a:schemeClr val="tx1"/>
              </a:solidFill>
            </a:endParaRPr>
          </a:p>
        </p:txBody>
      </p:sp>
      <p:sp>
        <p:nvSpPr>
          <p:cNvPr id="17" name="Textplatzhalter 6"/>
          <p:cNvSpPr>
            <a:spLocks noGrp="1"/>
          </p:cNvSpPr>
          <p:nvPr>
            <p:ph type="body" sz="quarter" idx="27" hasCustomPrompt="1"/>
          </p:nvPr>
        </p:nvSpPr>
        <p:spPr>
          <a:xfrm>
            <a:off x="735949" y="1495425"/>
            <a:ext cx="5068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30" name="Textplatzhalter 6"/>
          <p:cNvSpPr>
            <a:spLocks noGrp="1"/>
          </p:cNvSpPr>
          <p:nvPr>
            <p:ph type="body" sz="quarter" idx="31" hasCustomPrompt="1"/>
          </p:nvPr>
        </p:nvSpPr>
        <p:spPr>
          <a:xfrm>
            <a:off x="6371816" y="4094250"/>
            <a:ext cx="5068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1134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31" name="Textplatzhalter 6"/>
          <p:cNvSpPr>
            <a:spLocks noGrp="1"/>
          </p:cNvSpPr>
          <p:nvPr>
            <p:ph type="body" sz="quarter" idx="35" hasCustomPrompt="1"/>
          </p:nvPr>
        </p:nvSpPr>
        <p:spPr>
          <a:xfrm>
            <a:off x="4582176" y="2746069"/>
            <a:ext cx="3028800" cy="2271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lIns="0" tIns="0" rIns="0" bIns="0" anchor="ctr" anchorCtr="0"/>
          <a:lstStyle>
            <a:lvl1pPr marL="0" indent="0" algn="ctr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36597" y="1992225"/>
            <a:ext cx="3600000" cy="1692000"/>
          </a:xfrm>
          <a:ln w="19050">
            <a:noFill/>
          </a:ln>
        </p:spPr>
        <p:txBody>
          <a:bodyPr lIns="72000" tIns="36000" rIns="36000" bIns="36000">
            <a:normAutofit/>
          </a:bodyPr>
          <a:lstStyle>
            <a:lvl1pPr marL="134938" indent="-134938" algn="just">
              <a:defRPr sz="1000"/>
            </a:lvl1pPr>
            <a:lvl2pPr marL="263525" indent="-123825" algn="just">
              <a:defRPr sz="1000"/>
            </a:lvl2pPr>
            <a:lvl3pPr marL="420688" indent="-146050" algn="just">
              <a:defRPr sz="1000"/>
            </a:lvl3pPr>
            <a:lvl4pPr marL="538163" indent="-117475" algn="just">
              <a:defRPr sz="1000"/>
            </a:lvl4pPr>
            <a:lvl5pPr marL="668338" indent="-123825" algn="just">
              <a:defRPr sz="1000"/>
            </a:lvl5pPr>
            <a:lvl6pPr marL="808038" indent="-134938" algn="just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36597" y="4591050"/>
            <a:ext cx="3600000" cy="1692000"/>
          </a:xfrm>
          <a:ln w="19050">
            <a:noFill/>
          </a:ln>
        </p:spPr>
        <p:txBody>
          <a:bodyPr lIns="72000" tIns="36000" rIns="36000" bIns="36000">
            <a:normAutofit/>
          </a:bodyPr>
          <a:lstStyle>
            <a:lvl1pPr marL="134938" indent="-134938" algn="just">
              <a:defRPr sz="1000"/>
            </a:lvl1pPr>
            <a:lvl2pPr marL="263525" indent="-123825" algn="just">
              <a:defRPr sz="1000"/>
            </a:lvl2pPr>
            <a:lvl3pPr marL="420688" indent="-146050" algn="just">
              <a:defRPr sz="1000"/>
            </a:lvl3pPr>
            <a:lvl4pPr marL="538163" indent="-117475" algn="just">
              <a:defRPr sz="1000"/>
            </a:lvl4pPr>
            <a:lvl5pPr marL="668338" indent="-123825" algn="just">
              <a:defRPr sz="1000"/>
            </a:lvl5pPr>
            <a:lvl6pPr marL="808038" indent="-134938" algn="just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39" hasCustomPrompt="1"/>
          </p:nvPr>
        </p:nvSpPr>
        <p:spPr>
          <a:xfrm>
            <a:off x="7883816" y="1992225"/>
            <a:ext cx="3556800" cy="1692000"/>
          </a:xfrm>
          <a:ln w="19050">
            <a:noFill/>
          </a:ln>
        </p:spPr>
        <p:txBody>
          <a:bodyPr lIns="72000" tIns="36000" rIns="36000" bIns="36000">
            <a:normAutofit/>
          </a:bodyPr>
          <a:lstStyle>
            <a:lvl1pPr marL="134938" indent="-134938" algn="just">
              <a:defRPr sz="1000"/>
            </a:lvl1pPr>
            <a:lvl2pPr marL="263525" indent="-123825" algn="just">
              <a:defRPr sz="1000"/>
            </a:lvl2pPr>
            <a:lvl3pPr marL="420688" indent="-146050" algn="just">
              <a:defRPr sz="1000"/>
            </a:lvl3pPr>
            <a:lvl4pPr marL="538163" indent="-117475" algn="just">
              <a:defRPr sz="1000"/>
            </a:lvl4pPr>
            <a:lvl5pPr marL="668338" indent="-123825" algn="just">
              <a:defRPr sz="1000"/>
            </a:lvl5pPr>
            <a:lvl6pPr marL="808038" indent="-134938" algn="just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40" hasCustomPrompt="1"/>
          </p:nvPr>
        </p:nvSpPr>
        <p:spPr>
          <a:xfrm>
            <a:off x="7883816" y="4591050"/>
            <a:ext cx="3556800" cy="1692000"/>
          </a:xfrm>
          <a:ln w="19050">
            <a:noFill/>
          </a:ln>
        </p:spPr>
        <p:txBody>
          <a:bodyPr lIns="72000" tIns="36000" rIns="36000" bIns="36000">
            <a:normAutofit/>
          </a:bodyPr>
          <a:lstStyle>
            <a:lvl1pPr marL="134938" indent="-134938" algn="just">
              <a:defRPr sz="1000"/>
            </a:lvl1pPr>
            <a:lvl2pPr marL="263525" indent="-123825" algn="just">
              <a:defRPr sz="1000"/>
            </a:lvl2pPr>
            <a:lvl3pPr marL="420688" indent="-146050" algn="just">
              <a:defRPr sz="1000"/>
            </a:lvl3pPr>
            <a:lvl4pPr marL="538163" indent="-117475" algn="just">
              <a:defRPr sz="1000"/>
            </a:lvl4pPr>
            <a:lvl5pPr marL="668338" indent="-123825" algn="just">
              <a:defRPr sz="1000"/>
            </a:lvl5pPr>
            <a:lvl6pPr marL="808038" indent="-134938" algn="just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082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75B4B31B-6919-4BA6-96AF-A39C0D518D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263169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think-cell Folie" r:id="rId5" imgW="473" imgH="473" progId="TCLayout.ActiveDocument.1">
                  <p:embed/>
                </p:oleObj>
              </mc:Choice>
              <mc:Fallback>
                <p:oleObj name="think-cell Folie" r:id="rId5" imgW="473" imgH="473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75B4B31B-6919-4BA6-96AF-A39C0D518D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22DC125-2985-4880-AAE3-33ADD7DB498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6" hasCustomPrompt="1"/>
          </p:nvPr>
        </p:nvSpPr>
        <p:spPr>
          <a:xfrm>
            <a:off x="745067" y="1495425"/>
            <a:ext cx="5196416" cy="478155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Picture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6235200" y="1440000"/>
            <a:ext cx="5212800" cy="489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904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vmlDrawing" Target="../drawings/vmlDrawing13.vml"/><Relationship Id="rId18" Type="http://schemas.openxmlformats.org/officeDocument/2006/relationships/image" Target="../media/image7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4.xml"/><Relationship Id="rId16" Type="http://schemas.openxmlformats.org/officeDocument/2006/relationships/oleObject" Target="../embeddings/oleObject13.bin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ags" Target="../tags/tag25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ags" Target="../tags/tag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412BBF4-7215-41C3-A5E6-9F1EC9AC198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7674714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think-cell Folie" r:id="rId17" imgW="473" imgH="473" progId="TCLayout.ActiveDocument.1">
                  <p:embed/>
                </p:oleObj>
              </mc:Choice>
              <mc:Fallback>
                <p:oleObj name="think-cell Folie" r:id="rId17" imgW="473" imgH="47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412BBF4-7215-41C3-A5E6-9F1EC9AC19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8296E2BF-69A5-471F-A831-D06CB4E685AF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988884" y="6561302"/>
            <a:ext cx="3464432" cy="242601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48601" y="6561297"/>
            <a:ext cx="762000" cy="24622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 sz="1600" b="1"/>
            </a:lvl1pPr>
          </a:lstStyle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8" name="Titelplatzhalter 27"/>
          <p:cNvSpPr>
            <a:spLocks noGrp="1"/>
          </p:cNvSpPr>
          <p:nvPr>
            <p:ph type="title"/>
          </p:nvPr>
        </p:nvSpPr>
        <p:spPr>
          <a:xfrm>
            <a:off x="720517" y="843855"/>
            <a:ext cx="10726419" cy="583015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  <a:endParaRPr lang="en-US" noProof="0" dirty="0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2"/>
          </p:nvPr>
        </p:nvSpPr>
        <p:spPr>
          <a:xfrm>
            <a:off x="6409267" y="6561297"/>
            <a:ext cx="914400" cy="2412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720000" y="1440000"/>
            <a:ext cx="10728000" cy="489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pic>
        <p:nvPicPr>
          <p:cNvPr id="15" name="Grafik 30">
            <a:extLst>
              <a:ext uri="{FF2B5EF4-FFF2-40B4-BE49-F238E27FC236}">
                <a16:creationId xmlns:a16="http://schemas.microsoft.com/office/drawing/2014/main" id="{5E44FA6D-78F3-41B2-B581-F9757DC0D6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711696"/>
            <a:ext cx="3245034" cy="146304"/>
          </a:xfrm>
          <a:prstGeom prst="rect">
            <a:avLst/>
          </a:prstGeom>
        </p:spPr>
      </p:pic>
      <p:pic>
        <p:nvPicPr>
          <p:cNvPr id="11" name="Grafik 8">
            <a:extLst>
              <a:ext uri="{FF2B5EF4-FFF2-40B4-BE49-F238E27FC236}">
                <a16:creationId xmlns:a16="http://schemas.microsoft.com/office/drawing/2014/main" id="{9915C60C-6901-4290-9804-6834376E6A22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888" y="0"/>
            <a:ext cx="6139204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36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4" r:id="rId10"/>
    <p:sldLayoutId id="2147483845" r:id="rId11"/>
    <p:sldLayoutId id="2147483847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ct val="20000"/>
        </a:spcBef>
        <a:buClr>
          <a:schemeClr val="tx1"/>
        </a:buClr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54292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712788" indent="-169863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893763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1073150" indent="-179388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25412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435100" indent="-180975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6160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1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53" userDrawn="1">
          <p15:clr>
            <a:srgbClr val="F26B43"/>
          </p15:clr>
        </p15:guide>
        <p15:guide id="4" pos="7227" userDrawn="1">
          <p15:clr>
            <a:srgbClr val="F26B43"/>
          </p15:clr>
        </p15:guide>
        <p15:guide id="5" pos="118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412BBF4-7215-41C3-A5E6-9F1EC9AC198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think-cell Folie" r:id="rId16" imgW="473" imgH="473" progId="TCLayout.ActiveDocument.1">
                  <p:embed/>
                </p:oleObj>
              </mc:Choice>
              <mc:Fallback>
                <p:oleObj name="think-cell Folie" r:id="rId16" imgW="473" imgH="47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412BBF4-7215-41C3-A5E6-9F1EC9AC19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8296E2BF-69A5-471F-A831-D06CB4E685AF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988884" y="6561302"/>
            <a:ext cx="3464432" cy="242601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48601" y="6561297"/>
            <a:ext cx="762000" cy="24622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 sz="1600" b="1"/>
            </a:lvl1pPr>
          </a:lstStyle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8" name="Titelplatzhalter 27"/>
          <p:cNvSpPr>
            <a:spLocks noGrp="1"/>
          </p:cNvSpPr>
          <p:nvPr>
            <p:ph type="title"/>
          </p:nvPr>
        </p:nvSpPr>
        <p:spPr>
          <a:xfrm>
            <a:off x="720517" y="843855"/>
            <a:ext cx="10726419" cy="583015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  <a:endParaRPr lang="en-US" noProof="0" dirty="0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2"/>
          </p:nvPr>
        </p:nvSpPr>
        <p:spPr>
          <a:xfrm>
            <a:off x="6409267" y="6561297"/>
            <a:ext cx="914400" cy="2412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889D757-E23A-497A-9B14-62A69CF34700}" type="datetime1">
              <a:rPr lang="en-US" altLang="en-US" smtClean="0"/>
              <a:pPr>
                <a:defRPr/>
              </a:pPr>
              <a:t>9/2/2019</a:t>
            </a:fld>
            <a:endParaRPr lang="en-US" altLang="en-US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720000" y="1440000"/>
            <a:ext cx="10728000" cy="489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pic>
        <p:nvPicPr>
          <p:cNvPr id="15" name="Grafik 30">
            <a:extLst>
              <a:ext uri="{FF2B5EF4-FFF2-40B4-BE49-F238E27FC236}">
                <a16:creationId xmlns:a16="http://schemas.microsoft.com/office/drawing/2014/main" id="{5E44FA6D-78F3-41B2-B581-F9757DC0D6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711696"/>
            <a:ext cx="3245034" cy="146304"/>
          </a:xfrm>
          <a:prstGeom prst="rect">
            <a:avLst/>
          </a:prstGeom>
        </p:spPr>
      </p:pic>
      <p:pic>
        <p:nvPicPr>
          <p:cNvPr id="11" name="Grafik 8">
            <a:extLst>
              <a:ext uri="{FF2B5EF4-FFF2-40B4-BE49-F238E27FC236}">
                <a16:creationId xmlns:a16="http://schemas.microsoft.com/office/drawing/2014/main" id="{3E41E802-CBB6-43A7-8F07-8C10664C224B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888" y="0"/>
            <a:ext cx="6139204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4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ct val="20000"/>
        </a:spcBef>
        <a:buClr>
          <a:schemeClr val="tx1"/>
        </a:buClr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54292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712788" indent="-169863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893763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1073150" indent="-179388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25412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435100" indent="-180975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6160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1">
          <p15:clr>
            <a:srgbClr val="F26B43"/>
          </p15:clr>
        </p15:guide>
        <p15:guide id="2" pos="3840">
          <p15:clr>
            <a:srgbClr val="F26B43"/>
          </p15:clr>
        </p15:guide>
        <p15:guide id="3" pos="453">
          <p15:clr>
            <a:srgbClr val="F26B43"/>
          </p15:clr>
        </p15:guide>
        <p15:guide id="4" pos="7227">
          <p15:clr>
            <a:srgbClr val="F26B43"/>
          </p15:clr>
        </p15:guide>
        <p15:guide id="5" pos="118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5.bin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 k testování připravovaného propojení vnitrodenního trhu  (1/2)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EA69F7-CAED-45AE-832E-1E513A60FD10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1D6CA318-533B-43B6-8FAE-A6374208B9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1342343"/>
            <a:ext cx="10728000" cy="48960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cs-CZ" b="1" dirty="0"/>
              <a:t>Cíl</a:t>
            </a:r>
            <a:r>
              <a:rPr lang="en-US" b="1" dirty="0"/>
              <a:t>: </a:t>
            </a:r>
            <a:endParaRPr lang="cs-CZ" b="1" dirty="0"/>
          </a:p>
          <a:p>
            <a:pPr algn="just">
              <a:spcBef>
                <a:spcPts val="1200"/>
              </a:spcBef>
            </a:pPr>
            <a:r>
              <a:rPr lang="cs-CZ" dirty="0"/>
              <a:t>Testování je zaměřeno na nové implicitní a explicitní účastníky trhu, s cílem seznámení se s</a:t>
            </a:r>
            <a:r>
              <a:rPr lang="en-US" dirty="0"/>
              <a:t>:</a:t>
            </a:r>
          </a:p>
          <a:p>
            <a:pPr lvl="2" algn="just">
              <a:spcBef>
                <a:spcPts val="1200"/>
              </a:spcBef>
            </a:pPr>
            <a:r>
              <a:rPr lang="cs-CZ" dirty="0"/>
              <a:t>novými funkcemi představenými ve 2. verzi XBID – toto platí i pro účastníky trhu, kteří se již aktivně účastní SIDC (za předpokladu, že se jeho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příslušné NEMO účastní Testování</a:t>
            </a:r>
            <a:r>
              <a:rPr lang="en-US" dirty="0"/>
              <a:t>),</a:t>
            </a:r>
          </a:p>
          <a:p>
            <a:pPr lvl="2" algn="just">
              <a:spcBef>
                <a:spcPts val="1200"/>
              </a:spcBef>
            </a:pPr>
            <a:r>
              <a:rPr lang="cs-CZ" dirty="0"/>
              <a:t>funkcemi a procesy v rámci SIDC - platí pro účastníky trhu, kteří dosud SIDC nevyužívají</a:t>
            </a:r>
          </a:p>
          <a:p>
            <a:pPr marL="180975" lvl="1" indent="0" algn="just">
              <a:spcBef>
                <a:spcPts val="1200"/>
              </a:spcBef>
              <a:buNone/>
            </a:pPr>
            <a:r>
              <a:rPr lang="cs-CZ" sz="1600" u="sng" dirty="0"/>
              <a:t>Poznámka</a:t>
            </a:r>
            <a:r>
              <a:rPr lang="cs-CZ" sz="1600" dirty="0"/>
              <a:t>: Implicitní účastníci trhu mají přístup k SIDC prostřednictvím lokálního obchodního systému, které se mohou u jednotlivých NEMO lišit, protože mohou mít i další funkce podporující různé procesy</a:t>
            </a:r>
          </a:p>
          <a:p>
            <a:pPr algn="just">
              <a:spcBef>
                <a:spcPts val="1200"/>
              </a:spcBef>
            </a:pPr>
            <a:r>
              <a:rPr lang="cs-CZ" b="1" dirty="0"/>
              <a:t>Plán testování</a:t>
            </a:r>
            <a:r>
              <a:rPr lang="en-US" dirty="0"/>
              <a:t>:</a:t>
            </a:r>
          </a:p>
          <a:p>
            <a:pPr lvl="2" algn="just">
              <a:spcBef>
                <a:spcPts val="1200"/>
              </a:spcBef>
            </a:pPr>
            <a:r>
              <a:rPr lang="cs-CZ" dirty="0"/>
              <a:t>1. kolo</a:t>
            </a:r>
            <a:r>
              <a:rPr lang="en-US" dirty="0"/>
              <a:t>: 14/10/2019 - 18/10/2019</a:t>
            </a:r>
          </a:p>
          <a:p>
            <a:pPr lvl="2" algn="just">
              <a:spcBef>
                <a:spcPts val="1200"/>
              </a:spcBef>
            </a:pPr>
            <a:r>
              <a:rPr lang="cs-CZ" dirty="0"/>
              <a:t>2. kolo</a:t>
            </a:r>
            <a:r>
              <a:rPr lang="en-US" dirty="0"/>
              <a:t>: 21/10/2019 - 25/10/2019</a:t>
            </a:r>
          </a:p>
          <a:p>
            <a:pPr lvl="2" algn="just">
              <a:spcBef>
                <a:spcPts val="1200"/>
              </a:spcBef>
            </a:pPr>
            <a:r>
              <a:rPr lang="cs-CZ" dirty="0"/>
              <a:t>3. kolo</a:t>
            </a:r>
            <a:r>
              <a:rPr lang="en-US" dirty="0"/>
              <a:t>: 28/10/2019 - 0</a:t>
            </a:r>
            <a:r>
              <a:rPr lang="cs-CZ" dirty="0"/>
              <a:t>1</a:t>
            </a:r>
            <a:r>
              <a:rPr lang="en-US" dirty="0"/>
              <a:t>/11/2019</a:t>
            </a:r>
          </a:p>
          <a:p>
            <a:pPr marL="180975" lvl="1" indent="0" algn="just">
              <a:spcBef>
                <a:spcPts val="1200"/>
              </a:spcBef>
              <a:buNone/>
            </a:pPr>
            <a:r>
              <a:rPr lang="cs-CZ" sz="1600" u="sng" dirty="0"/>
              <a:t>Poznámka</a:t>
            </a:r>
            <a:r>
              <a:rPr lang="cs-CZ" sz="1600" dirty="0"/>
              <a:t>: Za aktivaci jednotlivých kol je plně zodpovědný projekt SIDC. Cílem je provedení všech relevantních scénářů již v prvním kole testování.</a:t>
            </a:r>
          </a:p>
        </p:txBody>
      </p:sp>
    </p:spTree>
    <p:extLst>
      <p:ext uri="{BB962C8B-B14F-4D97-AF65-F5344CB8AC3E}">
        <p14:creationId xmlns:p14="http://schemas.microsoft.com/office/powerpoint/2010/main" val="86858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 k testování připravovaného propojení vnitrodenního trhu (2/2)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EA69F7-CAED-45AE-832E-1E513A60FD10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1D6CA318-533B-43B6-8FAE-A6374208B9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1289073"/>
            <a:ext cx="10728000" cy="5121298"/>
          </a:xfrm>
        </p:spPr>
        <p:txBody>
          <a:bodyPr>
            <a:normAutofit fontScale="92500"/>
          </a:bodyPr>
          <a:lstStyle/>
          <a:p>
            <a:pPr algn="just">
              <a:spcBef>
                <a:spcPts val="1200"/>
              </a:spcBef>
            </a:pPr>
            <a:r>
              <a:rPr lang="cs-CZ" b="1" dirty="0"/>
              <a:t>Harmonogram testování</a:t>
            </a:r>
            <a:r>
              <a:rPr lang="en-US" b="1" dirty="0"/>
              <a:t>:</a:t>
            </a:r>
          </a:p>
          <a:p>
            <a:pPr lvl="2" algn="just">
              <a:spcBef>
                <a:spcPts val="1200"/>
              </a:spcBef>
            </a:pPr>
            <a:r>
              <a:rPr lang="cs-CZ" dirty="0"/>
              <a:t>IT systém bude během Testování fungovat v režimu 24x5 </a:t>
            </a:r>
          </a:p>
          <a:p>
            <a:pPr lvl="2" algn="just">
              <a:spcBef>
                <a:spcPts val="1200"/>
              </a:spcBef>
            </a:pPr>
            <a:r>
              <a:rPr lang="cs-CZ" dirty="0"/>
              <a:t>Podpora pro účastníky trhu (provozní a technické konzultace, simulace předdefinovaných scénářů) bude poskytována od 9:00 do 17:00, a to NEMO pro implicitní účastníky trhu a TSO (HOPS, ELES, RTE, </a:t>
            </a:r>
            <a:r>
              <a:rPr lang="cs-CZ" dirty="0" err="1"/>
              <a:t>Amprion</a:t>
            </a:r>
            <a:r>
              <a:rPr lang="cs-CZ" dirty="0"/>
              <a:t>) pro explicitní účastníky trhu na příslušných hranicích.</a:t>
            </a:r>
          </a:p>
          <a:p>
            <a:pPr lvl="2" algn="just">
              <a:spcBef>
                <a:spcPts val="1200"/>
              </a:spcBef>
            </a:pPr>
            <a:r>
              <a:rPr lang="cs-CZ" dirty="0"/>
              <a:t>Všechny žádosti o podporu nebo konzultace mimo časy podpory jsou v odpovědnosti každého NEMO.</a:t>
            </a:r>
            <a:r>
              <a:rPr lang="en-US" dirty="0"/>
              <a:t>  </a:t>
            </a:r>
          </a:p>
          <a:p>
            <a:pPr algn="just">
              <a:spcBef>
                <a:spcPts val="1200"/>
              </a:spcBef>
            </a:pPr>
            <a:r>
              <a:rPr lang="cs-CZ" b="1" dirty="0"/>
              <a:t>Technická zabezpečení</a:t>
            </a:r>
            <a:r>
              <a:rPr lang="en-US" b="1" dirty="0"/>
              <a:t>:</a:t>
            </a:r>
          </a:p>
          <a:p>
            <a:pPr lvl="2" algn="just">
              <a:spcBef>
                <a:spcPts val="1200"/>
              </a:spcBef>
            </a:pPr>
            <a:r>
              <a:rPr lang="cs-CZ" dirty="0"/>
              <a:t>Implicitní účastníci trhu - jsou plně odpovědností každého NEMO</a:t>
            </a:r>
          </a:p>
          <a:p>
            <a:pPr lvl="2" algn="just">
              <a:spcBef>
                <a:spcPts val="1200"/>
              </a:spcBef>
            </a:pPr>
            <a:r>
              <a:rPr lang="cs-CZ" dirty="0"/>
              <a:t>Explicitní účastníci trhu - jsou v odpovědnosti příslušných provozovatelů přenosových soustav (HOPS, ELES, RTE, </a:t>
            </a:r>
            <a:r>
              <a:rPr lang="cs-CZ" dirty="0" err="1"/>
              <a:t>Amprion</a:t>
            </a:r>
            <a:r>
              <a:rPr lang="cs-CZ" dirty="0"/>
              <a:t>) - distribuce dat o připojení, testy připojení, manuály pro explicitní účastníky, … </a:t>
            </a:r>
          </a:p>
          <a:p>
            <a:pPr algn="just">
              <a:spcBef>
                <a:spcPts val="1200"/>
              </a:spcBef>
            </a:pPr>
            <a:r>
              <a:rPr lang="cs-CZ" b="1" dirty="0"/>
              <a:t>Systémové a provozní zprávy</a:t>
            </a:r>
            <a:r>
              <a:rPr lang="en-US" b="1" dirty="0"/>
              <a:t>:</a:t>
            </a:r>
          </a:p>
          <a:p>
            <a:pPr lvl="2" algn="just">
              <a:spcBef>
                <a:spcPts val="1200"/>
              </a:spcBef>
            </a:pPr>
            <a:r>
              <a:rPr lang="cs-CZ" dirty="0"/>
              <a:t>Účelem Testování je simulovat provoz co nejblíže standardním podmínkám trhu. To znamená, že systém bude generovat i systémové a provozní  zprávy. Účastníkům trhu doporučujeme dbát zvýšenou pozornost při rozlišováním mezi zprávami přicházejícími z Testování a zprávami přicházejícími z běžného provozu.</a:t>
            </a:r>
          </a:p>
        </p:txBody>
      </p:sp>
    </p:spTree>
    <p:extLst>
      <p:ext uri="{BB962C8B-B14F-4D97-AF65-F5344CB8AC3E}">
        <p14:creationId xmlns:p14="http://schemas.microsoft.com/office/powerpoint/2010/main" val="238606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D2B34C4B-1165-47BA-B1F5-E0271CB2DEE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think-cell Folie" r:id="rId5" imgW="395" imgH="394" progId="TCLayout.ActiveDocument.1">
                  <p:embed/>
                </p:oleObj>
              </mc:Choice>
              <mc:Fallback>
                <p:oleObj name="think-cell Folie" r:id="rId5" imgW="395" imgH="394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D2B34C4B-1165-47BA-B1F5-E0271CB2DE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3D49E58B-F136-4FA8-A0C0-9CB32200A21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</a:t>
            </a:r>
            <a:r>
              <a:rPr lang="cs-CZ" dirty="0"/>
              <a:t>ní obchodovací </a:t>
            </a:r>
            <a:r>
              <a:rPr lang="en-GB" dirty="0"/>
              <a:t> </a:t>
            </a:r>
            <a:r>
              <a:rPr lang="cs-CZ" dirty="0"/>
              <a:t>schéma v</a:t>
            </a:r>
            <a:r>
              <a:rPr lang="en-GB" dirty="0"/>
              <a:t> XBID </a:t>
            </a:r>
            <a:br>
              <a:rPr lang="en-GB" dirty="0"/>
            </a:b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145060"/>
              </p:ext>
            </p:extLst>
          </p:nvPr>
        </p:nvGraphicFramePr>
        <p:xfrm>
          <a:off x="400403" y="1127724"/>
          <a:ext cx="11391193" cy="5477039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253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2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46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5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3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37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00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74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205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216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0792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59244">
                <a:tc rowSpan="2" gridSpan="2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 vlna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 vlna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500">
                <a:tc gridSpan="2" v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Rakousko</a:t>
                      </a:r>
                      <a:endParaRPr lang="cs-CZ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Francie</a:t>
                      </a:r>
                      <a:endParaRPr lang="cs-CZ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Německo</a:t>
                      </a:r>
                      <a:endParaRPr lang="cs-CZ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Španělsko &amp; Portugalsko </a:t>
                      </a:r>
                      <a:endParaRPr lang="cs-CZ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NL &amp; Belgie</a:t>
                      </a:r>
                      <a:endParaRPr lang="cs-CZ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Nordics</a:t>
                      </a:r>
                      <a:r>
                        <a:rPr lang="cs-CZ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&amp; </a:t>
                      </a:r>
                      <a:r>
                        <a:rPr lang="cs-CZ" sz="105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Baltics</a:t>
                      </a:r>
                      <a:endParaRPr lang="cs-CZ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Bulharsko</a:t>
                      </a:r>
                      <a:endParaRPr lang="cs-CZ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Chorvatsko</a:t>
                      </a:r>
                      <a:endParaRPr lang="cs-CZ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Česká republika</a:t>
                      </a:r>
                      <a:endParaRPr lang="cs-CZ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Maďarsko</a:t>
                      </a:r>
                      <a:endParaRPr lang="cs-CZ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Polsko</a:t>
                      </a:r>
                      <a:endParaRPr lang="cs-CZ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Rumunsko</a:t>
                      </a:r>
                      <a:endParaRPr lang="cs-CZ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Slovinsko</a:t>
                      </a:r>
                      <a:endParaRPr lang="cs-CZ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 Otevření</a:t>
                      </a:r>
                    </a:p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 obchodování</a:t>
                      </a:r>
                    </a:p>
                    <a:p>
                      <a:pPr algn="l" fontAlgn="ctr"/>
                      <a:r>
                        <a:rPr lang="cs-CZ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(GOT)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Všechny produkty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15:00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15:00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18:00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s-E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:00</a:t>
                      </a:r>
                      <a:r>
                        <a:rPr lang="de-DE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14:00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14:00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:00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15:00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15:00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15:00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14:00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15:00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15:00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 Uzavření</a:t>
                      </a:r>
                    </a:p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 obchodování****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15-min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D-30 min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D-</a:t>
                      </a:r>
                      <a:r>
                        <a:rPr lang="cs-CZ" sz="1100" u="none" strike="noStrike" dirty="0">
                          <a:effectLst/>
                        </a:rPr>
                        <a:t>30 min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D-60</a:t>
                      </a:r>
                      <a:r>
                        <a:rPr lang="cs-CZ" sz="1100" u="none" strike="noStrike" dirty="0">
                          <a:effectLst/>
                        </a:rPr>
                        <a:t> min</a:t>
                      </a:r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D-60</a:t>
                      </a:r>
                      <a:r>
                        <a:rPr lang="cs-CZ" sz="1100" u="none" strike="noStrike" dirty="0">
                          <a:effectLst/>
                        </a:rPr>
                        <a:t> min</a:t>
                      </a:r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30-min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D-30 min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D-30 min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 h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D-30 min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D-30 min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D-30 min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D-60 min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D-5 min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D-60min*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D-60 min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D-30</a:t>
                      </a:r>
                      <a:r>
                        <a:rPr lang="cs-CZ" sz="1100" u="none" strike="noStrike" dirty="0">
                          <a:effectLst/>
                        </a:rPr>
                        <a:t> min</a:t>
                      </a:r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D-60</a:t>
                      </a:r>
                      <a:r>
                        <a:rPr lang="cs-CZ" sz="1100" u="none" strike="noStrike" dirty="0">
                          <a:effectLst/>
                        </a:rPr>
                        <a:t> min</a:t>
                      </a:r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D-60</a:t>
                      </a:r>
                      <a:r>
                        <a:rPr lang="cs-CZ" sz="1100" u="none" strike="noStrike" dirty="0">
                          <a:effectLst/>
                        </a:rPr>
                        <a:t> min</a:t>
                      </a:r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D-60</a:t>
                      </a:r>
                      <a:r>
                        <a:rPr lang="cs-CZ" sz="1100" u="none" strike="noStrike" dirty="0">
                          <a:effectLst/>
                        </a:rPr>
                        <a:t> min</a:t>
                      </a:r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D-60</a:t>
                      </a:r>
                      <a:r>
                        <a:rPr lang="cs-CZ" sz="1100" u="none" strike="noStrike" dirty="0">
                          <a:effectLst/>
                        </a:rPr>
                        <a:t> min</a:t>
                      </a:r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D-60</a:t>
                      </a:r>
                      <a:r>
                        <a:rPr lang="cs-CZ" sz="1100" u="none" strike="noStrike" dirty="0">
                          <a:effectLst/>
                        </a:rPr>
                        <a:t> min</a:t>
                      </a:r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Bloky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D-30 min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D-30 min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D-30 min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D-5 min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D-6</a:t>
                      </a:r>
                      <a:r>
                        <a:rPr lang="de-DE" sz="1100" u="none" strike="noStrike" dirty="0">
                          <a:effectLst/>
                        </a:rPr>
                        <a:t>0</a:t>
                      </a:r>
                      <a:r>
                        <a:rPr lang="cs-CZ" sz="1100" u="none" strike="noStrike" dirty="0">
                          <a:effectLst/>
                        </a:rPr>
                        <a:t>min*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D-60</a:t>
                      </a:r>
                      <a:r>
                        <a:rPr lang="cs-CZ" sz="1100" u="none" strike="noStrike" dirty="0">
                          <a:effectLst/>
                        </a:rPr>
                        <a:t> min</a:t>
                      </a:r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D-30</a:t>
                      </a:r>
                      <a:r>
                        <a:rPr lang="cs-CZ" sz="1100" u="none" strike="noStrike" dirty="0">
                          <a:effectLst/>
                        </a:rPr>
                        <a:t> min</a:t>
                      </a:r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D-60</a:t>
                      </a:r>
                      <a:r>
                        <a:rPr lang="cs-CZ" sz="1100" u="none" strike="noStrike" dirty="0">
                          <a:effectLst/>
                        </a:rPr>
                        <a:t> min</a:t>
                      </a:r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D-60</a:t>
                      </a:r>
                      <a:r>
                        <a:rPr lang="cs-CZ" sz="1100" u="none" strike="noStrike" dirty="0">
                          <a:effectLst/>
                        </a:rPr>
                        <a:t> min</a:t>
                      </a:r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D-60</a:t>
                      </a:r>
                      <a:r>
                        <a:rPr lang="cs-CZ" sz="1100" u="none" strike="noStrike" dirty="0">
                          <a:effectLst/>
                        </a:rPr>
                        <a:t> min</a:t>
                      </a:r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D-60</a:t>
                      </a:r>
                      <a:r>
                        <a:rPr lang="cs-CZ" sz="1100" u="none" strike="noStrike" dirty="0">
                          <a:effectLst/>
                        </a:rPr>
                        <a:t> min</a:t>
                      </a:r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D-60</a:t>
                      </a:r>
                      <a:r>
                        <a:rPr lang="cs-CZ" sz="1100" u="none" strike="noStrike" dirty="0">
                          <a:effectLst/>
                        </a:rPr>
                        <a:t> min</a:t>
                      </a:r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Omezení</a:t>
                      </a:r>
                    </a:p>
                    <a:p>
                      <a:pPr algn="l" fontAlgn="ctr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rampování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50HzT-DK2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DK1A-NO2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DK1A-SE3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DK1A-DK1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,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DK1-DK2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DK1-TTN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EE-FI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LT-SE4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NO2-TTN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PLC-SE4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LT-PLC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55635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Časové rozlišení</a:t>
                      </a:r>
                    </a:p>
                    <a:p>
                      <a:pPr algn="l" fontAlgn="ctr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na hranicích</a:t>
                      </a:r>
                    </a:p>
                  </a:txBody>
                  <a:tcPr marL="9525" marR="9525" marT="9525" marB="0" anchor="ctr"/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50HzT-AMP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50HzT-TNG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50HzT-TTG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AMP-APG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TNG-APG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TTG-APG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AMP-TNG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AMP-TTG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TNG-TTG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MAVIR-APG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ELES-APG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CEPS-APG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15 min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AMP-RTE, TNG-RTE: 30 min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Všechna ostatní propojení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60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minut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57385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Poznámky</a:t>
                      </a:r>
                    </a:p>
                  </a:txBody>
                  <a:tcPr marL="9525" marR="9525" marT="9525" marB="0" anchor="ctr"/>
                </a:tc>
                <a:tc gridSpan="14"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u="none" strike="noStrike" dirty="0">
                          <a:effectLst/>
                        </a:rPr>
                        <a:t>* Fin</a:t>
                      </a:r>
                      <a:r>
                        <a:rPr lang="cs-CZ" sz="1100" u="none" strike="noStrike" dirty="0" err="1">
                          <a:effectLst/>
                        </a:rPr>
                        <a:t>sko</a:t>
                      </a:r>
                      <a:r>
                        <a:rPr lang="sv-SE" sz="1100" u="none" strike="noStrike" dirty="0">
                          <a:effectLst/>
                        </a:rPr>
                        <a:t> a Eston</a:t>
                      </a:r>
                      <a:r>
                        <a:rPr lang="cs-CZ" sz="1100" u="none" strike="noStrike" dirty="0" err="1">
                          <a:effectLst/>
                        </a:rPr>
                        <a:t>sko</a:t>
                      </a:r>
                      <a:r>
                        <a:rPr lang="sv-SE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>
                          <a:effectLst/>
                        </a:rPr>
                        <a:t>v</a:t>
                      </a:r>
                      <a:r>
                        <a:rPr lang="sv-SE" sz="1100" u="none" strike="noStrike" dirty="0">
                          <a:effectLst/>
                        </a:rPr>
                        <a:t> D-30 min</a:t>
                      </a:r>
                      <a:r>
                        <a:rPr lang="hu-HU" sz="1100" u="none" strike="noStrike" dirty="0">
                          <a:effectLst/>
                        </a:rPr>
                        <a:t>, **HU lokální produkty mimo XBID</a:t>
                      </a:r>
                      <a:r>
                        <a:rPr lang="de-DE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>
                          <a:effectLst/>
                        </a:rPr>
                        <a:t>***</a:t>
                      </a:r>
                      <a:r>
                        <a:rPr lang="cs-CZ" sz="1100" dirty="0"/>
                        <a:t>Tento čas se vztahuje na otevření v XBID</a:t>
                      </a:r>
                      <a:r>
                        <a:rPr lang="en-US" sz="1100" u="none" strike="noStrike" dirty="0">
                          <a:effectLst/>
                        </a:rPr>
                        <a:t>. GOT </a:t>
                      </a:r>
                      <a:r>
                        <a:rPr lang="cs-CZ" sz="1100" u="none" strike="noStrike" dirty="0">
                          <a:effectLst/>
                        </a:rPr>
                        <a:t>pro </a:t>
                      </a:r>
                      <a:r>
                        <a:rPr lang="cs-CZ" sz="1100" dirty="0"/>
                        <a:t>Pyrenejský trh bude 15:00 od Q4 2019 (čeká se na regulatorní rozhodnutí). Předpokládá se, že GOT hranice PT-ES bude do konce září přesun</a:t>
                      </a:r>
                      <a:r>
                        <a:rPr lang="cs-CZ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uta</a:t>
                      </a:r>
                      <a:r>
                        <a:rPr lang="cs-CZ" sz="1100" dirty="0"/>
                        <a:t> na 15 hodin, pokud budou připraveny potřebné regulatorní změny</a:t>
                      </a:r>
                      <a:r>
                        <a:rPr lang="en-US" sz="1100" u="none" strike="noStrike" dirty="0">
                          <a:effectLst/>
                        </a:rPr>
                        <a:t>. ****</a:t>
                      </a:r>
                      <a:r>
                        <a:rPr lang="cs-CZ" sz="1100" u="none" strike="noStrike" dirty="0">
                          <a:effectLst/>
                        </a:rPr>
                        <a:t>Uzávěrka v rámci </a:t>
                      </a:r>
                      <a:r>
                        <a:rPr lang="en-US" sz="1100" u="none" strike="noStrike" dirty="0">
                          <a:effectLst/>
                        </a:rPr>
                        <a:t>XBID/SOB; </a:t>
                      </a:r>
                      <a:r>
                        <a:rPr lang="cs-CZ" sz="1100" u="none" strike="noStrike" dirty="0">
                          <a:effectLst/>
                        </a:rPr>
                        <a:t>čas uzávěrky obchodování se může u jednotlivých NEMO lišit</a:t>
                      </a:r>
                      <a:r>
                        <a:rPr lang="en-US" sz="1100" u="none" strike="noStrike" dirty="0"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30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Testovací scénáře / Denní plán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EA69F7-CAED-45AE-832E-1E513A60FD10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1D6CA318-533B-43B6-8FAE-A6374208B9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dirty="0"/>
              <a:t>Týden</a:t>
            </a:r>
            <a:r>
              <a:rPr lang="en-US" dirty="0"/>
              <a:t> 42</a:t>
            </a:r>
          </a:p>
          <a:p>
            <a:pPr lvl="1">
              <a:spcBef>
                <a:spcPts val="1200"/>
              </a:spcBef>
              <a:tabLst>
                <a:tab pos="2517775" algn="l"/>
              </a:tabLst>
            </a:pPr>
            <a:r>
              <a:rPr lang="cs-CZ" dirty="0"/>
              <a:t>P</a:t>
            </a:r>
            <a:r>
              <a:rPr lang="en-US" dirty="0"/>
              <a:t>o 14.10.2019	</a:t>
            </a:r>
            <a:r>
              <a:rPr lang="cs-CZ" dirty="0"/>
              <a:t>Normální provoz</a:t>
            </a:r>
            <a:endParaRPr lang="en-US" dirty="0"/>
          </a:p>
          <a:p>
            <a:pPr lvl="1">
              <a:spcBef>
                <a:spcPts val="1200"/>
              </a:spcBef>
              <a:tabLst>
                <a:tab pos="2517775" algn="l"/>
              </a:tabLst>
            </a:pPr>
            <a:r>
              <a:rPr lang="cs-CZ" dirty="0"/>
              <a:t>Út</a:t>
            </a:r>
            <a:r>
              <a:rPr lang="en-US" dirty="0"/>
              <a:t> 15.10.2019	</a:t>
            </a:r>
            <a:r>
              <a:rPr lang="cs-CZ" dirty="0"/>
              <a:t>Normální provoz</a:t>
            </a:r>
            <a:endParaRPr lang="en-US" dirty="0"/>
          </a:p>
          <a:p>
            <a:pPr lvl="1">
              <a:spcBef>
                <a:spcPts val="1200"/>
              </a:spcBef>
              <a:tabLst>
                <a:tab pos="2517775" algn="l"/>
              </a:tabLst>
            </a:pPr>
            <a:r>
              <a:rPr lang="cs-CZ" dirty="0"/>
              <a:t>St</a:t>
            </a:r>
            <a:r>
              <a:rPr lang="en-US" dirty="0"/>
              <a:t> 16.10.2019	</a:t>
            </a:r>
            <a:r>
              <a:rPr lang="cs-CZ" dirty="0"/>
              <a:t>Normální provoz </a:t>
            </a:r>
            <a:r>
              <a:rPr lang="en-US" dirty="0"/>
              <a:t>+ </a:t>
            </a:r>
            <a:r>
              <a:rPr lang="cs-CZ" dirty="0"/>
              <a:t>T</a:t>
            </a:r>
            <a:r>
              <a:rPr lang="en-US" dirty="0" err="1"/>
              <a:t>rade</a:t>
            </a:r>
            <a:r>
              <a:rPr lang="en-US" dirty="0"/>
              <a:t> cancel </a:t>
            </a:r>
            <a:r>
              <a:rPr lang="cs-CZ" dirty="0"/>
              <a:t>(XBID systémem) </a:t>
            </a:r>
            <a:r>
              <a:rPr lang="en-US" dirty="0"/>
              <a:t>+ </a:t>
            </a:r>
            <a:r>
              <a:rPr lang="cs-CZ" dirty="0"/>
              <a:t>Uzavření trhu (trhů)</a:t>
            </a:r>
          </a:p>
          <a:p>
            <a:pPr lvl="1">
              <a:spcBef>
                <a:spcPts val="1200"/>
              </a:spcBef>
              <a:tabLst>
                <a:tab pos="2517775" algn="l"/>
              </a:tabLst>
            </a:pPr>
            <a:r>
              <a:rPr lang="cs-CZ" dirty="0"/>
              <a:t>Čt</a:t>
            </a:r>
            <a:r>
              <a:rPr lang="en-US" dirty="0"/>
              <a:t> 17.10.2019	</a:t>
            </a:r>
            <a:r>
              <a:rPr lang="cs-CZ" dirty="0"/>
              <a:t>Normální provoz </a:t>
            </a:r>
            <a:r>
              <a:rPr lang="en-US" dirty="0"/>
              <a:t>+ </a:t>
            </a:r>
            <a:r>
              <a:rPr lang="cs-CZ" dirty="0"/>
              <a:t>T</a:t>
            </a:r>
            <a:r>
              <a:rPr lang="en-US" dirty="0" err="1"/>
              <a:t>rade</a:t>
            </a:r>
            <a:r>
              <a:rPr lang="en-US" dirty="0"/>
              <a:t> cancel </a:t>
            </a:r>
            <a:r>
              <a:rPr lang="cs-CZ" dirty="0"/>
              <a:t>(XBID systémem) </a:t>
            </a:r>
            <a:r>
              <a:rPr lang="en-US" dirty="0"/>
              <a:t>+ </a:t>
            </a:r>
            <a:r>
              <a:rPr lang="cs-CZ" dirty="0"/>
              <a:t>Uzavření hranic</a:t>
            </a:r>
            <a:endParaRPr lang="en-US" dirty="0"/>
          </a:p>
          <a:p>
            <a:pPr lvl="1">
              <a:spcBef>
                <a:spcPts val="1200"/>
              </a:spcBef>
              <a:tabLst>
                <a:tab pos="2517775" algn="l"/>
              </a:tabLst>
            </a:pPr>
            <a:r>
              <a:rPr lang="cs-CZ" dirty="0"/>
              <a:t>Pá</a:t>
            </a:r>
            <a:r>
              <a:rPr lang="en-US" dirty="0"/>
              <a:t> 18.10.2019 	</a:t>
            </a:r>
            <a:r>
              <a:rPr lang="cs-CZ" dirty="0"/>
              <a:t>Neplánuje se žádné testování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cs-CZ" dirty="0"/>
              <a:t>Týden</a:t>
            </a:r>
            <a:r>
              <a:rPr lang="en-US" dirty="0"/>
              <a:t> 43 – </a:t>
            </a:r>
            <a:r>
              <a:rPr lang="cs-CZ" dirty="0"/>
              <a:t>Vyhrazeno pro další kolo testování, pokud bude aktivováno projektem SIDC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cs-CZ" dirty="0"/>
              <a:t>Týden</a:t>
            </a:r>
            <a:r>
              <a:rPr lang="en-US" dirty="0"/>
              <a:t> 44 – </a:t>
            </a:r>
            <a:r>
              <a:rPr lang="cs-CZ" dirty="0"/>
              <a:t>Vyhrazeno pro další kolo testování, pokud bude aktivováno projektem SIDC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0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hCmu0UhSFi8NOgSKYsfl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pgUoJPSRfCJKEF5SH8F9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ew8T51PQBWjULrkbV8Na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Aqf27AqQSWFiam.eNOJQ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tGrQ0MTQqKWNHBUOex2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8YX4uIYS36bRSVab3Z6Q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3lftbO1RHqExZCHMaq7s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IZjB9SFSySA1oJxAV7V7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7LGEqJSFy2of0B00Nla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IZjB9SFSySA1oJxAV7V7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ikE3sjSm2npcux2WvMH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hCmu0UhSFi8NOgSKYsfl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pgUoJPSRfCJKEF5SH8F9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ew8T51PQBWjULrkbV8Na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Aqf27AqQSWFiam.eNOJQ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tGrQ0MTQqKWNHBUOex2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8YX4uIYS36bRSVab3Z6Q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3lftbO1RHqExZCHMaq7s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qZJXjhrs4fwWVSQeDb5C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7LGEqJSFy2of0B00Nla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ikE3sjSm2npcux2WvMH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XBID Templates">
  <a:themeElements>
    <a:clrScheme name="XBID">
      <a:dk1>
        <a:sysClr val="windowText" lastClr="000000"/>
      </a:dk1>
      <a:lt1>
        <a:sysClr val="window" lastClr="FFFFFF"/>
      </a:lt1>
      <a:dk2>
        <a:srgbClr val="DADADA"/>
      </a:dk2>
      <a:lt2>
        <a:srgbClr val="EDEDED"/>
      </a:lt2>
      <a:accent1>
        <a:srgbClr val="D70057"/>
      </a:accent1>
      <a:accent2>
        <a:srgbClr val="FF7300"/>
      </a:accent2>
      <a:accent3>
        <a:srgbClr val="BDBDBD"/>
      </a:accent3>
      <a:accent4>
        <a:srgbClr val="9D9D9D"/>
      </a:accent4>
      <a:accent5>
        <a:srgbClr val="646464"/>
      </a:accent5>
      <a:accent6>
        <a:srgbClr val="3C3C3C"/>
      </a:accent6>
      <a:hlink>
        <a:srgbClr val="D70057"/>
      </a:hlink>
      <a:folHlink>
        <a:srgbClr val="FF73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XBID Templates">
  <a:themeElements>
    <a:clrScheme name="XBID">
      <a:dk1>
        <a:sysClr val="windowText" lastClr="000000"/>
      </a:dk1>
      <a:lt1>
        <a:sysClr val="window" lastClr="FFFFFF"/>
      </a:lt1>
      <a:dk2>
        <a:srgbClr val="DADADA"/>
      </a:dk2>
      <a:lt2>
        <a:srgbClr val="EDEDED"/>
      </a:lt2>
      <a:accent1>
        <a:srgbClr val="D70057"/>
      </a:accent1>
      <a:accent2>
        <a:srgbClr val="FF7300"/>
      </a:accent2>
      <a:accent3>
        <a:srgbClr val="BDBDBD"/>
      </a:accent3>
      <a:accent4>
        <a:srgbClr val="9D9D9D"/>
      </a:accent4>
      <a:accent5>
        <a:srgbClr val="646464"/>
      </a:accent5>
      <a:accent6>
        <a:srgbClr val="3C3C3C"/>
      </a:accent6>
      <a:hlink>
        <a:srgbClr val="D70057"/>
      </a:hlink>
      <a:folHlink>
        <a:srgbClr val="FF73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650</Words>
  <Application>Microsoft Office PowerPoint</Application>
  <PresentationFormat>Širokoúhlá obrazovka</PresentationFormat>
  <Paragraphs>115</Paragraphs>
  <Slides>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Symbol</vt:lpstr>
      <vt:lpstr>XBID Templates</vt:lpstr>
      <vt:lpstr>1_XBID Templates</vt:lpstr>
      <vt:lpstr>think-cell Folie</vt:lpstr>
      <vt:lpstr>Základní informace k testování připravovaného propojení vnitrodenního trhu  (1/2)</vt:lpstr>
      <vt:lpstr>Základní informace k testování připravovaného propojení vnitrodenního trhu (2/2)</vt:lpstr>
      <vt:lpstr>Standardní obchodovací  schéma v XBID  </vt:lpstr>
      <vt:lpstr>Testovací scénáře / Denní plán</vt:lpstr>
    </vt:vector>
  </TitlesOfParts>
  <Company>APX-ENDEX/Belpex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 off Legal &amp; Contract TF</dc:title>
  <dc:creator>Tjitske Kramer</dc:creator>
  <cp:lastModifiedBy>Zuzana Vacková, OTE</cp:lastModifiedBy>
  <cp:revision>2595</cp:revision>
  <cp:lastPrinted>2012-11-12T07:39:19Z</cp:lastPrinted>
  <dcterms:created xsi:type="dcterms:W3CDTF">2012-03-01T10:29:33Z</dcterms:created>
  <dcterms:modified xsi:type="dcterms:W3CDTF">2019-09-02T11:02:58Z</dcterms:modified>
</cp:coreProperties>
</file>