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46.xml" ContentType="application/vnd.openxmlformats-officedocument.presentationml.tags+xml"/>
  <Override PartName="/ppt/tags/tag4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3" r:id="rId1"/>
    <p:sldMasterId id="2147483848" r:id="rId2"/>
  </p:sldMasterIdLst>
  <p:notesMasterIdLst>
    <p:notesMasterId r:id="rId7"/>
  </p:notesMasterIdLst>
  <p:handoutMasterIdLst>
    <p:handoutMasterId r:id="rId8"/>
  </p:handoutMasterIdLst>
  <p:sldIdLst>
    <p:sldId id="599" r:id="rId3"/>
    <p:sldId id="600" r:id="rId4"/>
    <p:sldId id="603" r:id="rId5"/>
    <p:sldId id="602" r:id="rId6"/>
  </p:sldIdLst>
  <p:sldSz cx="12192000" cy="6858000"/>
  <p:notesSz cx="6797675" cy="9872663"/>
  <p:custDataLst>
    <p:tags r:id="rId9"/>
  </p:custDataLst>
  <p:defaultTextStyle>
    <a:defPPr>
      <a:defRPr lang="fr-FR"/>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923" userDrawn="1">
          <p15:clr>
            <a:srgbClr val="A4A3A4"/>
          </p15:clr>
        </p15:guide>
        <p15:guide id="2" pos="3840" userDrawn="1">
          <p15:clr>
            <a:srgbClr val="A4A3A4"/>
          </p15:clr>
        </p15:guide>
        <p15:guide id="3" pos="6601" userDrawn="1">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NCHAUX Xavier" initials="RTE" lastIdx="8" clrIdx="0"/>
  <p:cmAuthor id="29" name="Srom, Jakub" initials="SJ" lastIdx="1" clrIdx="29">
    <p:extLst>
      <p:ext uri="{19B8F6BF-5375-455C-9EA6-DF929625EA0E}">
        <p15:presenceInfo xmlns:p15="http://schemas.microsoft.com/office/powerpoint/2012/main" userId="Srom, Jakub" providerId="None"/>
      </p:ext>
    </p:extLst>
  </p:cmAuthor>
  <p:cmAuthor id="1" name="Tore Granli" initials="TG" lastIdx="4" clrIdx="1"/>
  <p:cmAuthor id="2" name="Dammer, Arne" initials="DA" lastIdx="5" clrIdx="2"/>
  <p:cmAuthor id="3" name="OTE-OM" initials="OTE-OM" lastIdx="3" clrIdx="3"/>
  <p:cmAuthor id="4" name="DUFOURG Marie" initials="RTE" lastIdx="10" clrIdx="4"/>
  <p:cmAuthor id="5" name="ELIA" initials="ELIA" lastIdx="13" clrIdx="5"/>
  <p:cmAuthor id="6" name="EPEXSPOT" initials="EPEX" lastIdx="6" clrIdx="6"/>
  <p:cmAuthor id="7" name="EPEX" initials="EPEX" lastIdx="30" clrIdx="7"/>
  <p:cmAuthor id="8" name="Vladimír Satek" initials="VS" lastIdx="42" clrIdx="8"/>
  <p:cmAuthor id="9" name="ycuellar" initials="YC" lastIdx="11" clrIdx="9"/>
  <p:cmAuthor id="10" name="Lucie Ryšavá" initials="LR" lastIdx="41" clrIdx="10"/>
  <p:cmAuthor id="11" name="Karri Mäkelä" initials="KM" lastIdx="38" clrIdx="11"/>
  <p:cmAuthor id="12" name="Helene" initials="H" lastIdx="10" clrIdx="12"/>
  <p:cmAuthor id="13" name="Nord Pool Spot 1" initials="NPS 1" lastIdx="5" clrIdx="13"/>
  <p:cmAuthor id="14" name="Tjitske Kramer" initials="TK" lastIdx="4" clrIdx="14"/>
  <p:cmAuthor id="15" name="NPS" initials="KM" lastIdx="1" clrIdx="15"/>
  <p:cmAuthor id="16" name="EPEX SPOT" initials="EPEX" lastIdx="7" clrIdx="16"/>
  <p:cmAuthor id="17" name="Jose Javier Gonzalez" initials="JJG" lastIdx="1" clrIdx="17"/>
  <p:cmAuthor id="18" name="Yolanda Cuellar" initials="OMIE" lastIdx="6" clrIdx="18"/>
  <p:cmAuthor id="19" name="Rysava , Lucie" initials="LR" lastIdx="49" clrIdx="19"/>
  <p:cmAuthor id="20" name="Klara Valkova" initials="KV" lastIdx="5" clrIdx="20"/>
  <p:cmAuthor id="21" name="Lucie Rysava (PXs PMO)" initials="LR" lastIdx="5" clrIdx="21"/>
  <p:cmAuthor id="22" name="NPS1" initials="NPS1" lastIdx="3" clrIdx="22"/>
  <p:cmAuthor id="23" name="Lucie Ryšavá (PXs PMO)" initials="LR" lastIdx="7" clrIdx="23"/>
  <p:cmAuthor id="24" name="PXs" initials="PXs" lastIdx="13" clrIdx="24"/>
  <p:cmAuthor id="25" name="Alejandro Esteban" initials="AE" lastIdx="11" clrIdx="25"/>
  <p:cmAuthor id="26" name="OM" initials="OM" lastIdx="1" clrIdx="26"/>
  <p:cmAuthor id="27" name="Miha Pregl" initials="MP" lastIdx="2" clrIdx="27"/>
  <p:cmAuthor id="28" name="EMT" initials="EMT" lastIdx="1" clrIdx="2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66CCFF"/>
    <a:srgbClr val="F03333"/>
    <a:srgbClr val="7F7F7F"/>
    <a:srgbClr val="C00000"/>
    <a:srgbClr val="83A644"/>
    <a:srgbClr val="FC7B10"/>
    <a:srgbClr val="E9EDF4"/>
    <a:srgbClr val="D0D8E8"/>
    <a:srgbClr val="95B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5" autoAdjust="0"/>
    <p:restoredTop sz="50000" autoAdjust="0"/>
  </p:normalViewPr>
  <p:slideViewPr>
    <p:cSldViewPr snapToGrid="0">
      <p:cViewPr varScale="1">
        <p:scale>
          <a:sx n="86" d="100"/>
          <a:sy n="86" d="100"/>
        </p:scale>
        <p:origin x="773" y="48"/>
      </p:cViewPr>
      <p:guideLst>
        <p:guide orient="horz" pos="923"/>
        <p:guide pos="3840"/>
        <p:guide pos="660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8" d="100"/>
          <a:sy n="78" d="100"/>
        </p:scale>
        <p:origin x="3978" y="9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gs" Target="tags/tag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a:latin typeface="Arial" charset="0"/>
                <a:ea typeface="+mn-ea"/>
                <a:cs typeface="+mn-cs"/>
              </a:defRPr>
            </a:lvl1pPr>
          </a:lstStyle>
          <a:p>
            <a:pPr>
              <a:defRPr/>
            </a:pPr>
            <a:endParaRPr lang="en-GB"/>
          </a:p>
        </p:txBody>
      </p:sp>
      <p:sp>
        <p:nvSpPr>
          <p:cNvPr id="3" name="Datumsplatzhalter 2"/>
          <p:cNvSpPr>
            <a:spLocks noGrp="1"/>
          </p:cNvSpPr>
          <p:nvPr>
            <p:ph type="dt" sz="quarter"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45C611AE-D204-4A87-AAC2-AFEEC8975774}" type="datetimeFigureOut">
              <a:rPr lang="en-GB" altLang="en-US"/>
              <a:pPr>
                <a:defRPr/>
              </a:pPr>
              <a:t>02/09/2019</a:t>
            </a:fld>
            <a:endParaRPr lang="en-GB" altLang="en-US"/>
          </a:p>
        </p:txBody>
      </p:sp>
      <p:sp>
        <p:nvSpPr>
          <p:cNvPr id="4" name="Fußzeilenplatzhalter 3"/>
          <p:cNvSpPr>
            <a:spLocks noGrp="1"/>
          </p:cNvSpPr>
          <p:nvPr>
            <p:ph type="ftr" sz="quarter" idx="2"/>
          </p:nvPr>
        </p:nvSpPr>
        <p:spPr>
          <a:xfrm>
            <a:off x="0" y="9377363"/>
            <a:ext cx="2944813" cy="493712"/>
          </a:xfrm>
          <a:prstGeom prst="rect">
            <a:avLst/>
          </a:prstGeom>
        </p:spPr>
        <p:txBody>
          <a:bodyPr vert="horz" lIns="91440" tIns="45720" rIns="91440" bIns="45720" rtlCol="0" anchor="b"/>
          <a:lstStyle>
            <a:lvl1pPr algn="l">
              <a:defRPr sz="1200">
                <a:latin typeface="Arial" charset="0"/>
                <a:ea typeface="+mn-ea"/>
                <a:cs typeface="+mn-cs"/>
              </a:defRPr>
            </a:lvl1pPr>
          </a:lstStyle>
          <a:p>
            <a:pPr>
              <a:defRPr/>
            </a:pPr>
            <a:endParaRPr lang="en-GB"/>
          </a:p>
        </p:txBody>
      </p:sp>
      <p:sp>
        <p:nvSpPr>
          <p:cNvPr id="5" name="Foliennummernplatzhalter 4"/>
          <p:cNvSpPr>
            <a:spLocks noGrp="1"/>
          </p:cNvSpPr>
          <p:nvPr>
            <p:ph type="sldNum" sz="quarter" idx="3"/>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18697528-1335-477D-82AB-8B236B3C975C}" type="slidenum">
              <a:rPr lang="en-GB" altLang="en-US"/>
              <a:pPr>
                <a:defRPr/>
              </a:pPr>
              <a:t>‹#›</a:t>
            </a:fld>
            <a:endParaRPr lang="en-GB" altLang="en-US"/>
          </a:p>
        </p:txBody>
      </p:sp>
    </p:spTree>
    <p:extLst>
      <p:ext uri="{BB962C8B-B14F-4D97-AF65-F5344CB8AC3E}">
        <p14:creationId xmlns:p14="http://schemas.microsoft.com/office/powerpoint/2010/main" val="31054281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3713"/>
          </a:xfrm>
          <a:prstGeom prst="rect">
            <a:avLst/>
          </a:prstGeom>
        </p:spPr>
        <p:txBody>
          <a:bodyPr vert="horz" lIns="91440" tIns="45720" rIns="91440" bIns="45720" rtlCol="0"/>
          <a:lstStyle>
            <a:lvl1pPr algn="l">
              <a:defRPr sz="1200" dirty="0">
                <a:latin typeface="Arial" charset="0"/>
                <a:ea typeface="+mn-ea"/>
                <a:cs typeface="+mn-cs"/>
              </a:defRPr>
            </a:lvl1pPr>
          </a:lstStyle>
          <a:p>
            <a:pPr>
              <a:defRPr/>
            </a:pPr>
            <a:endParaRPr lang="en-US" dirty="0"/>
          </a:p>
        </p:txBody>
      </p:sp>
      <p:sp>
        <p:nvSpPr>
          <p:cNvPr id="3" name="Espace réservé de la date 2"/>
          <p:cNvSpPr>
            <a:spLocks noGrp="1"/>
          </p:cNvSpPr>
          <p:nvPr>
            <p:ph type="dt" idx="1"/>
          </p:nvPr>
        </p:nvSpPr>
        <p:spPr>
          <a:xfrm>
            <a:off x="3851275" y="0"/>
            <a:ext cx="2944813" cy="493713"/>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B19206F8-B867-403A-B2E4-817EB2EBA37D}" type="datetimeFigureOut">
              <a:rPr lang="en-US" altLang="en-US"/>
              <a:pPr>
                <a:defRPr/>
              </a:pPr>
              <a:t>9/2/2019</a:t>
            </a:fld>
            <a:endParaRPr lang="en-US" altLang="en-US" dirty="0"/>
          </a:p>
        </p:txBody>
      </p:sp>
      <p:sp>
        <p:nvSpPr>
          <p:cNvPr id="4" name="Espace réservé de l'image des diapositives 3"/>
          <p:cNvSpPr>
            <a:spLocks noGrp="1" noRot="1" noChangeAspect="1"/>
          </p:cNvSpPr>
          <p:nvPr>
            <p:ph type="sldImg" idx="2"/>
          </p:nvPr>
        </p:nvSpPr>
        <p:spPr>
          <a:xfrm>
            <a:off x="73025" y="774700"/>
            <a:ext cx="6581775" cy="3703638"/>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Espace réservé des commentaires 4"/>
          <p:cNvSpPr>
            <a:spLocks noGrp="1"/>
          </p:cNvSpPr>
          <p:nvPr>
            <p:ph type="body" sz="quarter" idx="3"/>
          </p:nvPr>
        </p:nvSpPr>
        <p:spPr>
          <a:xfrm>
            <a:off x="679450" y="4689475"/>
            <a:ext cx="5438775" cy="4443413"/>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dirty="0" err="1"/>
              <a:t>Cliquez</a:t>
            </a:r>
            <a:r>
              <a:rPr lang="en-US" altLang="en-US" noProof="0" dirty="0"/>
              <a:t> pour modifier les styles du </a:t>
            </a:r>
            <a:r>
              <a:rPr lang="en-US" altLang="en-US" noProof="0" dirty="0" err="1"/>
              <a:t>texte</a:t>
            </a:r>
            <a:r>
              <a:rPr lang="en-US" altLang="en-US" noProof="0" dirty="0"/>
              <a:t> du masque</a:t>
            </a:r>
          </a:p>
          <a:p>
            <a:pPr lvl="1"/>
            <a:r>
              <a:rPr lang="en-US" altLang="en-US" noProof="0" dirty="0" err="1"/>
              <a:t>Deuxième</a:t>
            </a:r>
            <a:r>
              <a:rPr lang="en-US" altLang="en-US" noProof="0" dirty="0"/>
              <a:t> </a:t>
            </a:r>
            <a:r>
              <a:rPr lang="en-US" altLang="en-US" noProof="0" dirty="0" err="1"/>
              <a:t>niveau</a:t>
            </a:r>
            <a:endParaRPr lang="en-US" altLang="en-US" noProof="0" dirty="0"/>
          </a:p>
          <a:p>
            <a:pPr lvl="2"/>
            <a:r>
              <a:rPr lang="en-US" altLang="en-US" noProof="0" dirty="0" err="1"/>
              <a:t>Troisième</a:t>
            </a:r>
            <a:r>
              <a:rPr lang="en-US" altLang="en-US" noProof="0" dirty="0"/>
              <a:t> </a:t>
            </a:r>
            <a:r>
              <a:rPr lang="en-US" altLang="en-US" noProof="0" dirty="0" err="1"/>
              <a:t>niveau</a:t>
            </a:r>
            <a:endParaRPr lang="en-US" altLang="en-US" noProof="0" dirty="0"/>
          </a:p>
          <a:p>
            <a:pPr lvl="3"/>
            <a:r>
              <a:rPr lang="en-US" altLang="en-US" noProof="0" dirty="0" err="1"/>
              <a:t>Quatrième</a:t>
            </a:r>
            <a:r>
              <a:rPr lang="en-US" altLang="en-US" noProof="0" dirty="0"/>
              <a:t> </a:t>
            </a:r>
            <a:r>
              <a:rPr lang="en-US" altLang="en-US" noProof="0" dirty="0" err="1"/>
              <a:t>niveau</a:t>
            </a:r>
            <a:endParaRPr lang="en-US" altLang="en-US" noProof="0" dirty="0"/>
          </a:p>
          <a:p>
            <a:pPr lvl="4"/>
            <a:r>
              <a:rPr lang="en-US" altLang="en-US" noProof="0" dirty="0" err="1"/>
              <a:t>Cinquième</a:t>
            </a:r>
            <a:r>
              <a:rPr lang="en-US" altLang="en-US" noProof="0" dirty="0"/>
              <a:t> </a:t>
            </a:r>
            <a:r>
              <a:rPr lang="en-US" altLang="en-US" noProof="0" dirty="0" err="1"/>
              <a:t>niveau</a:t>
            </a:r>
            <a:endParaRPr lang="en-US" altLang="en-US" noProof="0" dirty="0"/>
          </a:p>
        </p:txBody>
      </p:sp>
      <p:sp>
        <p:nvSpPr>
          <p:cNvPr id="6" name="Espace réservé du pied de page 5"/>
          <p:cNvSpPr>
            <a:spLocks noGrp="1"/>
          </p:cNvSpPr>
          <p:nvPr>
            <p:ph type="ftr" sz="quarter" idx="4"/>
          </p:nvPr>
        </p:nvSpPr>
        <p:spPr>
          <a:xfrm>
            <a:off x="0" y="9377363"/>
            <a:ext cx="2944813" cy="493712"/>
          </a:xfrm>
          <a:prstGeom prst="rect">
            <a:avLst/>
          </a:prstGeom>
        </p:spPr>
        <p:txBody>
          <a:bodyPr vert="horz" lIns="91440" tIns="45720" rIns="91440" bIns="45720" rtlCol="0" anchor="b"/>
          <a:lstStyle>
            <a:lvl1pPr algn="l">
              <a:defRPr sz="1200" dirty="0">
                <a:latin typeface="Arial" charset="0"/>
                <a:ea typeface="+mn-ea"/>
                <a:cs typeface="+mn-cs"/>
              </a:defRPr>
            </a:lvl1pPr>
          </a:lstStyle>
          <a:p>
            <a:pPr>
              <a:defRPr/>
            </a:pPr>
            <a:endParaRPr lang="en-US" dirty="0"/>
          </a:p>
        </p:txBody>
      </p:sp>
      <p:sp>
        <p:nvSpPr>
          <p:cNvPr id="7" name="Espace réservé du numéro de diapositive 6"/>
          <p:cNvSpPr>
            <a:spLocks noGrp="1"/>
          </p:cNvSpPr>
          <p:nvPr>
            <p:ph type="sldNum" sz="quarter" idx="5"/>
          </p:nvPr>
        </p:nvSpPr>
        <p:spPr>
          <a:xfrm>
            <a:off x="3851275" y="9377363"/>
            <a:ext cx="2944813" cy="493712"/>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60325E30-007A-4EC7-826C-F28AC8A99589}" type="slidenum">
              <a:rPr lang="en-US" altLang="en-US"/>
              <a:pPr>
                <a:defRPr/>
              </a:pPr>
              <a:t>‹#›</a:t>
            </a:fld>
            <a:endParaRPr lang="en-US" altLang="en-US" dirty="0"/>
          </a:p>
        </p:txBody>
      </p:sp>
    </p:spTree>
    <p:extLst>
      <p:ext uri="{BB962C8B-B14F-4D97-AF65-F5344CB8AC3E}">
        <p14:creationId xmlns:p14="http://schemas.microsoft.com/office/powerpoint/2010/main" val="3286212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5.xml"/><Relationship Id="rId7" Type="http://schemas.openxmlformats.org/officeDocument/2006/relationships/image" Target="../media/image4.jpeg"/><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Master" Target="../slideMasters/slideMaster1.xml"/><Relationship Id="rId9" Type="http://schemas.openxmlformats.org/officeDocument/2006/relationships/image" Target="../media/image6.jpeg"/></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1.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vmlDrawing" Target="../drawings/vmlDrawing12.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27.xml"/><Relationship Id="rId7" Type="http://schemas.openxmlformats.org/officeDocument/2006/relationships/image" Target="../media/image8.jpeg"/><Relationship Id="rId2" Type="http://schemas.openxmlformats.org/officeDocument/2006/relationships/tags" Target="../tags/tag26.xml"/><Relationship Id="rId1" Type="http://schemas.openxmlformats.org/officeDocument/2006/relationships/vmlDrawing" Target="../drawings/vmlDrawing14.vml"/><Relationship Id="rId6" Type="http://schemas.openxmlformats.org/officeDocument/2006/relationships/image" Target="../media/image1.emf"/><Relationship Id="rId5" Type="http://schemas.openxmlformats.org/officeDocument/2006/relationships/oleObject" Target="../embeddings/oleObject14.bin"/><Relationship Id="rId10" Type="http://schemas.openxmlformats.org/officeDocument/2006/relationships/image" Target="../media/image9.jpeg"/><Relationship Id="rId4" Type="http://schemas.openxmlformats.org/officeDocument/2006/relationships/slideMaster" Target="../slideMasters/slideMaster2.xml"/><Relationship Id="rId9"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8.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6.vml"/><Relationship Id="rId6" Type="http://schemas.openxmlformats.org/officeDocument/2006/relationships/image" Target="../media/image1.emf"/><Relationship Id="rId5" Type="http://schemas.openxmlformats.org/officeDocument/2006/relationships/oleObject" Target="../embeddings/oleObject16.bin"/><Relationship Id="rId4"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vmlDrawing" Target="../drawings/vmlDrawing17.vml"/><Relationship Id="rId6" Type="http://schemas.openxmlformats.org/officeDocument/2006/relationships/image" Target="../media/image1.emf"/><Relationship Id="rId5" Type="http://schemas.openxmlformats.org/officeDocument/2006/relationships/oleObject" Target="../embeddings/oleObject17.bin"/><Relationship Id="rId4"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vmlDrawing" Target="../drawings/vmlDrawing18.vml"/><Relationship Id="rId6" Type="http://schemas.openxmlformats.org/officeDocument/2006/relationships/image" Target="../media/image1.emf"/><Relationship Id="rId5" Type="http://schemas.openxmlformats.org/officeDocument/2006/relationships/oleObject" Target="../embeddings/oleObject18.bin"/><Relationship Id="rId4"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9.vml"/><Relationship Id="rId6" Type="http://schemas.openxmlformats.org/officeDocument/2006/relationships/image" Target="../media/image1.emf"/><Relationship Id="rId5" Type="http://schemas.openxmlformats.org/officeDocument/2006/relationships/oleObject" Target="../embeddings/oleObject19.bin"/><Relationship Id="rId4"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vmlDrawing" Target="../drawings/vmlDrawing20.vml"/><Relationship Id="rId6" Type="http://schemas.openxmlformats.org/officeDocument/2006/relationships/image" Target="../media/image1.emf"/><Relationship Id="rId5" Type="http://schemas.openxmlformats.org/officeDocument/2006/relationships/oleObject" Target="../embeddings/oleObject20.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vmlDrawing" Target="../drawings/vmlDrawing21.vml"/><Relationship Id="rId6" Type="http://schemas.openxmlformats.org/officeDocument/2006/relationships/image" Target="../media/image1.emf"/><Relationship Id="rId5" Type="http://schemas.openxmlformats.org/officeDocument/2006/relationships/oleObject" Target="../embeddings/oleObject21.bin"/><Relationship Id="rId4"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vmlDrawing" Target="../drawings/vmlDrawing22.vml"/><Relationship Id="rId6" Type="http://schemas.openxmlformats.org/officeDocument/2006/relationships/image" Target="../media/image1.emf"/><Relationship Id="rId5" Type="http://schemas.openxmlformats.org/officeDocument/2006/relationships/oleObject" Target="../embeddings/oleObject22.bin"/><Relationship Id="rId4"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43.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3.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vmlDrawing" Target="../drawings/vmlDrawing24.vml"/><Relationship Id="rId6" Type="http://schemas.openxmlformats.org/officeDocument/2006/relationships/image" Target="../media/image1.emf"/><Relationship Id="rId5" Type="http://schemas.openxmlformats.org/officeDocument/2006/relationships/oleObject" Target="../embeddings/oleObject24.bin"/><Relationship Id="rId4"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1.emf"/><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8.vml"/><Relationship Id="rId6" Type="http://schemas.openxmlformats.org/officeDocument/2006/relationships/image" Target="../media/image1.emf"/><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1.emf"/><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1.emf"/><Relationship Id="rId5" Type="http://schemas.openxmlformats.org/officeDocument/2006/relationships/oleObject" Target="../embeddings/oleObject10.bin"/><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2"/>
            </p:custDataLst>
            <p:extLst>
              <p:ext uri="{D42A27DB-BD31-4B8C-83A1-F6EECF244321}">
                <p14:modId xmlns:p14="http://schemas.microsoft.com/office/powerpoint/2010/main" val="13204805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88" name="think-cell Folie" r:id="rId5" imgW="473" imgH="473" progId="TCLayout.ActiveDocument.1">
                  <p:embed/>
                </p:oleObj>
              </mc:Choice>
              <mc:Fallback>
                <p:oleObj name="think-cell Foli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2" name="Grafik 11"/>
          <p:cNvPicPr>
            <a:picLocks noChangeAspect="1"/>
          </p:cNvPicPr>
          <p:nvPr userDrawn="1"/>
        </p:nvPicPr>
        <p:blipFill rotWithShape="1">
          <a:blip r:embed="rId7" cstate="print">
            <a:extLst>
              <a:ext uri="{28A0092B-C50C-407E-A947-70E740481C1C}">
                <a14:useLocalDpi xmlns:a14="http://schemas.microsoft.com/office/drawing/2010/main" val="0"/>
              </a:ext>
            </a:extLst>
          </a:blip>
          <a:srcRect l="40677"/>
          <a:stretch/>
        </p:blipFill>
        <p:spPr>
          <a:xfrm>
            <a:off x="5676000" y="6728829"/>
            <a:ext cx="6516000" cy="131812"/>
          </a:xfrm>
          <a:prstGeom prst="rect">
            <a:avLst/>
          </a:prstGeom>
        </p:spPr>
      </p:pic>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28"/>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19" name="Grafik 8">
            <a:extLst>
              <a:ext uri="{FF2B5EF4-FFF2-40B4-BE49-F238E27FC236}">
                <a16:creationId xmlns:a16="http://schemas.microsoft.com/office/drawing/2014/main" id="{0FFAC4A5-7B6F-4C55-A10F-604708440FCE}"/>
              </a:ext>
            </a:extLst>
          </p:cNvPr>
          <p:cNvPicPr>
            <a:picLocks noChangeAspect="1"/>
          </p:cNvPicPr>
          <p:nvPr userDrawn="1"/>
        </p:nvPicPr>
        <p:blipFill rotWithShape="1">
          <a:blip r:embed="rId9" cstate="screen">
            <a:extLst>
              <a:ext uri="{28A0092B-C50C-407E-A947-70E740481C1C}">
                <a14:useLocalDpi xmlns:a14="http://schemas.microsoft.com/office/drawing/2010/main"/>
              </a:ext>
            </a:extLst>
          </a:blip>
          <a:srcRect l="6017"/>
          <a:stretch/>
        </p:blipFill>
        <p:spPr>
          <a:xfrm>
            <a:off x="1901363" y="6071811"/>
            <a:ext cx="2008938" cy="559976"/>
          </a:xfrm>
          <a:prstGeom prst="rect">
            <a:avLst/>
          </a:prstGeom>
        </p:spPr>
      </p:pic>
      <p:sp>
        <p:nvSpPr>
          <p:cNvPr id="28" name="Footer Placeholder 27">
            <a:extLst>
              <a:ext uri="{FF2B5EF4-FFF2-40B4-BE49-F238E27FC236}">
                <a16:creationId xmlns:a16="http://schemas.microsoft.com/office/drawing/2014/main" id="{443E7E82-5464-453E-8A10-75D4052BC918}"/>
              </a:ext>
            </a:extLst>
          </p:cNvPr>
          <p:cNvSpPr>
            <a:spLocks noGrp="1"/>
          </p:cNvSpPr>
          <p:nvPr>
            <p:ph type="ftr" sz="quarter" idx="18"/>
          </p:nvPr>
        </p:nvSpPr>
        <p:spPr/>
        <p:txBody>
          <a:bodyPr/>
          <a:lstStyle/>
          <a:p>
            <a:pPr>
              <a:defRPr/>
            </a:pPr>
            <a:endParaRPr lang="en-US" dirty="0"/>
          </a:p>
        </p:txBody>
      </p:sp>
      <p:sp>
        <p:nvSpPr>
          <p:cNvPr id="29" name="Slide Number Placeholder 28">
            <a:extLst>
              <a:ext uri="{FF2B5EF4-FFF2-40B4-BE49-F238E27FC236}">
                <a16:creationId xmlns:a16="http://schemas.microsoft.com/office/drawing/2014/main" id="{97742059-D498-4F4E-9ECF-C1D46C142C4E}"/>
              </a:ext>
            </a:extLst>
          </p:cNvPr>
          <p:cNvSpPr>
            <a:spLocks noGrp="1"/>
          </p:cNvSpPr>
          <p:nvPr>
            <p:ph type="sldNum" sz="quarter" idx="19"/>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11859366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2"/>
            </p:custDataLst>
            <p:extLst>
              <p:ext uri="{D42A27DB-BD31-4B8C-83A1-F6EECF244321}">
                <p14:modId xmlns:p14="http://schemas.microsoft.com/office/powerpoint/2010/main" val="30535614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304" name="think-cell Folie" r:id="rId4" imgW="473" imgH="473" progId="TCLayout.ActiveDocument.1">
                  <p:embed/>
                </p:oleObj>
              </mc:Choice>
              <mc:Fallback>
                <p:oleObj name="think-cell Folie" r:id="rId4"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995185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2"/>
            </p:custDataLst>
            <p:extLst>
              <p:ext uri="{D42A27DB-BD31-4B8C-83A1-F6EECF244321}">
                <p14:modId xmlns:p14="http://schemas.microsoft.com/office/powerpoint/2010/main" val="9887648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328" name="think-cell Folie" r:id="rId5" imgW="473" imgH="473" progId="TCLayout.ActiveDocument.1">
                  <p:embed/>
                </p:oleObj>
              </mc:Choice>
              <mc:Fallback>
                <p:oleObj name="think-cell Folie" r:id="rId5"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798"/>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21"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5"/>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3"/>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0" name="Datumsplatzhalter 9"/>
          <p:cNvSpPr>
            <a:spLocks noGrp="1"/>
          </p:cNvSpPr>
          <p:nvPr>
            <p:ph type="dt" sz="half" idx="10"/>
          </p:nvPr>
        </p:nvSpPr>
        <p:spPr/>
        <p:txBody>
          <a:bodyPr/>
          <a:lstStyle/>
          <a:p>
            <a:pPr>
              <a:defRPr/>
            </a:pPr>
            <a:fld id="{6889D757-E23A-497A-9B14-62A69CF34700}" type="datetime1">
              <a:rPr lang="en-US" altLang="en-US" smtClean="0"/>
              <a:pPr>
                <a:defRPr/>
              </a:pPr>
              <a:t>9/2/2019</a:t>
            </a:fld>
            <a:endParaRPr lang="en-US" altLang="en-US" dirty="0"/>
          </a:p>
        </p:txBody>
      </p:sp>
      <p:sp>
        <p:nvSpPr>
          <p:cNvPr id="11" name="Fußzeilenplatzhalter 10"/>
          <p:cNvSpPr>
            <a:spLocks noGrp="1"/>
          </p:cNvSpPr>
          <p:nvPr>
            <p:ph type="ftr" sz="quarter" idx="11"/>
          </p:nvPr>
        </p:nvSpPr>
        <p:spPr/>
        <p:txBody>
          <a:bodyPr/>
          <a:lstStyle/>
          <a:p>
            <a:pPr>
              <a:defRPr/>
            </a:pPr>
            <a:endParaRPr lang="en-US" dirty="0"/>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23523707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27"/>
          <p:cNvSpPr>
            <a:spLocks noGrp="1" noChangeArrowheads="1"/>
          </p:cNvSpPr>
          <p:nvPr>
            <p:ph type="sldNum" sz="quarter" idx="10"/>
          </p:nvPr>
        </p:nvSpPr>
        <p:spPr>
          <a:ln/>
        </p:spPr>
        <p:txBody>
          <a:bodyPr/>
          <a:lstStyle>
            <a:lvl1pPr>
              <a:defRPr/>
            </a:lvl1pPr>
          </a:lstStyle>
          <a:p>
            <a:pPr>
              <a:defRPr/>
            </a:pPr>
            <a:fld id="{3C26D844-2CB3-42C2-8D31-0CA2FCE2F5F9}" type="slidenum">
              <a:rPr lang="de-DE"/>
              <a:pPr>
                <a:defRPr/>
              </a:pPr>
              <a:t>‹#›</a:t>
            </a:fld>
            <a:endParaRPr lang="de-DE" dirty="0"/>
          </a:p>
        </p:txBody>
      </p:sp>
      <p:sp>
        <p:nvSpPr>
          <p:cNvPr id="5" name="Rectangle 266"/>
          <p:cNvSpPr>
            <a:spLocks noGrp="1" noChangeArrowheads="1"/>
          </p:cNvSpPr>
          <p:nvPr>
            <p:ph type="dt" sz="half" idx="11"/>
          </p:nvPr>
        </p:nvSpPr>
        <p:spPr>
          <a:ln/>
        </p:spPr>
        <p:txBody>
          <a:bodyPr/>
          <a:lstStyle>
            <a:lvl1pPr>
              <a:defRPr/>
            </a:lvl1pPr>
          </a:lstStyle>
          <a:p>
            <a:pPr>
              <a:defRPr/>
            </a:pPr>
            <a:fld id="{464D3854-2FF3-4820-A987-A47511D224F6}" type="datetime1">
              <a:rPr lang="en-US"/>
              <a:pPr>
                <a:defRPr/>
              </a:pPr>
              <a:t>9/2/2019</a:t>
            </a:fld>
            <a:endParaRPr lang="en-US" dirty="0"/>
          </a:p>
        </p:txBody>
      </p:sp>
    </p:spTree>
    <p:extLst>
      <p:ext uri="{BB962C8B-B14F-4D97-AF65-F5344CB8AC3E}">
        <p14:creationId xmlns:p14="http://schemas.microsoft.com/office/powerpoint/2010/main" val="3630827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7A4CF77C-03D1-49A1-92E5-AB43C04C2C43}"/>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76" name="think-cell Folie" r:id="rId5" imgW="473" imgH="473" progId="TCLayout.ActiveDocument.1">
                  <p:embed/>
                </p:oleObj>
              </mc:Choice>
              <mc:Fallback>
                <p:oleObj name="think-cell Folie" r:id="rId5" imgW="473" imgH="473" progId="TCLayout.ActiveDocument.1">
                  <p:embed/>
                  <p:pic>
                    <p:nvPicPr>
                      <p:cNvPr id="8" name="Object 7" hidden="1">
                        <a:extLst>
                          <a:ext uri="{FF2B5EF4-FFF2-40B4-BE49-F238E27FC236}">
                            <a16:creationId xmlns:a16="http://schemas.microsoft.com/office/drawing/2014/main" id="{7A4CF77C-03D1-49A1-92E5-AB43C04C2C4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E1599C2-2ED3-408D-8E92-74ECA7ABCC06}"/>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2400" b="1" i="0" baseline="0" dirty="0">
              <a:latin typeface="Arial" panose="020B0604020202020204" pitchFamily="34" charset="0"/>
              <a:ea typeface="+mj-ea"/>
              <a:cs typeface="+mj-cs"/>
              <a:sym typeface="Arial" panose="020B0604020202020204" pitchFamily="34" charset="0"/>
            </a:endParaRPr>
          </a:p>
        </p:txBody>
      </p:sp>
      <p:pic>
        <p:nvPicPr>
          <p:cNvPr id="12" name="Grafik 11"/>
          <p:cNvPicPr>
            <a:picLocks noChangeAspect="1"/>
          </p:cNvPicPr>
          <p:nvPr userDrawn="1"/>
        </p:nvPicPr>
        <p:blipFill rotWithShape="1">
          <a:blip r:embed="rId7" cstate="print">
            <a:extLst>
              <a:ext uri="{28A0092B-C50C-407E-A947-70E740481C1C}">
                <a14:useLocalDpi xmlns:a14="http://schemas.microsoft.com/office/drawing/2010/main" val="0"/>
              </a:ext>
            </a:extLst>
          </a:blip>
          <a:srcRect l="40677"/>
          <a:stretch/>
        </p:blipFill>
        <p:spPr>
          <a:xfrm>
            <a:off x="5676000" y="6728829"/>
            <a:ext cx="6516000" cy="131812"/>
          </a:xfrm>
          <a:prstGeom prst="rect">
            <a:avLst/>
          </a:prstGeom>
        </p:spPr>
      </p:pic>
      <p:pic>
        <p:nvPicPr>
          <p:cNvPr id="17" name="Grafik 6">
            <a:extLst>
              <a:ext uri="{FF2B5EF4-FFF2-40B4-BE49-F238E27FC236}">
                <a16:creationId xmlns:a16="http://schemas.microsoft.com/office/drawing/2014/main" id="{67C3A727-1FD6-4A1F-BB08-9E3A48C6E549}"/>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001512" y="916293"/>
            <a:ext cx="6190488" cy="5812536"/>
          </a:xfrm>
          <a:prstGeom prst="rect">
            <a:avLst/>
          </a:prstGeom>
        </p:spPr>
      </p:pic>
      <p:sp>
        <p:nvSpPr>
          <p:cNvPr id="15" name="Titelplatzhalter 1"/>
          <p:cNvSpPr>
            <a:spLocks noGrp="1"/>
          </p:cNvSpPr>
          <p:nvPr>
            <p:ph type="title" hasCustomPrompt="1"/>
          </p:nvPr>
        </p:nvSpPr>
        <p:spPr>
          <a:xfrm>
            <a:off x="1901363" y="1485903"/>
            <a:ext cx="8439148" cy="809625"/>
          </a:xfrm>
          <a:prstGeom prst="rect">
            <a:avLst/>
          </a:prstGeom>
          <a:noFill/>
        </p:spPr>
        <p:txBody>
          <a:bodyPr vert="horz" lIns="0" tIns="0" rIns="0" bIns="0" rtlCol="0" anchor="b" anchorCtr="0">
            <a:noAutofit/>
          </a:bodyPr>
          <a:lstStyle>
            <a:lvl1pPr>
              <a:defRPr sz="2400">
                <a:solidFill>
                  <a:schemeClr val="tx1"/>
                </a:solidFill>
              </a:defRPr>
            </a:lvl1pPr>
          </a:lstStyle>
          <a:p>
            <a:r>
              <a:rPr lang="de-DE" dirty="0"/>
              <a:t>Click </a:t>
            </a:r>
            <a:r>
              <a:rPr lang="de-DE" dirty="0" err="1"/>
              <a:t>to</a:t>
            </a:r>
            <a:r>
              <a:rPr lang="de-DE" dirty="0"/>
              <a:t> </a:t>
            </a:r>
            <a:r>
              <a:rPr lang="de-DE" dirty="0" err="1"/>
              <a:t>enter</a:t>
            </a:r>
            <a:r>
              <a:rPr lang="de-DE" dirty="0"/>
              <a:t> title</a:t>
            </a:r>
          </a:p>
        </p:txBody>
      </p:sp>
      <p:sp>
        <p:nvSpPr>
          <p:cNvPr id="18" name="Textplatzhalter 17"/>
          <p:cNvSpPr>
            <a:spLocks noGrp="1"/>
          </p:cNvSpPr>
          <p:nvPr>
            <p:ph type="body" sz="quarter" idx="13" hasCustomPrompt="1"/>
          </p:nvPr>
        </p:nvSpPr>
        <p:spPr>
          <a:xfrm>
            <a:off x="1901363" y="2706528"/>
            <a:ext cx="8439148" cy="831555"/>
          </a:xfrm>
          <a:prstGeom prst="rect">
            <a:avLst/>
          </a:prstGeom>
          <a:noFill/>
        </p:spPr>
        <p:txBody>
          <a:bodyPr lIns="0" tIns="0" rIns="0" bIns="0">
            <a:noAutofit/>
          </a:bodyPr>
          <a:lstStyle>
            <a:lvl1pPr marL="0" indent="0">
              <a:buNone/>
              <a:defRPr sz="2400" b="1">
                <a:solidFill>
                  <a:schemeClr val="tx1"/>
                </a:solidFill>
              </a:defRPr>
            </a:lvl1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19"/>
          <p:cNvSpPr>
            <a:spLocks noGrp="1"/>
          </p:cNvSpPr>
          <p:nvPr>
            <p:ph type="body" sz="quarter" idx="14" hasCustomPrompt="1"/>
          </p:nvPr>
        </p:nvSpPr>
        <p:spPr>
          <a:xfrm>
            <a:off x="1901363" y="3538078"/>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Place, Date  </a:t>
            </a:r>
          </a:p>
        </p:txBody>
      </p:sp>
      <p:sp>
        <p:nvSpPr>
          <p:cNvPr id="21" name="Textplatzhalter 19"/>
          <p:cNvSpPr>
            <a:spLocks noGrp="1"/>
          </p:cNvSpPr>
          <p:nvPr>
            <p:ph type="body" sz="quarter" idx="15" hasCustomPrompt="1"/>
          </p:nvPr>
        </p:nvSpPr>
        <p:spPr>
          <a:xfrm>
            <a:off x="1901363" y="3924915"/>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Name, </a:t>
            </a:r>
            <a:r>
              <a:rPr lang="de-DE" dirty="0" err="1"/>
              <a:t>Surname</a:t>
            </a:r>
            <a:r>
              <a:rPr lang="de-DE" dirty="0"/>
              <a:t> </a:t>
            </a:r>
          </a:p>
        </p:txBody>
      </p:sp>
      <p:sp>
        <p:nvSpPr>
          <p:cNvPr id="22" name="Textplatzhalter 19"/>
          <p:cNvSpPr>
            <a:spLocks noGrp="1"/>
          </p:cNvSpPr>
          <p:nvPr>
            <p:ph type="body" sz="quarter" idx="16" hasCustomPrompt="1"/>
          </p:nvPr>
        </p:nvSpPr>
        <p:spPr>
          <a:xfrm>
            <a:off x="1901363" y="4311751"/>
            <a:ext cx="8439148" cy="315570"/>
          </a:xfrm>
          <a:prstGeom prst="rect">
            <a:avLst/>
          </a:prstGeom>
          <a:noFill/>
        </p:spPr>
        <p:txBody>
          <a:bodyPr wrap="none" lIns="0" tIns="0" rIns="0" bIns="0">
            <a:noAutofit/>
          </a:bodyPr>
          <a:lstStyle>
            <a:lvl1pPr marL="0" indent="0">
              <a:buNone/>
              <a:defRPr sz="1800">
                <a:solidFill>
                  <a:schemeClr val="tx1"/>
                </a:solidFill>
              </a:defRPr>
            </a:lvl1pPr>
          </a:lstStyle>
          <a:p>
            <a:pPr lvl="0"/>
            <a:r>
              <a:rPr lang="de-DE" dirty="0"/>
              <a:t>Position </a:t>
            </a:r>
          </a:p>
        </p:txBody>
      </p:sp>
      <p:pic>
        <p:nvPicPr>
          <p:cNvPr id="19" name="Grafik 8">
            <a:extLst>
              <a:ext uri="{FF2B5EF4-FFF2-40B4-BE49-F238E27FC236}">
                <a16:creationId xmlns:a16="http://schemas.microsoft.com/office/drawing/2014/main" id="{0FFAC4A5-7B6F-4C55-A10F-604708440FCE}"/>
              </a:ext>
            </a:extLst>
          </p:cNvPr>
          <p:cNvPicPr>
            <a:picLocks noChangeAspect="1"/>
          </p:cNvPicPr>
          <p:nvPr userDrawn="1"/>
        </p:nvPicPr>
        <p:blipFill rotWithShape="1">
          <a:blip r:embed="rId9" cstate="screen">
            <a:extLst>
              <a:ext uri="{28A0092B-C50C-407E-A947-70E740481C1C}">
                <a14:useLocalDpi xmlns:a14="http://schemas.microsoft.com/office/drawing/2010/main"/>
              </a:ext>
            </a:extLst>
          </a:blip>
          <a:srcRect l="6017"/>
          <a:stretch/>
        </p:blipFill>
        <p:spPr>
          <a:xfrm>
            <a:off x="1901363" y="6071811"/>
            <a:ext cx="2008938" cy="559976"/>
          </a:xfrm>
          <a:prstGeom prst="rect">
            <a:avLst/>
          </a:prstGeom>
        </p:spPr>
      </p:pic>
      <p:pic>
        <p:nvPicPr>
          <p:cNvPr id="26" name="Grafik 10">
            <a:extLst>
              <a:ext uri="{FF2B5EF4-FFF2-40B4-BE49-F238E27FC236}">
                <a16:creationId xmlns:a16="http://schemas.microsoft.com/office/drawing/2014/main" id="{27981706-9C71-4CD8-BF15-BABD8D7A8126}"/>
              </a:ext>
            </a:extLst>
          </p:cNvPr>
          <p:cNvPicPr>
            <a:picLocks noChangeAspect="1"/>
          </p:cNvPicPr>
          <p:nvPr userDrawn="1"/>
        </p:nvPicPr>
        <p:blipFill rotWithShape="1">
          <a:blip r:embed="rId10" cstate="print">
            <a:extLst>
              <a:ext uri="{28A0092B-C50C-407E-A947-70E740481C1C}">
                <a14:useLocalDpi xmlns:a14="http://schemas.microsoft.com/office/drawing/2010/main"/>
              </a:ext>
            </a:extLst>
          </a:blip>
          <a:srcRect t="1" b="11357"/>
          <a:stretch/>
        </p:blipFill>
        <p:spPr>
          <a:xfrm>
            <a:off x="1901363" y="165037"/>
            <a:ext cx="2415072" cy="455676"/>
          </a:xfrm>
          <a:prstGeom prst="rect">
            <a:avLst/>
          </a:prstGeom>
        </p:spPr>
      </p:pic>
      <p:sp>
        <p:nvSpPr>
          <p:cNvPr id="28" name="Footer Placeholder 27">
            <a:extLst>
              <a:ext uri="{FF2B5EF4-FFF2-40B4-BE49-F238E27FC236}">
                <a16:creationId xmlns:a16="http://schemas.microsoft.com/office/drawing/2014/main" id="{443E7E82-5464-453E-8A10-75D4052BC918}"/>
              </a:ext>
            </a:extLst>
          </p:cNvPr>
          <p:cNvSpPr>
            <a:spLocks noGrp="1"/>
          </p:cNvSpPr>
          <p:nvPr>
            <p:ph type="ftr" sz="quarter" idx="18"/>
          </p:nvPr>
        </p:nvSpPr>
        <p:spPr/>
        <p:txBody>
          <a:bodyPr/>
          <a:lstStyle/>
          <a:p>
            <a:pPr>
              <a:defRPr/>
            </a:pPr>
            <a:endParaRPr lang="en-US" dirty="0"/>
          </a:p>
        </p:txBody>
      </p:sp>
      <p:sp>
        <p:nvSpPr>
          <p:cNvPr id="29" name="Slide Number Placeholder 28">
            <a:extLst>
              <a:ext uri="{FF2B5EF4-FFF2-40B4-BE49-F238E27FC236}">
                <a16:creationId xmlns:a16="http://schemas.microsoft.com/office/drawing/2014/main" id="{97742059-D498-4F4E-9ECF-C1D46C142C4E}"/>
              </a:ext>
            </a:extLst>
          </p:cNvPr>
          <p:cNvSpPr>
            <a:spLocks noGrp="1"/>
          </p:cNvSpPr>
          <p:nvPr>
            <p:ph type="sldNum" sz="quarter" idx="19"/>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18985459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extLst>
    <p:ext uri="{DCECCB84-F9BA-43D5-87BE-67443E8EF086}">
      <p15:sldGuideLst xmlns:p15="http://schemas.microsoft.com/office/powerpoint/2012/main">
        <p15:guide id="1"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400" name="think-cell Folie" r:id="rId4" imgW="473" imgH="473" progId="TCLayout.ActiveDocument.1">
                  <p:embed/>
                </p:oleObj>
              </mc:Choice>
              <mc:Fallback>
                <p:oleObj name="think-cell Folie" r:id="rId4"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5"/>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Datumsplatzhalter 14"/>
          <p:cNvSpPr>
            <a:spLocks noGrp="1"/>
          </p:cNvSpPr>
          <p:nvPr>
            <p:ph type="dt" sz="half" idx="14"/>
          </p:nvPr>
        </p:nvSpPr>
        <p:spPr/>
        <p:txBody>
          <a:bodyPr/>
          <a:lstStyle/>
          <a:p>
            <a:pPr>
              <a:defRPr/>
            </a:pPr>
            <a:fld id="{6889D757-E23A-497A-9B14-62A69CF34700}" type="datetime1">
              <a:rPr lang="en-US" altLang="en-US" smtClean="0"/>
              <a:pPr>
                <a:defRPr/>
              </a:pPr>
              <a:t>9/2/2019</a:t>
            </a:fld>
            <a:endParaRPr lang="en-US" altLang="en-US" dirty="0"/>
          </a:p>
        </p:txBody>
      </p:sp>
      <p:sp>
        <p:nvSpPr>
          <p:cNvPr id="16" name="Fußzeilenplatzhalter 15"/>
          <p:cNvSpPr>
            <a:spLocks noGrp="1"/>
          </p:cNvSpPr>
          <p:nvPr>
            <p:ph type="ftr" sz="quarter" idx="15"/>
          </p:nvPr>
        </p:nvSpPr>
        <p:spPr/>
        <p:txBody>
          <a:bodyPr/>
          <a:lstStyle/>
          <a:p>
            <a:pPr>
              <a:defRPr/>
            </a:pPr>
            <a:endParaRPr lang="en-US"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21868249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424"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5"/>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42348443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48"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279369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8472" name="think-cell Folie" r:id="rId5" imgW="473" imgH="473" progId="TCLayout.ActiveDocument.1">
                  <p:embed/>
                </p:oleObj>
              </mc:Choice>
              <mc:Fallback>
                <p:oleObj name="think-cell Folie" r:id="rId5"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3442126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496"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25" name="Textfeld 24"/>
          <p:cNvSpPr txBox="1"/>
          <p:nvPr/>
        </p:nvSpPr>
        <p:spPr>
          <a:xfrm rot="5400000">
            <a:off x="2365399"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5"/>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3868330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20"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4326322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BED4078-AFF6-4ADE-AEF0-C4E78BB13E66}"/>
              </a:ext>
            </a:extLst>
          </p:cNvPr>
          <p:cNvGraphicFramePr>
            <a:graphicFrameLocks noChangeAspect="1"/>
          </p:cNvGraphicFramePr>
          <p:nvPr userDrawn="1">
            <p:custDataLst>
              <p:tags r:id="rId2"/>
            </p:custDataLst>
            <p:extLst>
              <p:ext uri="{D42A27DB-BD31-4B8C-83A1-F6EECF244321}">
                <p14:modId xmlns:p14="http://schemas.microsoft.com/office/powerpoint/2010/main" val="3559631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12" name="think-cell Folie" r:id="rId4" imgW="473" imgH="473" progId="TCLayout.ActiveDocument.1">
                  <p:embed/>
                </p:oleObj>
              </mc:Choice>
              <mc:Fallback>
                <p:oleObj name="think-cell Folie" r:id="rId4" imgW="473" imgH="473" progId="TCLayout.ActiveDocument.1">
                  <p:embed/>
                  <p:pic>
                    <p:nvPicPr>
                      <p:cNvPr id="4" name="Object 3" hidden="1">
                        <a:extLst>
                          <a:ext uri="{FF2B5EF4-FFF2-40B4-BE49-F238E27FC236}">
                            <a16:creationId xmlns:a16="http://schemas.microsoft.com/office/drawing/2014/main" id="{1BED4078-AFF6-4ADE-AEF0-C4E78BB13E66}"/>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9" name="Titel 18"/>
          <p:cNvSpPr>
            <a:spLocks noGrp="1"/>
          </p:cNvSpPr>
          <p:nvPr>
            <p:ph type="title" hasCustomPrompt="1"/>
          </p:nvPr>
        </p:nvSpPr>
        <p:spPr>
          <a:xfrm>
            <a:off x="1894713" y="1235825"/>
            <a:ext cx="8439149" cy="710605"/>
          </a:xfrm>
          <a:noFill/>
        </p:spPr>
        <p:txBody>
          <a:bodyPr vert="horz" lIns="0" tIns="0" rIns="0" bIns="0" rtlCol="0" anchor="b" anchorCtr="0">
            <a:normAutofit/>
          </a:bodyPr>
          <a:lstStyle>
            <a:lvl1pPr>
              <a:defRPr lang="de-DE" sz="2400" baseline="0"/>
            </a:lvl1pPr>
          </a:lstStyle>
          <a:p>
            <a:pPr marL="0" lvl="0"/>
            <a:r>
              <a:rPr lang="de-DE" dirty="0"/>
              <a:t>Agenda</a:t>
            </a:r>
          </a:p>
        </p:txBody>
      </p:sp>
      <p:sp>
        <p:nvSpPr>
          <p:cNvPr id="10" name="Textplatzhalter 9"/>
          <p:cNvSpPr>
            <a:spLocks noGrp="1"/>
          </p:cNvSpPr>
          <p:nvPr>
            <p:ph type="body" sz="quarter" idx="13" hasCustomPrompt="1"/>
          </p:nvPr>
        </p:nvSpPr>
        <p:spPr>
          <a:xfrm>
            <a:off x="1894713" y="1981199"/>
            <a:ext cx="8439149" cy="4320000"/>
          </a:xfrm>
          <a:prstGeom prst="rect">
            <a:avLst/>
          </a:prstGeom>
          <a:noFill/>
        </p:spPr>
        <p:txBody>
          <a:bodyPr>
            <a:noAutofit/>
          </a:bodyPr>
          <a:lstStyle>
            <a:lvl1pPr marL="361950" indent="-361950">
              <a:buFont typeface="+mj-lt"/>
              <a:buAutoNum type="arabicPeriod"/>
              <a:defRPr sz="2400" b="1">
                <a:solidFill>
                  <a:schemeClr val="tx1"/>
                </a:solidFill>
              </a:defRPr>
            </a:lvl1pPr>
            <a:lvl2pPr marL="628650" indent="-266700">
              <a:buFont typeface="Arial" panose="020B0604020202020204" pitchFamily="34" charset="0"/>
              <a:buChar char="•"/>
              <a:defRPr sz="2400" b="1">
                <a:solidFill>
                  <a:schemeClr val="tx1"/>
                </a:solidFill>
              </a:defRPr>
            </a:lvl2pPr>
            <a:lvl3pPr marL="895350" indent="-266700">
              <a:buFont typeface="Symbol" panose="05050102010706020507" pitchFamily="18" charset="2"/>
              <a:buChar char="-"/>
              <a:defRPr sz="2400" b="1">
                <a:solidFill>
                  <a:schemeClr val="tx1"/>
                </a:solidFill>
              </a:defRPr>
            </a:lvl3pPr>
            <a:lvl4pPr marL="1162050" indent="-266700">
              <a:buFont typeface="Arial" panose="020B0604020202020204" pitchFamily="34" charset="0"/>
              <a:buChar char="•"/>
              <a:defRPr sz="2400" b="1">
                <a:solidFill>
                  <a:schemeClr val="tx1"/>
                </a:solidFill>
              </a:defRPr>
            </a:lvl4pPr>
            <a:lvl5pPr marL="1438275" indent="-276225">
              <a:buFont typeface="Symbol" panose="05050102010706020507" pitchFamily="18" charset="2"/>
              <a:buChar char="-"/>
              <a:defRPr sz="2400" b="1">
                <a:solidFill>
                  <a:schemeClr val="tx1"/>
                </a:solidFill>
              </a:defRPr>
            </a:lvl5pPr>
            <a:lvl6pPr marL="1704975" indent="-266700">
              <a:buFont typeface="Arial" panose="020B0604020202020204" pitchFamily="34" charset="0"/>
              <a:buChar char="•"/>
              <a:defRPr sz="2400" b="1">
                <a:solidFill>
                  <a:schemeClr val="tx1"/>
                </a:solidFill>
              </a:defRPr>
            </a:lvl6pPr>
            <a:lvl7pPr marL="1971675" indent="-266700">
              <a:buFont typeface="Symbol" panose="05050102010706020507" pitchFamily="18" charset="2"/>
              <a:buChar char="-"/>
              <a:defRPr sz="2400" b="1">
                <a:solidFill>
                  <a:schemeClr val="tx1"/>
                </a:solidFill>
              </a:defRPr>
            </a:lvl7pPr>
            <a:lvl8pPr marL="2238375" indent="-266700">
              <a:buFont typeface="Arial" panose="020B0604020202020204" pitchFamily="34" charset="0"/>
              <a:buChar char="•"/>
              <a:defRPr sz="2400" b="1">
                <a:solidFill>
                  <a:schemeClr val="tx1"/>
                </a:solidFill>
              </a:defRPr>
            </a:lvl8pPr>
            <a:lvl9pPr marL="2514600" indent="-276225">
              <a:buFont typeface="Symbol" panose="05050102010706020507" pitchFamily="18" charset="2"/>
              <a:buChar char="-"/>
              <a:defRPr sz="2400" b="1">
                <a:solidFill>
                  <a:schemeClr val="tx1"/>
                </a:solidFill>
              </a:defRPr>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Datumsplatzhalter 14"/>
          <p:cNvSpPr>
            <a:spLocks noGrp="1"/>
          </p:cNvSpPr>
          <p:nvPr>
            <p:ph type="dt" sz="half" idx="14"/>
          </p:nvPr>
        </p:nvSpPr>
        <p:spPr/>
        <p:txBody>
          <a:bodyPr/>
          <a:lstStyle/>
          <a:p>
            <a:pPr>
              <a:defRPr/>
            </a:pPr>
            <a:fld id="{6889D757-E23A-497A-9B14-62A69CF34700}" type="datetime1">
              <a:rPr lang="en-US" altLang="en-US" smtClean="0"/>
              <a:pPr>
                <a:defRPr/>
              </a:pPr>
              <a:t>9/2/2019</a:t>
            </a:fld>
            <a:endParaRPr lang="en-US" altLang="en-US" dirty="0"/>
          </a:p>
        </p:txBody>
      </p:sp>
      <p:sp>
        <p:nvSpPr>
          <p:cNvPr id="16" name="Fußzeilenplatzhalter 15"/>
          <p:cNvSpPr>
            <a:spLocks noGrp="1"/>
          </p:cNvSpPr>
          <p:nvPr>
            <p:ph type="ftr" sz="quarter" idx="15"/>
          </p:nvPr>
        </p:nvSpPr>
        <p:spPr/>
        <p:txBody>
          <a:bodyPr/>
          <a:lstStyle/>
          <a:p>
            <a:pPr>
              <a:defRPr/>
            </a:pPr>
            <a:endParaRPr lang="en-US" dirty="0"/>
          </a:p>
        </p:txBody>
      </p:sp>
      <p:sp>
        <p:nvSpPr>
          <p:cNvPr id="17" name="Foliennummernplatzhalter 16"/>
          <p:cNvSpPr>
            <a:spLocks noGrp="1"/>
          </p:cNvSpPr>
          <p:nvPr>
            <p:ph type="sldNum" sz="quarter" idx="16"/>
          </p:nvPr>
        </p:nvSpPr>
        <p:spPr/>
        <p:txBody>
          <a:bodyPr/>
          <a:lstStyle/>
          <a:p>
            <a:pPr>
              <a:defRPr/>
            </a:pPr>
            <a:fld id="{D383EB99-40B2-4176-B4FA-CDBAA950DF99}" type="slidenum">
              <a:rPr lang="en-US" altLang="en-US" smtClean="0"/>
              <a:pPr>
                <a:defRPr/>
              </a:pPr>
              <a:t>‹#›</a:t>
            </a:fld>
            <a:endParaRPr lang="en-US" altLang="en-US" dirty="0"/>
          </a:p>
        </p:txBody>
      </p:sp>
    </p:spTree>
    <p:extLst>
      <p:ext uri="{BB962C8B-B14F-4D97-AF65-F5344CB8AC3E}">
        <p14:creationId xmlns:p14="http://schemas.microsoft.com/office/powerpoint/2010/main" val="4700632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544"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582176" y="2746069"/>
            <a:ext cx="3028800"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883816" y="1992225"/>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883816" y="4591050"/>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926983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568"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3563228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lank with textbox">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14324DAB-C205-46F3-B69F-CB6D079A11FD}"/>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592" name="think-cell Folie" r:id="rId4" imgW="473" imgH="473" progId="TCLayout.ActiveDocument.1">
                  <p:embed/>
                </p:oleObj>
              </mc:Choice>
              <mc:Fallback>
                <p:oleObj name="think-cell Folie" r:id="rId4" imgW="473" imgH="473" progId="TCLayout.ActiveDocument.1">
                  <p:embed/>
                  <p:pic>
                    <p:nvPicPr>
                      <p:cNvPr id="7" name="Object 6" hidden="1">
                        <a:extLst>
                          <a:ext uri="{FF2B5EF4-FFF2-40B4-BE49-F238E27FC236}">
                            <a16:creationId xmlns:a16="http://schemas.microsoft.com/office/drawing/2014/main" id="{14324DAB-C205-46F3-B69F-CB6D079A11F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8" name="Textplatzhalter 6"/>
          <p:cNvSpPr>
            <a:spLocks noGrp="1"/>
          </p:cNvSpPr>
          <p:nvPr>
            <p:ph type="body" sz="quarter" idx="17" hasCustomPrompt="1"/>
          </p:nvPr>
        </p:nvSpPr>
        <p:spPr>
          <a:xfrm>
            <a:off x="3009600" y="2705100"/>
            <a:ext cx="8438400" cy="3530600"/>
          </a:xfrm>
        </p:spPr>
        <p:txBody>
          <a:bodyPr>
            <a:noAutofit/>
          </a:bodyPr>
          <a:lstStyle>
            <a:lvl1pPr marL="0" indent="0">
              <a:buFont typeface="Arial" panose="020B0604020202020204" pitchFamily="34" charset="0"/>
              <a:buNone/>
              <a:defRPr sz="2400" b="1"/>
            </a:lvl1pPr>
            <a:lvl2pPr marL="542925" indent="-276225">
              <a:defRPr sz="2400" b="1"/>
            </a:lvl2pPr>
            <a:lvl3pPr marL="809625" indent="-266700">
              <a:defRPr sz="2400" b="1"/>
            </a:lvl3pPr>
            <a:lvl4pPr marL="1076325" indent="-266700">
              <a:defRPr sz="2400" b="1"/>
            </a:lvl4pPr>
            <a:lvl5pPr marL="1343025" indent="-266700">
              <a:defRPr sz="2400" b="1"/>
            </a:lvl5pPr>
            <a:lvl6pPr marL="1619250" indent="-276225">
              <a:defRPr sz="2400" b="1"/>
            </a:lvl6pPr>
            <a:lvl7pPr marL="1885950" indent="-266700">
              <a:defRPr sz="2400" b="1"/>
            </a:lvl7pPr>
            <a:lvl8pPr marL="2152650" indent="-266700">
              <a:defRPr sz="2400" b="1"/>
            </a:lvl8pPr>
            <a:lvl9pPr marL="2419350" indent="-266700">
              <a:defRPr sz="2400" b="1"/>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3718113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ntent area and Guides">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311F4DC1-C7EB-4B4C-B4DF-9B8C5BBD4935}"/>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616" name="think-cell Folie" r:id="rId5" imgW="473" imgH="473" progId="TCLayout.ActiveDocument.1">
                  <p:embed/>
                </p:oleObj>
              </mc:Choice>
              <mc:Fallback>
                <p:oleObj name="think-cell Folie" r:id="rId5" imgW="473" imgH="473" progId="TCLayout.ActiveDocument.1">
                  <p:embed/>
                  <p:pic>
                    <p:nvPicPr>
                      <p:cNvPr id="7" name="Object 6" hidden="1">
                        <a:extLst>
                          <a:ext uri="{FF2B5EF4-FFF2-40B4-BE49-F238E27FC236}">
                            <a16:creationId xmlns:a16="http://schemas.microsoft.com/office/drawing/2014/main" id="{311F4DC1-C7EB-4B4C-B4DF-9B8C5BBD493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6" name="Rectangle 5" hidden="1">
            <a:extLst>
              <a:ext uri="{FF2B5EF4-FFF2-40B4-BE49-F238E27FC236}">
                <a16:creationId xmlns:a16="http://schemas.microsoft.com/office/drawing/2014/main" id="{DF671827-40A6-426F-8098-E05D94E623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cxnSp>
        <p:nvCxnSpPr>
          <p:cNvPr id="85" name="Gerade Verbindung 84"/>
          <p:cNvCxnSpPr/>
          <p:nvPr/>
        </p:nvCxnSpPr>
        <p:spPr bwMode="gray">
          <a:xfrm flipH="1">
            <a:off x="-56416" y="1485900"/>
            <a:ext cx="12248416"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p:nvPr/>
        </p:nvCxnSpPr>
        <p:spPr bwMode="gray">
          <a:xfrm flipH="1" flipV="1">
            <a:off x="45" y="6268349"/>
            <a:ext cx="12191955" cy="8626"/>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89" name="Textfeld 88"/>
          <p:cNvSpPr txBox="1"/>
          <p:nvPr/>
        </p:nvSpPr>
        <p:spPr bwMode="gray">
          <a:xfrm>
            <a:off x="11669123" y="6206798"/>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7,90</a:t>
            </a:r>
          </a:p>
        </p:txBody>
      </p:sp>
      <p:cxnSp>
        <p:nvCxnSpPr>
          <p:cNvPr id="91" name="Gerade Verbindung 90"/>
          <p:cNvCxnSpPr/>
          <p:nvPr/>
        </p:nvCxnSpPr>
        <p:spPr bwMode="gray">
          <a:xfrm>
            <a:off x="736600"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3" name="Gerade Verbindung 92"/>
          <p:cNvCxnSpPr/>
          <p:nvPr/>
        </p:nvCxnSpPr>
        <p:spPr bwMode="gray">
          <a:xfrm>
            <a:off x="5947153"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Gerade Verbindung 93"/>
          <p:cNvCxnSpPr/>
          <p:nvPr/>
        </p:nvCxnSpPr>
        <p:spPr bwMode="gray">
          <a:xfrm>
            <a:off x="6219672" y="0"/>
            <a:ext cx="0" cy="68580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p:nvPr/>
        </p:nvCxnSpPr>
        <p:spPr bwMode="gray">
          <a:xfrm>
            <a:off x="11446932" y="0"/>
            <a:ext cx="0" cy="6858000"/>
          </a:xfrm>
          <a:prstGeom prst="line">
            <a:avLst/>
          </a:prstGeom>
          <a:ln>
            <a:solidFill>
              <a:srgbClr val="FE8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bwMode="gray">
          <a:xfrm flipH="1" flipV="1">
            <a:off x="-21521" y="893577"/>
            <a:ext cx="12213521" cy="560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feld 32"/>
          <p:cNvSpPr txBox="1"/>
          <p:nvPr/>
        </p:nvSpPr>
        <p:spPr bwMode="gray">
          <a:xfrm>
            <a:off x="11644123" y="821531"/>
            <a:ext cx="469900" cy="123111"/>
          </a:xfrm>
          <a:prstGeom prst="rect">
            <a:avLst/>
          </a:prstGeom>
          <a:solidFill>
            <a:schemeClr val="bg1">
              <a:lumMod val="50000"/>
            </a:schemeClr>
          </a:solidFill>
        </p:spPr>
        <p:txBody>
          <a:bodyPr wrap="square" lIns="0" tIns="0" rIns="0" bIns="0" rtlCol="0">
            <a:noAutofit/>
          </a:bodyPr>
          <a:lstStyle>
            <a:defPPr>
              <a:defRPr lang="de-DE"/>
            </a:defPPr>
            <a:lvl1pPr algn="ctr">
              <a:defRPr sz="800">
                <a:solidFill>
                  <a:schemeClr val="bg1"/>
                </a:solidFill>
              </a:defRPr>
            </a:lvl1pPr>
          </a:lstStyle>
          <a:p>
            <a:pPr lvl="0"/>
            <a:r>
              <a:rPr lang="en-US" sz="800" noProof="0" dirty="0"/>
              <a:t>7,00</a:t>
            </a:r>
          </a:p>
        </p:txBody>
      </p:sp>
      <p:sp>
        <p:nvSpPr>
          <p:cNvPr id="81" name="Textfeld 80"/>
          <p:cNvSpPr txBox="1"/>
          <p:nvPr/>
        </p:nvSpPr>
        <p:spPr bwMode="gray">
          <a:xfrm>
            <a:off x="11211983"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34" name="Textfeld 33"/>
          <p:cNvSpPr txBox="1"/>
          <p:nvPr/>
        </p:nvSpPr>
        <p:spPr bwMode="gray">
          <a:xfrm>
            <a:off x="6162839"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38" name="Textfeld 37"/>
          <p:cNvSpPr txBox="1"/>
          <p:nvPr/>
        </p:nvSpPr>
        <p:spPr bwMode="gray">
          <a:xfrm>
            <a:off x="5535087"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0,30</a:t>
            </a:r>
          </a:p>
        </p:txBody>
      </p:sp>
      <p:sp>
        <p:nvSpPr>
          <p:cNvPr id="40" name="Textfeld 39"/>
          <p:cNvSpPr txBox="1"/>
          <p:nvPr/>
        </p:nvSpPr>
        <p:spPr bwMode="gray">
          <a:xfrm>
            <a:off x="501651" y="84066"/>
            <a:ext cx="469900" cy="123111"/>
          </a:xfrm>
          <a:prstGeom prst="rect">
            <a:avLst/>
          </a:prstGeom>
          <a:solidFill>
            <a:schemeClr val="bg1">
              <a:lumMod val="50000"/>
            </a:schemeClr>
          </a:solidFill>
        </p:spPr>
        <p:txBody>
          <a:bodyPr wrap="square" lIns="0" tIns="0" rIns="0" bIns="0" rtlCol="0">
            <a:noAutofit/>
          </a:bodyPr>
          <a:lstStyle>
            <a:defPPr>
              <a:defRPr lang="de-DE"/>
            </a:defPPr>
            <a:lvl1pPr lvl="0" algn="ctr">
              <a:defRPr sz="800">
                <a:solidFill>
                  <a:schemeClr val="bg1"/>
                </a:solidFill>
              </a:defRPr>
            </a:lvl1pPr>
          </a:lstStyle>
          <a:p>
            <a:pPr lvl="0"/>
            <a:r>
              <a:rPr lang="en-US" sz="800" noProof="0" dirty="0"/>
              <a:t>11,15</a:t>
            </a:r>
          </a:p>
        </p:txBody>
      </p:sp>
      <p:sp>
        <p:nvSpPr>
          <p:cNvPr id="42" name="Titel 1"/>
          <p:cNvSpPr>
            <a:spLocks noGrp="1"/>
          </p:cNvSpPr>
          <p:nvPr>
            <p:ph type="title" hasCustomPrompt="1"/>
          </p:nvPr>
        </p:nvSpPr>
        <p:spPr>
          <a:xfrm>
            <a:off x="720516" y="843855"/>
            <a:ext cx="10734885" cy="583015"/>
          </a:xfrm>
          <a:noFill/>
        </p:spPr>
        <p:txBody>
          <a:bodyPr/>
          <a:lstStyle>
            <a:lvl1pPr>
              <a:defRPr/>
            </a:lvl1pPr>
          </a:lstStyle>
          <a:p>
            <a:r>
              <a:rPr lang="de-DE" dirty="0"/>
              <a:t>Content </a:t>
            </a:r>
            <a:r>
              <a:rPr lang="de-DE" dirty="0" err="1"/>
              <a:t>area</a:t>
            </a:r>
            <a:r>
              <a:rPr lang="de-DE" dirty="0"/>
              <a:t> </a:t>
            </a:r>
            <a:r>
              <a:rPr lang="de-DE" dirty="0" err="1"/>
              <a:t>and</a:t>
            </a:r>
            <a:r>
              <a:rPr lang="de-DE" dirty="0"/>
              <a:t> </a:t>
            </a:r>
            <a:r>
              <a:rPr lang="de-DE" dirty="0" err="1"/>
              <a:t>guides</a:t>
            </a:r>
            <a:endParaRPr lang="de-DE" dirty="0"/>
          </a:p>
        </p:txBody>
      </p:sp>
      <p:sp>
        <p:nvSpPr>
          <p:cNvPr id="41" name="Textfeld 40"/>
          <p:cNvSpPr txBox="1"/>
          <p:nvPr/>
        </p:nvSpPr>
        <p:spPr bwMode="gray">
          <a:xfrm>
            <a:off x="11669123" y="1433873"/>
            <a:ext cx="469900" cy="123111"/>
          </a:xfrm>
          <a:prstGeom prst="rect">
            <a:avLst/>
          </a:prstGeom>
          <a:solidFill>
            <a:schemeClr val="bg1">
              <a:lumMod val="50000"/>
            </a:schemeClr>
          </a:solidFill>
        </p:spPr>
        <p:txBody>
          <a:bodyPr wrap="square" lIns="0" tIns="0" rIns="0" bIns="0" rtlCol="0">
            <a:noAutofit/>
          </a:bodyPr>
          <a:lstStyle/>
          <a:p>
            <a:pPr algn="ctr"/>
            <a:r>
              <a:rPr lang="en-US" sz="800" noProof="0" dirty="0">
                <a:solidFill>
                  <a:schemeClr val="bg1"/>
                </a:solidFill>
              </a:rPr>
              <a:t>5,37</a:t>
            </a:r>
          </a:p>
        </p:txBody>
      </p:sp>
      <p:sp>
        <p:nvSpPr>
          <p:cNvPr id="10" name="Datumsplatzhalter 9"/>
          <p:cNvSpPr>
            <a:spLocks noGrp="1"/>
          </p:cNvSpPr>
          <p:nvPr>
            <p:ph type="dt" sz="half" idx="10"/>
          </p:nvPr>
        </p:nvSpPr>
        <p:spPr/>
        <p:txBody>
          <a:bodyPr/>
          <a:lstStyle/>
          <a:p>
            <a:pPr>
              <a:defRPr/>
            </a:pPr>
            <a:fld id="{6889D757-E23A-497A-9B14-62A69CF34700}" type="datetime1">
              <a:rPr lang="en-US" altLang="en-US" smtClean="0"/>
              <a:pPr>
                <a:defRPr/>
              </a:pPr>
              <a:t>9/2/2019</a:t>
            </a:fld>
            <a:endParaRPr lang="en-US" altLang="en-US" dirty="0"/>
          </a:p>
        </p:txBody>
      </p:sp>
      <p:sp>
        <p:nvSpPr>
          <p:cNvPr id="11" name="Fußzeilenplatzhalter 10"/>
          <p:cNvSpPr>
            <a:spLocks noGrp="1"/>
          </p:cNvSpPr>
          <p:nvPr>
            <p:ph type="ftr" sz="quarter" idx="11"/>
          </p:nvPr>
        </p:nvSpPr>
        <p:spPr/>
        <p:txBody>
          <a:bodyPr/>
          <a:lstStyle/>
          <a:p>
            <a:pPr>
              <a:defRPr/>
            </a:pPr>
            <a:endParaRPr lang="en-US" dirty="0"/>
          </a:p>
        </p:txBody>
      </p:sp>
      <p:sp>
        <p:nvSpPr>
          <p:cNvPr id="12" name="Foliennummernplatzhalter 11"/>
          <p:cNvSpPr>
            <a:spLocks noGrp="1"/>
          </p:cNvSpPr>
          <p:nvPr>
            <p:ph type="sldNum" sz="quarter" idx="12"/>
          </p:nvPr>
        </p:nvSpPr>
        <p:spPr/>
        <p:txBody>
          <a:bodyPr/>
          <a:lstStyle/>
          <a:p>
            <a:pPr>
              <a:defRPr/>
            </a:pPr>
            <a:fld id="{D383EB99-40B2-4176-B4FA-CDBAA950DF99}" type="slidenum">
              <a:rPr lang="en-US" altLang="en-US" smtClean="0"/>
              <a:pPr>
                <a:defRPr/>
              </a:pPr>
              <a:t>‹#›</a:t>
            </a:fld>
            <a:endParaRPr lang="en-US" altLang="en-US" dirty="0"/>
          </a:p>
        </p:txBody>
      </p:sp>
      <p:sp>
        <p:nvSpPr>
          <p:cNvPr id="73" name="Rechteck 72"/>
          <p:cNvSpPr/>
          <p:nvPr/>
        </p:nvSpPr>
        <p:spPr bwMode="gray">
          <a:xfrm>
            <a:off x="736600" y="1495425"/>
            <a:ext cx="10718800" cy="47815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br>
              <a:rPr lang="en-US" noProof="0">
                <a:solidFill>
                  <a:schemeClr val="tx1"/>
                </a:solidFill>
              </a:rPr>
            </a:br>
            <a:r>
              <a:rPr lang="en-US" noProof="0">
                <a:solidFill>
                  <a:schemeClr val="tx1"/>
                </a:solidFill>
              </a:rPr>
              <a:t>Please restrict your content to this area</a:t>
            </a:r>
          </a:p>
        </p:txBody>
      </p:sp>
    </p:spTree>
    <p:extLst>
      <p:ext uri="{BB962C8B-B14F-4D97-AF65-F5344CB8AC3E}">
        <p14:creationId xmlns:p14="http://schemas.microsoft.com/office/powerpoint/2010/main" val="313776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22711428-3E85-4171-81C6-3007FDBE55A0}"/>
              </a:ext>
            </a:extLst>
          </p:cNvPr>
          <p:cNvGraphicFramePr>
            <a:graphicFrameLocks noChangeAspect="1"/>
          </p:cNvGraphicFramePr>
          <p:nvPr userDrawn="1">
            <p:custDataLst>
              <p:tags r:id="rId2"/>
            </p:custDataLst>
            <p:extLst>
              <p:ext uri="{D42A27DB-BD31-4B8C-83A1-F6EECF244321}">
                <p14:modId xmlns:p14="http://schemas.microsoft.com/office/powerpoint/2010/main" val="315720091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36"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22711428-3E85-4171-81C6-3007FDBE55A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616AE915-6882-45E0-A4A9-B446EEB3113A}"/>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xfrm>
            <a:off x="720515" y="843855"/>
            <a:ext cx="10728000" cy="583015"/>
          </a:xfrm>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8" name="Textplatzhalter 7"/>
          <p:cNvSpPr>
            <a:spLocks noGrp="1"/>
          </p:cNvSpPr>
          <p:nvPr>
            <p:ph type="body" sz="quarter" idx="13" hasCustomPrompt="1"/>
          </p:nvPr>
        </p:nvSpPr>
        <p:spPr>
          <a:xfrm>
            <a:off x="719999" y="1439999"/>
            <a:ext cx="10728000" cy="4896000"/>
          </a:xfrm>
        </p:spPr>
        <p:txBody>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Tree>
    <p:extLst>
      <p:ext uri="{BB962C8B-B14F-4D97-AF65-F5344CB8AC3E}">
        <p14:creationId xmlns:p14="http://schemas.microsoft.com/office/powerpoint/2010/main" val="3266941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2 contents">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5C04B6E4-45F4-42A3-967A-4C6C6E53BDD8}"/>
              </a:ext>
            </a:extLst>
          </p:cNvPr>
          <p:cNvGraphicFramePr>
            <a:graphicFrameLocks noChangeAspect="1"/>
          </p:cNvGraphicFramePr>
          <p:nvPr userDrawn="1">
            <p:custDataLst>
              <p:tags r:id="rId2"/>
            </p:custDataLst>
            <p:extLst>
              <p:ext uri="{D42A27DB-BD31-4B8C-83A1-F6EECF244321}">
                <p14:modId xmlns:p14="http://schemas.microsoft.com/office/powerpoint/2010/main" val="24272274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60"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5C04B6E4-45F4-42A3-967A-4C6C6E53BDD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D573C5EA-CBDA-42FD-ADB9-72BFC6618BE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8" name="Textplatzhalter 7"/>
          <p:cNvSpPr>
            <a:spLocks noGrp="1"/>
          </p:cNvSpPr>
          <p:nvPr>
            <p:ph type="body" sz="quarter" idx="13" hasCustomPrompt="1"/>
          </p:nvPr>
        </p:nvSpPr>
        <p:spPr>
          <a:xfrm>
            <a:off x="719667"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13" name="Textplatzhalter 7"/>
          <p:cNvSpPr>
            <a:spLocks noGrp="1"/>
          </p:cNvSpPr>
          <p:nvPr>
            <p:ph type="body" sz="quarter" idx="14" hasCustomPrompt="1"/>
          </p:nvPr>
        </p:nvSpPr>
        <p:spPr>
          <a:xfrm>
            <a:off x="6234133" y="1440000"/>
            <a:ext cx="5212800" cy="4896000"/>
          </a:xfrm>
        </p:spPr>
        <p:txBody>
          <a:bodyPr/>
          <a:lstStyle>
            <a:lvl1pPr>
              <a:defRPr/>
            </a:lvl1pPr>
            <a:lvl2pPr>
              <a:defRPr/>
            </a:lvl2pPr>
            <a:lvl3pPr>
              <a:defRPr/>
            </a:lvl3pPr>
            <a:lvl4pPr>
              <a:defRPr baseline="0"/>
            </a:lvl4pPr>
            <a:lvl5pPr>
              <a:defRPr/>
            </a:lvl5pPr>
            <a:lvl6pPr>
              <a:defRPr/>
            </a:lvl6pPr>
            <a:lvl8pPr>
              <a:defRPr/>
            </a:lvl8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178345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 textboxes">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E441A798-8013-4D91-A6DF-230BE4E0D86D}"/>
              </a:ext>
            </a:extLst>
          </p:cNvPr>
          <p:cNvGraphicFramePr>
            <a:graphicFrameLocks noChangeAspect="1"/>
          </p:cNvGraphicFramePr>
          <p:nvPr userDrawn="1">
            <p:custDataLst>
              <p:tags r:id="rId2"/>
            </p:custDataLst>
            <p:extLst>
              <p:ext uri="{D42A27DB-BD31-4B8C-83A1-F6EECF244321}">
                <p14:modId xmlns:p14="http://schemas.microsoft.com/office/powerpoint/2010/main" val="39948106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84" name="think-cell Folie" r:id="rId5" imgW="473" imgH="473" progId="TCLayout.ActiveDocument.1">
                  <p:embed/>
                </p:oleObj>
              </mc:Choice>
              <mc:Fallback>
                <p:oleObj name="think-cell Folie" r:id="rId5" imgW="473" imgH="473" progId="TCLayout.ActiveDocument.1">
                  <p:embed/>
                  <p:pic>
                    <p:nvPicPr>
                      <p:cNvPr id="13" name="Object 12" hidden="1">
                        <a:extLst>
                          <a:ext uri="{FF2B5EF4-FFF2-40B4-BE49-F238E27FC236}">
                            <a16:creationId xmlns:a16="http://schemas.microsoft.com/office/drawing/2014/main" id="{E441A798-8013-4D91-A6DF-230BE4E0D86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B00679D5-444D-4F71-B4BD-FE0AB48868E5}"/>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15" name="Textfeld 14"/>
          <p:cNvSpPr txBox="1"/>
          <p:nvPr/>
        </p:nvSpPr>
        <p:spPr>
          <a:xfrm>
            <a:off x="3962399"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16" name="Textfeld 15"/>
          <p:cNvSpPr txBox="1"/>
          <p:nvPr/>
        </p:nvSpPr>
        <p:spPr>
          <a:xfrm>
            <a:off x="7734784" y="1696354"/>
            <a:ext cx="432000" cy="769441"/>
          </a:xfrm>
          <a:prstGeom prst="rect">
            <a:avLst/>
          </a:prstGeom>
          <a:noFill/>
        </p:spPr>
        <p:txBody>
          <a:bodyPr wrap="square" lIns="0" tIns="0" rIns="0" bIns="0" rtlCol="0" anchor="t" anchorCtr="0">
            <a:spAutoFit/>
          </a:bodyPr>
          <a:lstStyle/>
          <a:p>
            <a:r>
              <a:rPr lang="de-DE" sz="5000" b="1" dirty="0">
                <a:solidFill>
                  <a:schemeClr val="tx1"/>
                </a:solidFill>
              </a:rPr>
              <a:t>»</a:t>
            </a:r>
          </a:p>
        </p:txBody>
      </p:sp>
      <p:sp>
        <p:nvSpPr>
          <p:cNvPr id="7" name="Textplatzhalter 6"/>
          <p:cNvSpPr>
            <a:spLocks noGrp="1"/>
          </p:cNvSpPr>
          <p:nvPr>
            <p:ph type="body" sz="quarter" idx="21" hasCustomPrompt="1"/>
          </p:nvPr>
        </p:nvSpPr>
        <p:spPr>
          <a:xfrm>
            <a:off x="735949" y="1495425"/>
            <a:ext cx="3168651" cy="496800"/>
          </a:xfrm>
          <a:prstGeom prst="rect">
            <a:avLst/>
          </a:prstGeom>
          <a:solidFill>
            <a:schemeClr val="tx2"/>
          </a:solidFill>
          <a:ln w="19050">
            <a:solidFill>
              <a:schemeClr val="tx2"/>
            </a:solidFill>
          </a:ln>
        </p:spPr>
        <p:txBody>
          <a:bodyPr lIns="72000" tIns="36000" rIns="36000" bIns="36000"/>
          <a:lstStyle>
            <a:lvl1pPr marL="0" indent="0">
              <a:buFontTx/>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6"/>
          <p:cNvSpPr>
            <a:spLocks noGrp="1"/>
          </p:cNvSpPr>
          <p:nvPr>
            <p:ph type="body" sz="quarter" idx="22" hasCustomPrompt="1"/>
          </p:nvPr>
        </p:nvSpPr>
        <p:spPr>
          <a:xfrm>
            <a:off x="4503957"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2" name="Textplatzhalter 6"/>
          <p:cNvSpPr>
            <a:spLocks noGrp="1"/>
          </p:cNvSpPr>
          <p:nvPr>
            <p:ph type="body" sz="quarter" idx="23" hasCustomPrompt="1"/>
          </p:nvPr>
        </p:nvSpPr>
        <p:spPr>
          <a:xfrm>
            <a:off x="8271965" y="1495425"/>
            <a:ext cx="3168651" cy="496800"/>
          </a:xfrm>
          <a:prstGeom prst="rect">
            <a:avLst/>
          </a:prstGeom>
          <a:solidFill>
            <a:schemeClr val="tx2"/>
          </a:solidFill>
          <a:ln w="19050">
            <a:solidFill>
              <a:schemeClr val="tx2"/>
            </a:solidFill>
          </a:ln>
        </p:spPr>
        <p:txBody>
          <a:bodyPr lIns="72000" tIns="36000" rIns="36000" bIns="36000"/>
          <a:lstStyle>
            <a:lvl1pPr marL="0" indent="0">
              <a:buNone/>
              <a:defRPr sz="1000" b="1"/>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8" name="Textplatzhalter 7"/>
          <p:cNvSpPr>
            <a:spLocks noGrp="1"/>
          </p:cNvSpPr>
          <p:nvPr>
            <p:ph type="body" sz="quarter" idx="24" hasCustomPrompt="1"/>
          </p:nvPr>
        </p:nvSpPr>
        <p:spPr>
          <a:xfrm>
            <a:off x="736600"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25" hasCustomPrompt="1"/>
          </p:nvPr>
        </p:nvSpPr>
        <p:spPr>
          <a:xfrm>
            <a:off x="4503957"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4" name="Textplatzhalter 7"/>
          <p:cNvSpPr>
            <a:spLocks noGrp="1"/>
          </p:cNvSpPr>
          <p:nvPr>
            <p:ph type="body" sz="quarter" idx="26" hasCustomPrompt="1"/>
          </p:nvPr>
        </p:nvSpPr>
        <p:spPr>
          <a:xfrm>
            <a:off x="8271965" y="1990800"/>
            <a:ext cx="3168000" cy="4287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2377046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textboxes and summary">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FAF4E5FF-ECF8-4FB3-9ACC-FD539873F904}"/>
              </a:ext>
            </a:extLst>
          </p:cNvPr>
          <p:cNvGraphicFramePr>
            <a:graphicFrameLocks noChangeAspect="1"/>
          </p:cNvGraphicFramePr>
          <p:nvPr userDrawn="1">
            <p:custDataLst>
              <p:tags r:id="rId2"/>
            </p:custDataLst>
            <p:extLst>
              <p:ext uri="{D42A27DB-BD31-4B8C-83A1-F6EECF244321}">
                <p14:modId xmlns:p14="http://schemas.microsoft.com/office/powerpoint/2010/main" val="40291643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208"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FAF4E5FF-ECF8-4FB3-9ACC-FD539873F904}"/>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1E1D0D53-D165-45DD-9847-0EE2AD2F07B2}"/>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25" name="Textfeld 24"/>
          <p:cNvSpPr txBox="1"/>
          <p:nvPr/>
        </p:nvSpPr>
        <p:spPr>
          <a:xfrm rot="5400000">
            <a:off x="2365399"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6" name="Textfeld 25"/>
          <p:cNvSpPr txBox="1"/>
          <p:nvPr/>
        </p:nvSpPr>
        <p:spPr>
          <a:xfrm rot="5400000">
            <a:off x="6016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28" name="Textfeld 27"/>
          <p:cNvSpPr txBox="1"/>
          <p:nvPr/>
        </p:nvSpPr>
        <p:spPr>
          <a:xfrm rot="5400000">
            <a:off x="9699651" y="3658506"/>
            <a:ext cx="324000" cy="769441"/>
          </a:xfrm>
          <a:prstGeom prst="rect">
            <a:avLst/>
          </a:prstGeom>
          <a:noFill/>
        </p:spPr>
        <p:txBody>
          <a:bodyPr wrap="square" lIns="0" tIns="0" rIns="0" bIns="0" rtlCol="0" anchor="t" anchorCtr="0">
            <a:spAutoFit/>
          </a:bodyPr>
          <a:lstStyle/>
          <a:p>
            <a:pPr algn="l"/>
            <a:r>
              <a:rPr lang="de-DE" sz="5000" b="1" dirty="0">
                <a:solidFill>
                  <a:schemeClr val="tx1"/>
                </a:solidFill>
              </a:rPr>
              <a:t>»</a:t>
            </a:r>
          </a:p>
        </p:txBody>
      </p:sp>
      <p:sp>
        <p:nvSpPr>
          <p:cNvPr id="17" name="Textplatzhalter 6"/>
          <p:cNvSpPr>
            <a:spLocks noGrp="1"/>
          </p:cNvSpPr>
          <p:nvPr>
            <p:ph type="body" sz="quarter" idx="27" hasCustomPrompt="1"/>
          </p:nvPr>
        </p:nvSpPr>
        <p:spPr>
          <a:xfrm>
            <a:off x="735949"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8" name="Textplatzhalter 6"/>
          <p:cNvSpPr>
            <a:spLocks noGrp="1"/>
          </p:cNvSpPr>
          <p:nvPr>
            <p:ph type="body" sz="quarter" idx="28" hasCustomPrompt="1"/>
          </p:nvPr>
        </p:nvSpPr>
        <p:spPr>
          <a:xfrm>
            <a:off x="4406557"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6"/>
          <p:cNvSpPr>
            <a:spLocks noGrp="1"/>
          </p:cNvSpPr>
          <p:nvPr>
            <p:ph type="body" sz="quarter" idx="29" hasCustomPrompt="1"/>
          </p:nvPr>
        </p:nvSpPr>
        <p:spPr>
          <a:xfrm>
            <a:off x="8075816" y="1495425"/>
            <a:ext cx="3364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0" name="Textplatzhalter 6"/>
          <p:cNvSpPr>
            <a:spLocks noGrp="1"/>
          </p:cNvSpPr>
          <p:nvPr>
            <p:ph type="body" sz="quarter" idx="30" hasCustomPrompt="1"/>
          </p:nvPr>
        </p:nvSpPr>
        <p:spPr>
          <a:xfrm>
            <a:off x="735949" y="4360950"/>
            <a:ext cx="10704667"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Textplatzhalter 7"/>
          <p:cNvSpPr>
            <a:spLocks noGrp="1"/>
          </p:cNvSpPr>
          <p:nvPr>
            <p:ph type="body" sz="quarter" idx="31" hasCustomPrompt="1"/>
          </p:nvPr>
        </p:nvSpPr>
        <p:spPr>
          <a:xfrm>
            <a:off x="73660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3" name="Textplatzhalter 7"/>
          <p:cNvSpPr>
            <a:spLocks noGrp="1"/>
          </p:cNvSpPr>
          <p:nvPr>
            <p:ph type="body" sz="quarter" idx="32" hasCustomPrompt="1"/>
          </p:nvPr>
        </p:nvSpPr>
        <p:spPr>
          <a:xfrm>
            <a:off x="4406560"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7" name="Textplatzhalter 7"/>
          <p:cNvSpPr>
            <a:spLocks noGrp="1"/>
          </p:cNvSpPr>
          <p:nvPr>
            <p:ph type="body" sz="quarter" idx="33" hasCustomPrompt="1"/>
          </p:nvPr>
        </p:nvSpPr>
        <p:spPr>
          <a:xfrm>
            <a:off x="8075816" y="1990805"/>
            <a:ext cx="3364149" cy="177157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
        <p:nvSpPr>
          <p:cNvPr id="29" name="Textplatzhalter 7"/>
          <p:cNvSpPr>
            <a:spLocks noGrp="1"/>
          </p:cNvSpPr>
          <p:nvPr>
            <p:ph type="body" sz="quarter" idx="34" hasCustomPrompt="1"/>
          </p:nvPr>
        </p:nvSpPr>
        <p:spPr>
          <a:xfrm>
            <a:off x="736600" y="4857755"/>
            <a:ext cx="10703365" cy="1419225"/>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430429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rrows and textboxe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35822547-77C4-4C4A-B1FA-FB21DC8CE211}"/>
              </a:ext>
            </a:extLst>
          </p:cNvPr>
          <p:cNvGraphicFramePr>
            <a:graphicFrameLocks noChangeAspect="1"/>
          </p:cNvGraphicFramePr>
          <p:nvPr userDrawn="1">
            <p:custDataLst>
              <p:tags r:id="rId2"/>
            </p:custDataLst>
            <p:extLst>
              <p:ext uri="{D42A27DB-BD31-4B8C-83A1-F6EECF244321}">
                <p14:modId xmlns:p14="http://schemas.microsoft.com/office/powerpoint/2010/main" val="322035412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232"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35822547-77C4-4C4A-B1FA-FB21DC8CE211}"/>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97C57029-30C6-4D93-84F9-13BB13468849}"/>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lvl1pPr>
              <a:defRPr/>
            </a:lvl1pPr>
          </a:lstStyle>
          <a:p>
            <a:pPr>
              <a:defRPr/>
            </a:pPr>
            <a:fld id="{6889D757-E23A-497A-9B14-62A69CF34700}" type="datetime1">
              <a:rPr lang="en-US" altLang="en-US" smtClean="0"/>
              <a:pPr>
                <a:defRPr/>
              </a:pPr>
              <a:t>9/2/2019</a:t>
            </a:fld>
            <a:endParaRPr lang="en-US" altLang="en-US" dirty="0"/>
          </a:p>
        </p:txBody>
      </p:sp>
      <p:sp>
        <p:nvSpPr>
          <p:cNvPr id="12" name="Textplatzhalter 6"/>
          <p:cNvSpPr>
            <a:spLocks noGrp="1"/>
          </p:cNvSpPr>
          <p:nvPr>
            <p:ph type="body" sz="quarter" idx="31" hasCustomPrompt="1"/>
          </p:nvPr>
        </p:nvSpPr>
        <p:spPr>
          <a:xfrm>
            <a:off x="735949" y="1495425"/>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Font typeface="Arial" panose="020B0604020202020204" pitchFamily="34" charse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4" name="Textplatzhalter 6"/>
          <p:cNvSpPr>
            <a:spLocks noGrp="1"/>
          </p:cNvSpPr>
          <p:nvPr>
            <p:ph type="body" sz="quarter" idx="32" hasCustomPrompt="1"/>
          </p:nvPr>
        </p:nvSpPr>
        <p:spPr>
          <a:xfrm>
            <a:off x="735949" y="3199650"/>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5" name="Textplatzhalter 6"/>
          <p:cNvSpPr>
            <a:spLocks noGrp="1"/>
          </p:cNvSpPr>
          <p:nvPr>
            <p:ph type="body" sz="quarter" idx="33" hasCustomPrompt="1"/>
          </p:nvPr>
        </p:nvSpPr>
        <p:spPr>
          <a:xfrm>
            <a:off x="735949" y="4885576"/>
            <a:ext cx="3364800" cy="705600"/>
          </a:xfrm>
          <a:prstGeom prst="homePlate">
            <a:avLst>
              <a:gd name="adj" fmla="val 68899"/>
            </a:avLst>
          </a:prstGeom>
          <a:solidFill>
            <a:schemeClr val="tx2"/>
          </a:solidFill>
          <a:ln w="19050">
            <a:solidFill>
              <a:schemeClr val="tx2"/>
            </a:solidFill>
          </a:ln>
        </p:spPr>
        <p:txBody>
          <a:bodyPr lIns="72000" tIns="0" rIns="0" bIns="0" anchor="ctr" anchorCtr="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3" name="Textplatzhalter 7"/>
          <p:cNvSpPr>
            <a:spLocks noGrp="1"/>
          </p:cNvSpPr>
          <p:nvPr>
            <p:ph type="body" sz="quarter" idx="34" hasCustomPrompt="1"/>
          </p:nvPr>
        </p:nvSpPr>
        <p:spPr>
          <a:xfrm>
            <a:off x="4406556" y="149542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6" name="Textplatzhalter 7"/>
          <p:cNvSpPr>
            <a:spLocks noGrp="1"/>
          </p:cNvSpPr>
          <p:nvPr>
            <p:ph type="body" sz="quarter" idx="35" hasCustomPrompt="1"/>
          </p:nvPr>
        </p:nvSpPr>
        <p:spPr>
          <a:xfrm>
            <a:off x="4406556" y="3201449"/>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17" name="Textplatzhalter 7"/>
          <p:cNvSpPr>
            <a:spLocks noGrp="1"/>
          </p:cNvSpPr>
          <p:nvPr>
            <p:ph type="body" sz="quarter" idx="36" hasCustomPrompt="1"/>
          </p:nvPr>
        </p:nvSpPr>
        <p:spPr>
          <a:xfrm>
            <a:off x="4406556" y="4887375"/>
            <a:ext cx="7046400" cy="1389600"/>
          </a:xfrm>
          <a:ln w="19050">
            <a:solidFill>
              <a:schemeClr val="tx2"/>
            </a:solidFill>
          </a:ln>
        </p:spPr>
        <p:txBody>
          <a:bodyPr lIns="72000" tIns="36000" rIns="36000" bIns="36000">
            <a:normAutofit/>
          </a:bodyPr>
          <a:lstStyle>
            <a:lvl1pPr marL="134938" indent="-134938">
              <a:defRPr sz="1000"/>
            </a:lvl1pPr>
            <a:lvl2pPr marL="263525" indent="-123825">
              <a:defRPr sz="1000"/>
            </a:lvl2pPr>
            <a:lvl3pPr marL="420688" indent="-146050">
              <a:defRPr sz="1000"/>
            </a:lvl3pPr>
            <a:lvl4pPr marL="538163" indent="-117475">
              <a:defRPr sz="1000"/>
            </a:lvl4pPr>
            <a:lvl5pPr marL="668338" indent="-123825">
              <a:defRPr sz="1000"/>
            </a:lvl5pPr>
            <a:lvl6pPr marL="808038" indent="-134938">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15993540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s">
    <p:spTree>
      <p:nvGrpSpPr>
        <p:cNvPr id="1" name=""/>
        <p:cNvGrpSpPr/>
        <p:nvPr/>
      </p:nvGrpSpPr>
      <p:grpSpPr>
        <a:xfrm>
          <a:off x="0" y="0"/>
          <a:ext cx="0" cy="0"/>
          <a:chOff x="0" y="0"/>
          <a:chExt cx="0" cy="0"/>
        </a:xfrm>
      </p:grpSpPr>
      <p:graphicFrame>
        <p:nvGraphicFramePr>
          <p:cNvPr id="11" name="Object 10" hidden="1">
            <a:extLst>
              <a:ext uri="{FF2B5EF4-FFF2-40B4-BE49-F238E27FC236}">
                <a16:creationId xmlns:a16="http://schemas.microsoft.com/office/drawing/2014/main" id="{BB1FA5FA-E81B-41B0-8361-A4B0F1640CB9}"/>
              </a:ext>
            </a:extLst>
          </p:cNvPr>
          <p:cNvGraphicFramePr>
            <a:graphicFrameLocks noChangeAspect="1"/>
          </p:cNvGraphicFramePr>
          <p:nvPr userDrawn="1">
            <p:custDataLst>
              <p:tags r:id="rId2"/>
            </p:custDataLst>
            <p:extLst>
              <p:ext uri="{D42A27DB-BD31-4B8C-83A1-F6EECF244321}">
                <p14:modId xmlns:p14="http://schemas.microsoft.com/office/powerpoint/2010/main" val="32176353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56" name="think-cell Folie" r:id="rId5" imgW="473" imgH="473" progId="TCLayout.ActiveDocument.1">
                  <p:embed/>
                </p:oleObj>
              </mc:Choice>
              <mc:Fallback>
                <p:oleObj name="think-cell Folie" r:id="rId5" imgW="473" imgH="473" progId="TCLayout.ActiveDocument.1">
                  <p:embed/>
                  <p:pic>
                    <p:nvPicPr>
                      <p:cNvPr id="11" name="Object 10" hidden="1">
                        <a:extLst>
                          <a:ext uri="{FF2B5EF4-FFF2-40B4-BE49-F238E27FC236}">
                            <a16:creationId xmlns:a16="http://schemas.microsoft.com/office/drawing/2014/main" id="{BB1FA5FA-E81B-41B0-8361-A4B0F1640CB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0" name="Rectangle 9" hidden="1">
            <a:extLst>
              <a:ext uri="{FF2B5EF4-FFF2-40B4-BE49-F238E27FC236}">
                <a16:creationId xmlns:a16="http://schemas.microsoft.com/office/drawing/2014/main" id="{DD10C927-4D12-4B1C-B6EC-2B1D574E6B9B}"/>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8" name="Textplatzhalter 6"/>
          <p:cNvSpPr>
            <a:spLocks noGrp="1"/>
          </p:cNvSpPr>
          <p:nvPr>
            <p:ph type="body" sz="quarter" idx="28" hasCustomPrompt="1"/>
          </p:nvPr>
        </p:nvSpPr>
        <p:spPr>
          <a:xfrm>
            <a:off x="6371816"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21" name="Rechteck 20"/>
          <p:cNvSpPr/>
          <p:nvPr/>
        </p:nvSpPr>
        <p:spPr>
          <a:xfrm>
            <a:off x="6371816"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7" name="Rechteck 26"/>
          <p:cNvSpPr/>
          <p:nvPr/>
        </p:nvSpPr>
        <p:spPr>
          <a:xfrm>
            <a:off x="6371816"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4" name="Textplatzhalter 6"/>
          <p:cNvSpPr>
            <a:spLocks noGrp="1"/>
          </p:cNvSpPr>
          <p:nvPr>
            <p:ph type="body" sz="quarter" idx="30" hasCustomPrompt="1"/>
          </p:nvPr>
        </p:nvSpPr>
        <p:spPr>
          <a:xfrm>
            <a:off x="735949" y="4094250"/>
            <a:ext cx="5068800" cy="496800"/>
          </a:xfrm>
          <a:prstGeom prst="rect">
            <a:avLst/>
          </a:prstGeom>
          <a:solidFill>
            <a:schemeClr val="tx2"/>
          </a:solidFill>
          <a:ln w="19050">
            <a:solidFill>
              <a:schemeClr val="tx2"/>
            </a:solidFill>
          </a:ln>
        </p:spPr>
        <p:txBody>
          <a:bodyPr lIns="72000" tIns="36000" rIns="1080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5" name="Rechteck 34"/>
          <p:cNvSpPr/>
          <p:nvPr/>
        </p:nvSpPr>
        <p:spPr>
          <a:xfrm>
            <a:off x="736599" y="4589850"/>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2" name="Titel 1"/>
          <p:cNvSpPr>
            <a:spLocks noGrp="1"/>
          </p:cNvSpPr>
          <p:nvPr>
            <p:ph type="title" hasCustomPrompt="1"/>
          </p:nvPr>
        </p:nvSpPr>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32" name="Rechteck 31"/>
          <p:cNvSpPr/>
          <p:nvPr/>
        </p:nvSpPr>
        <p:spPr>
          <a:xfrm>
            <a:off x="736599" y="1989525"/>
            <a:ext cx="5068800" cy="1677600"/>
          </a:xfrm>
          <a:prstGeom prst="rect">
            <a:avLst/>
          </a:prstGeom>
          <a:noFill/>
          <a:ln w="19050">
            <a:solidFill>
              <a:schemeClr val="tx2"/>
            </a:solidFill>
          </a:ln>
        </p:spPr>
        <p:txBody>
          <a:bodyPr vert="horz" lIns="36000" tIns="36000" rIns="36000" bIns="36000" rtlCol="0" anchor="t" anchorCtr="0">
            <a:noAutofit/>
          </a:bodyPr>
          <a:lstStyle/>
          <a:p>
            <a:pPr lvl="0" indent="0">
              <a:spcBef>
                <a:spcPct val="20000"/>
              </a:spcBef>
              <a:buFont typeface="+mj-lt"/>
              <a:buNone/>
            </a:pPr>
            <a:endParaRPr lang="de-DE" sz="1000">
              <a:solidFill>
                <a:schemeClr val="tx1"/>
              </a:solidFill>
            </a:endParaRPr>
          </a:p>
        </p:txBody>
      </p:sp>
      <p:sp>
        <p:nvSpPr>
          <p:cNvPr id="17" name="Textplatzhalter 6"/>
          <p:cNvSpPr>
            <a:spLocks noGrp="1"/>
          </p:cNvSpPr>
          <p:nvPr>
            <p:ph type="body" sz="quarter" idx="27" hasCustomPrompt="1"/>
          </p:nvPr>
        </p:nvSpPr>
        <p:spPr>
          <a:xfrm>
            <a:off x="735949" y="1495425"/>
            <a:ext cx="5068800" cy="496800"/>
          </a:xfrm>
          <a:prstGeom prst="rect">
            <a:avLst/>
          </a:prstGeom>
          <a:solidFill>
            <a:schemeClr val="tx2"/>
          </a:solidFill>
          <a:ln w="19050">
            <a:solidFill>
              <a:schemeClr val="tx2"/>
            </a:solidFill>
          </a:ln>
        </p:spPr>
        <p:txBody>
          <a:bodyPr lIns="72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0" name="Textplatzhalter 6"/>
          <p:cNvSpPr>
            <a:spLocks noGrp="1"/>
          </p:cNvSpPr>
          <p:nvPr>
            <p:ph type="body" sz="quarter" idx="31" hasCustomPrompt="1"/>
          </p:nvPr>
        </p:nvSpPr>
        <p:spPr>
          <a:xfrm>
            <a:off x="6371816" y="4094250"/>
            <a:ext cx="5068800" cy="496800"/>
          </a:xfrm>
          <a:prstGeom prst="rect">
            <a:avLst/>
          </a:prstGeom>
          <a:solidFill>
            <a:schemeClr val="tx2"/>
          </a:solidFill>
          <a:ln w="19050">
            <a:solidFill>
              <a:schemeClr val="tx2"/>
            </a:solidFill>
          </a:ln>
        </p:spPr>
        <p:txBody>
          <a:bodyPr lIns="1134000" tIns="36000" rIns="36000" bIns="36000"/>
          <a:lstStyle>
            <a:lvl1pPr marL="0" indent="0">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31" name="Textplatzhalter 6"/>
          <p:cNvSpPr>
            <a:spLocks noGrp="1"/>
          </p:cNvSpPr>
          <p:nvPr>
            <p:ph type="body" sz="quarter" idx="35" hasCustomPrompt="1"/>
          </p:nvPr>
        </p:nvSpPr>
        <p:spPr>
          <a:xfrm>
            <a:off x="4582176" y="2746069"/>
            <a:ext cx="3028800" cy="2271600"/>
          </a:xfrm>
          <a:prstGeom prst="ellipse">
            <a:avLst/>
          </a:prstGeom>
          <a:solidFill>
            <a:schemeClr val="bg1"/>
          </a:solidFill>
          <a:ln w="19050">
            <a:solidFill>
              <a:schemeClr val="tx2"/>
            </a:solidFill>
          </a:ln>
        </p:spPr>
        <p:txBody>
          <a:bodyPr lIns="0" tIns="0" rIns="0" bIns="0" anchor="ctr" anchorCtr="0"/>
          <a:lstStyle>
            <a:lvl1pPr marL="0" indent="0" algn="ctr">
              <a:buNone/>
              <a:defRPr sz="1000" b="1" baseline="0"/>
            </a:lvl1pPr>
            <a:lvl2pPr marL="179388" indent="-179388">
              <a:defRPr sz="1000"/>
            </a:lvl2pPr>
            <a:lvl3pPr marL="358775" indent="-179388">
              <a:defRPr sz="1000"/>
            </a:lvl3pPr>
            <a:lvl4pPr marL="538163" indent="-179388">
              <a:defRPr sz="1000"/>
            </a:lvl4pPr>
            <a:lvl5pPr marL="717550" marR="0" indent="-179388"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000"/>
            </a:lvl5pPr>
            <a:lvl6pPr marL="896938" indent="-179388">
              <a:buFont typeface="Symbol" panose="05050102010706020507" pitchFamily="18" charset="2"/>
              <a:buChar char="-"/>
              <a:tabLst/>
              <a:defRPr sz="1000"/>
            </a:lvl6pPr>
            <a:lvl7pPr marL="1076325" indent="-179388">
              <a:buFont typeface="Arial" panose="020B0604020202020204" pitchFamily="34" charset="0"/>
              <a:buChar char="•"/>
              <a:defRPr sz="1000"/>
            </a:lvl7pPr>
            <a:lvl8pPr marL="1257300" indent="-180975">
              <a:buFont typeface="Symbol" panose="05050102010706020507" pitchFamily="18" charset="2"/>
              <a:buChar char="-"/>
              <a:defRPr sz="1000"/>
            </a:lvl8pPr>
            <a:lvl9pPr marL="1436688" indent="-179388">
              <a:buFont typeface="Arial" panose="020B0604020202020204" pitchFamily="34" charset="0"/>
              <a:buChar char="•"/>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p:txBody>
      </p:sp>
      <p:sp>
        <p:nvSpPr>
          <p:cNvPr id="19" name="Textplatzhalter 7"/>
          <p:cNvSpPr>
            <a:spLocks noGrp="1"/>
          </p:cNvSpPr>
          <p:nvPr>
            <p:ph type="body" sz="quarter" idx="37" hasCustomPrompt="1"/>
          </p:nvPr>
        </p:nvSpPr>
        <p:spPr>
          <a:xfrm>
            <a:off x="736597" y="1992225"/>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0" name="Textplatzhalter 7"/>
          <p:cNvSpPr>
            <a:spLocks noGrp="1"/>
          </p:cNvSpPr>
          <p:nvPr>
            <p:ph type="body" sz="quarter" idx="38" hasCustomPrompt="1"/>
          </p:nvPr>
        </p:nvSpPr>
        <p:spPr>
          <a:xfrm>
            <a:off x="736597" y="4591050"/>
            <a:ext cx="36000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2" name="Textplatzhalter 7"/>
          <p:cNvSpPr>
            <a:spLocks noGrp="1"/>
          </p:cNvSpPr>
          <p:nvPr>
            <p:ph type="body" sz="quarter" idx="39" hasCustomPrompt="1"/>
          </p:nvPr>
        </p:nvSpPr>
        <p:spPr>
          <a:xfrm>
            <a:off x="7883816" y="1992225"/>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
        <p:nvSpPr>
          <p:cNvPr id="23" name="Textplatzhalter 7"/>
          <p:cNvSpPr>
            <a:spLocks noGrp="1"/>
          </p:cNvSpPr>
          <p:nvPr>
            <p:ph type="body" sz="quarter" idx="40" hasCustomPrompt="1"/>
          </p:nvPr>
        </p:nvSpPr>
        <p:spPr>
          <a:xfrm>
            <a:off x="7883816" y="4591050"/>
            <a:ext cx="3556800" cy="1692000"/>
          </a:xfrm>
          <a:ln w="19050">
            <a:noFill/>
          </a:ln>
        </p:spPr>
        <p:txBody>
          <a:bodyPr lIns="72000" tIns="36000" rIns="36000" bIns="36000">
            <a:normAutofit/>
          </a:bodyPr>
          <a:lstStyle>
            <a:lvl1pPr marL="134938" indent="-134938" algn="just">
              <a:defRPr sz="1000"/>
            </a:lvl1pPr>
            <a:lvl2pPr marL="263525" indent="-123825" algn="just">
              <a:defRPr sz="1000"/>
            </a:lvl2pPr>
            <a:lvl3pPr marL="420688" indent="-146050" algn="just">
              <a:defRPr sz="1000"/>
            </a:lvl3pPr>
            <a:lvl4pPr marL="538163" indent="-117475" algn="just">
              <a:defRPr sz="1000"/>
            </a:lvl4pPr>
            <a:lvl5pPr marL="668338" indent="-123825" algn="just">
              <a:defRPr sz="1000"/>
            </a:lvl5pPr>
            <a:lvl6pPr marL="808038" indent="-134938" algn="just">
              <a:defRPr sz="1000"/>
            </a:lvl6pPr>
            <a:lvl7pPr marL="936625" indent="-128588">
              <a:defRPr sz="1000"/>
            </a:lvl7pPr>
            <a:lvl8pPr marL="1077913" indent="-130175">
              <a:defRPr sz="1000"/>
            </a:lvl8pPr>
            <a:lvl9pPr marL="1208088" indent="-130175">
              <a:defRPr sz="1000"/>
            </a:lvl9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p:txBody>
      </p:sp>
    </p:spTree>
    <p:extLst>
      <p:ext uri="{BB962C8B-B14F-4D97-AF65-F5344CB8AC3E}">
        <p14:creationId xmlns:p14="http://schemas.microsoft.com/office/powerpoint/2010/main" val="26808281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and content">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75B4B31B-6919-4BA6-96AF-A39C0D518DBF}"/>
              </a:ext>
            </a:extLst>
          </p:cNvPr>
          <p:cNvGraphicFramePr>
            <a:graphicFrameLocks noChangeAspect="1"/>
          </p:cNvGraphicFramePr>
          <p:nvPr userDrawn="1">
            <p:custDataLst>
              <p:tags r:id="rId2"/>
            </p:custDataLst>
            <p:extLst>
              <p:ext uri="{D42A27DB-BD31-4B8C-83A1-F6EECF244321}">
                <p14:modId xmlns:p14="http://schemas.microsoft.com/office/powerpoint/2010/main" val="32263169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80" name="think-cell Folie" r:id="rId5" imgW="473" imgH="473" progId="TCLayout.ActiveDocument.1">
                  <p:embed/>
                </p:oleObj>
              </mc:Choice>
              <mc:Fallback>
                <p:oleObj name="think-cell Folie" r:id="rId5" imgW="473" imgH="473" progId="TCLayout.ActiveDocument.1">
                  <p:embed/>
                  <p:pic>
                    <p:nvPicPr>
                      <p:cNvPr id="12" name="Object 11" hidden="1">
                        <a:extLst>
                          <a:ext uri="{FF2B5EF4-FFF2-40B4-BE49-F238E27FC236}">
                            <a16:creationId xmlns:a16="http://schemas.microsoft.com/office/drawing/2014/main" id="{75B4B31B-6919-4BA6-96AF-A39C0D518DB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E22DC125-2985-4880-AAE3-33ADD7DB4981}"/>
              </a:ext>
            </a:extLst>
          </p:cNvPr>
          <p:cNvSpPr/>
          <p:nvPr userDrawn="1">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hasCustomPrompt="1"/>
          </p:nvPr>
        </p:nvSpPr>
        <p:spPr>
          <a:noFill/>
        </p:spPr>
        <p:txBody>
          <a:bodyPr/>
          <a:lstStyle>
            <a:lvl1pPr>
              <a:defRPr/>
            </a:lvl1pPr>
          </a:lstStyle>
          <a:p>
            <a:r>
              <a:rPr lang="de-DE" dirty="0"/>
              <a:t>Click </a:t>
            </a:r>
            <a:r>
              <a:rPr lang="de-DE" dirty="0" err="1"/>
              <a:t>to</a:t>
            </a:r>
            <a:r>
              <a:rPr lang="de-DE" dirty="0"/>
              <a:t> </a:t>
            </a:r>
            <a:r>
              <a:rPr lang="de-DE" dirty="0" err="1"/>
              <a:t>enter</a:t>
            </a:r>
            <a:r>
              <a:rPr lang="de-DE" dirty="0"/>
              <a:t> title</a:t>
            </a:r>
          </a:p>
        </p:txBody>
      </p:sp>
      <p:sp>
        <p:nvSpPr>
          <p:cNvPr id="3" name="Fußzeilenplatzhalter 2"/>
          <p:cNvSpPr>
            <a:spLocks noGrp="1"/>
          </p:cNvSpPr>
          <p:nvPr>
            <p:ph type="ftr" sz="quarter" idx="10"/>
          </p:nvPr>
        </p:nvSpPr>
        <p:spPr/>
        <p:txBody>
          <a:bodyPr/>
          <a:lstStyle/>
          <a:p>
            <a:pPr>
              <a:defRPr/>
            </a:pPr>
            <a:endParaRPr lang="en-US" dirty="0"/>
          </a:p>
        </p:txBody>
      </p:sp>
      <p:sp>
        <p:nvSpPr>
          <p:cNvPr id="4" name="Foliennummernplatzhalter 3"/>
          <p:cNvSpPr>
            <a:spLocks noGrp="1"/>
          </p:cNvSpPr>
          <p:nvPr>
            <p:ph type="sldNum" sz="quarter" idx="11"/>
          </p:nvPr>
        </p:nvSpPr>
        <p:spPr/>
        <p:txBody>
          <a:bodyPr/>
          <a:lstStyle/>
          <a:p>
            <a:pPr>
              <a:defRPr/>
            </a:pPr>
            <a:fld id="{D383EB99-40B2-4176-B4FA-CDBAA950DF99}" type="slidenum">
              <a:rPr lang="en-US" altLang="en-US" smtClean="0"/>
              <a:pPr>
                <a:defRPr/>
              </a:pPr>
              <a:t>‹#›</a:t>
            </a:fld>
            <a:endParaRPr lang="en-US" altLang="en-US" dirty="0"/>
          </a:p>
        </p:txBody>
      </p:sp>
      <p:sp>
        <p:nvSpPr>
          <p:cNvPr id="5" name="Datumsplatzhalter 4"/>
          <p:cNvSpPr>
            <a:spLocks noGrp="1"/>
          </p:cNvSpPr>
          <p:nvPr>
            <p:ph type="dt" sz="half" idx="12"/>
          </p:nvPr>
        </p:nvSpPr>
        <p:spPr/>
        <p:txBody>
          <a:bodyPr/>
          <a:lstStyle/>
          <a:p>
            <a:pPr>
              <a:defRPr/>
            </a:pPr>
            <a:fld id="{6889D757-E23A-497A-9B14-62A69CF34700}" type="datetime1">
              <a:rPr lang="en-US" altLang="en-US" smtClean="0"/>
              <a:pPr>
                <a:defRPr/>
              </a:pPr>
              <a:t>9/2/2019</a:t>
            </a:fld>
            <a:endParaRPr lang="en-US" altLang="en-US" dirty="0"/>
          </a:p>
        </p:txBody>
      </p:sp>
      <p:sp>
        <p:nvSpPr>
          <p:cNvPr id="13" name="Bildplatzhalter 12"/>
          <p:cNvSpPr>
            <a:spLocks noGrp="1"/>
          </p:cNvSpPr>
          <p:nvPr>
            <p:ph type="pic" sz="quarter" idx="16" hasCustomPrompt="1"/>
          </p:nvPr>
        </p:nvSpPr>
        <p:spPr>
          <a:xfrm>
            <a:off x="745067" y="1495425"/>
            <a:ext cx="5196416" cy="478155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baseline="0"/>
            </a:lvl1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de-DE" sz="1800" b="0" i="0" u="none" strike="noStrike" kern="1200" cap="none" spc="0" normalizeH="0" baseline="0" noProof="0" dirty="0">
                <a:ln>
                  <a:noFill/>
                </a:ln>
                <a:solidFill>
                  <a:prstClr val="black"/>
                </a:solidFill>
                <a:effectLst/>
                <a:uLnTx/>
                <a:uFillTx/>
                <a:latin typeface="+mj-lt"/>
                <a:ea typeface="+mn-ea"/>
                <a:cs typeface="+mn-cs"/>
              </a:rPr>
              <a:t>Picture</a:t>
            </a:r>
          </a:p>
        </p:txBody>
      </p:sp>
      <p:sp>
        <p:nvSpPr>
          <p:cNvPr id="7" name="Textplatzhalter 6"/>
          <p:cNvSpPr>
            <a:spLocks noGrp="1"/>
          </p:cNvSpPr>
          <p:nvPr>
            <p:ph type="body" sz="quarter" idx="17" hasCustomPrompt="1"/>
          </p:nvPr>
        </p:nvSpPr>
        <p:spPr>
          <a:xfrm>
            <a:off x="6235200" y="1440000"/>
            <a:ext cx="5212800" cy="4896000"/>
          </a:xfrm>
        </p:spPr>
        <p:txBody>
          <a:bodyPr/>
          <a:lstStyle>
            <a:lvl1pPr>
              <a:defRPr/>
            </a:lvl1pPr>
            <a:lvl2pPr>
              <a:defRPr/>
            </a:lvl2pPr>
            <a:lvl3pPr>
              <a:defRPr/>
            </a:lvl3pPr>
            <a:lvl4pPr>
              <a:defRPr/>
            </a:lvl4pPr>
            <a:lvl5pPr>
              <a:defRPr/>
            </a:lvl5p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spTree>
    <p:extLst>
      <p:ext uri="{BB962C8B-B14F-4D97-AF65-F5344CB8AC3E}">
        <p14:creationId xmlns:p14="http://schemas.microsoft.com/office/powerpoint/2010/main" val="27290405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3.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vmlDrawing" Target="../drawings/vmlDrawing13.vml"/><Relationship Id="rId18" Type="http://schemas.openxmlformats.org/officeDocument/2006/relationships/image" Target="../media/image7.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1.emf"/><Relationship Id="rId2" Type="http://schemas.openxmlformats.org/officeDocument/2006/relationships/slideLayout" Target="../slideLayouts/slideLayout14.xml"/><Relationship Id="rId16" Type="http://schemas.openxmlformats.org/officeDocument/2006/relationships/oleObject" Target="../embeddings/oleObject13.bin"/><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ags" Target="../tags/tag25.xml"/><Relationship Id="rId10" Type="http://schemas.openxmlformats.org/officeDocument/2006/relationships/slideLayout" Target="../slideLayouts/slideLayout22.xml"/><Relationship Id="rId19" Type="http://schemas.openxmlformats.org/officeDocument/2006/relationships/image" Target="../media/image3.pn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ags" Target="../tags/tag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5"/>
            </p:custDataLst>
            <p:extLst>
              <p:ext uri="{D42A27DB-BD31-4B8C-83A1-F6EECF244321}">
                <p14:modId xmlns:p14="http://schemas.microsoft.com/office/powerpoint/2010/main" val="17674714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4" name="think-cell Folie" r:id="rId17" imgW="473" imgH="473" progId="TCLayout.ActiveDocument.1">
                  <p:embed/>
                </p:oleObj>
              </mc:Choice>
              <mc:Fallback>
                <p:oleObj name="think-cell Folie" r:id="rId17"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6"/>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6" name="Fußzeilenplatzhalter 4"/>
          <p:cNvSpPr>
            <a:spLocks noGrp="1"/>
          </p:cNvSpPr>
          <p:nvPr>
            <p:ph type="ftr" sz="quarter" idx="3"/>
          </p:nvPr>
        </p:nvSpPr>
        <p:spPr>
          <a:xfrm>
            <a:off x="7988884" y="6561302"/>
            <a:ext cx="3464432" cy="242601"/>
          </a:xfrm>
          <a:prstGeom prst="rect">
            <a:avLst/>
          </a:prstGeom>
          <a:noFill/>
        </p:spPr>
        <p:txBody>
          <a:bodyPr lIns="0" tIns="0" rIns="0" bIns="0" anchor="t" anchorCtr="0"/>
          <a:lstStyle>
            <a:lvl1pPr algn="r">
              <a:defRPr sz="800">
                <a:solidFill>
                  <a:schemeClr val="tx1"/>
                </a:solidFill>
              </a:defRPr>
            </a:lvl1pPr>
          </a:lstStyle>
          <a:p>
            <a:pPr>
              <a:defRPr/>
            </a:pPr>
            <a:endParaRPr lang="en-US" dirty="0"/>
          </a:p>
        </p:txBody>
      </p:sp>
      <p:sp>
        <p:nvSpPr>
          <p:cNvPr id="17" name="Foliennummernplatzhalter 5"/>
          <p:cNvSpPr>
            <a:spLocks noGrp="1"/>
          </p:cNvSpPr>
          <p:nvPr>
            <p:ph type="sldNum" sz="quarter" idx="4"/>
          </p:nvPr>
        </p:nvSpPr>
        <p:spPr>
          <a:xfrm>
            <a:off x="7548601" y="6561297"/>
            <a:ext cx="762000"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5"/>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30" name="Datumsplatzhalter 29"/>
          <p:cNvSpPr>
            <a:spLocks noGrp="1"/>
          </p:cNvSpPr>
          <p:nvPr>
            <p:ph type="dt" sz="half" idx="2"/>
          </p:nvPr>
        </p:nvSpPr>
        <p:spPr>
          <a:xfrm>
            <a:off x="6409267" y="6561297"/>
            <a:ext cx="914400" cy="241200"/>
          </a:xfrm>
          <a:prstGeom prst="rect">
            <a:avLst/>
          </a:prstGeom>
          <a:noFill/>
        </p:spPr>
        <p:txBody>
          <a:bodyPr vert="horz" lIns="0" tIns="0" rIns="0" bIns="0" rtlCol="0" anchor="ctr" anchorCtr="0"/>
          <a:lstStyle>
            <a:lvl1pPr algn="r">
              <a:defRPr sz="800">
                <a:solidFill>
                  <a:schemeClr val="tx1"/>
                </a:solidFill>
              </a:defRPr>
            </a:lvl1pPr>
          </a:lstStyle>
          <a:p>
            <a:pPr>
              <a:defRPr/>
            </a:pPr>
            <a:fld id="{6889D757-E23A-497A-9B14-62A69CF34700}" type="datetime1">
              <a:rPr lang="en-US" altLang="en-US" smtClean="0"/>
              <a:pPr>
                <a:defRPr/>
              </a:pPr>
              <a:t>9/2/2019</a:t>
            </a:fld>
            <a:endParaRPr lang="en-US" altLang="en-US"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5" name="Grafik 30">
            <a:extLst>
              <a:ext uri="{FF2B5EF4-FFF2-40B4-BE49-F238E27FC236}">
                <a16:creationId xmlns:a16="http://schemas.microsoft.com/office/drawing/2014/main" id="{5E44FA6D-78F3-41B2-B581-F9757DC0D6A7}"/>
              </a:ext>
            </a:extLst>
          </p:cNvPr>
          <p:cNvPicPr>
            <a:picLocks noChangeAspect="1"/>
          </p:cNvPicPr>
          <p:nvPr userDrawn="1"/>
        </p:nvPicPr>
        <p:blipFill rotWithShape="1">
          <a:blip r:embed="rId19" cstate="print">
            <a:extLst>
              <a:ext uri="{28A0092B-C50C-407E-A947-70E740481C1C}">
                <a14:useLocalDpi xmlns:a14="http://schemas.microsoft.com/office/drawing/2010/main"/>
              </a:ext>
            </a:extLst>
          </a:blip>
          <a:srcRect/>
          <a:stretch/>
        </p:blipFill>
        <p:spPr>
          <a:xfrm>
            <a:off x="0" y="6711696"/>
            <a:ext cx="3245034" cy="146304"/>
          </a:xfrm>
          <a:prstGeom prst="rect">
            <a:avLst/>
          </a:prstGeom>
        </p:spPr>
      </p:pic>
      <p:pic>
        <p:nvPicPr>
          <p:cNvPr id="11" name="Grafik 8">
            <a:extLst>
              <a:ext uri="{FF2B5EF4-FFF2-40B4-BE49-F238E27FC236}">
                <a16:creationId xmlns:a16="http://schemas.microsoft.com/office/drawing/2014/main" id="{9915C60C-6901-4290-9804-6834376E6A22}"/>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6060888" y="0"/>
            <a:ext cx="6139204" cy="652329"/>
          </a:xfrm>
          <a:prstGeom prst="rect">
            <a:avLst/>
          </a:prstGeom>
        </p:spPr>
      </p:pic>
    </p:spTree>
    <p:extLst>
      <p:ext uri="{BB962C8B-B14F-4D97-AF65-F5344CB8AC3E}">
        <p14:creationId xmlns:p14="http://schemas.microsoft.com/office/powerpoint/2010/main" val="894363658"/>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4" r:id="rId10"/>
    <p:sldLayoutId id="2147483845" r:id="rId11"/>
    <p:sldLayoutId id="2147483847" r:id="rId12"/>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userDrawn="1">
          <p15:clr>
            <a:srgbClr val="F26B43"/>
          </p15:clr>
        </p15:guide>
        <p15:guide id="2" pos="3840" userDrawn="1">
          <p15:clr>
            <a:srgbClr val="F26B43"/>
          </p15:clr>
        </p15:guide>
        <p15:guide id="3" pos="453" userDrawn="1">
          <p15:clr>
            <a:srgbClr val="F26B43"/>
          </p15:clr>
        </p15:guide>
        <p15:guide id="4" pos="7227" userDrawn="1">
          <p15:clr>
            <a:srgbClr val="F26B43"/>
          </p15:clr>
        </p15:guide>
        <p15:guide id="5" pos="118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412BBF4-7215-41C3-A5E6-9F1EC9AC1983}"/>
              </a:ext>
            </a:extLst>
          </p:cNvPr>
          <p:cNvGraphicFramePr>
            <a:graphicFrameLocks noChangeAspect="1"/>
          </p:cNvGraphicFramePr>
          <p:nvPr userDrawn="1">
            <p:custDataLst>
              <p:tags r:id="rId1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52" name="think-cell Folie" r:id="rId16" imgW="473" imgH="473" progId="TCLayout.ActiveDocument.1">
                  <p:embed/>
                </p:oleObj>
              </mc:Choice>
              <mc:Fallback>
                <p:oleObj name="think-cell Folie" r:id="rId16" imgW="473" imgH="473" progId="TCLayout.ActiveDocument.1">
                  <p:embed/>
                  <p:pic>
                    <p:nvPicPr>
                      <p:cNvPr id="8" name="Object 7" hidden="1">
                        <a:extLst>
                          <a:ext uri="{FF2B5EF4-FFF2-40B4-BE49-F238E27FC236}">
                            <a16:creationId xmlns:a16="http://schemas.microsoft.com/office/drawing/2014/main" id="{F412BBF4-7215-41C3-A5E6-9F1EC9AC1983}"/>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8296E2BF-69A5-471F-A831-D06CB4E685AF}"/>
              </a:ext>
            </a:extLst>
          </p:cNvPr>
          <p:cNvSpPr/>
          <p:nvPr userDrawn="1">
            <p:custDataLst>
              <p:tags r:id="rId15"/>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1800" b="1" i="0" baseline="0" dirty="0">
              <a:latin typeface="Arial" panose="020B0604020202020204" pitchFamily="34" charset="0"/>
              <a:ea typeface="+mj-ea"/>
              <a:cs typeface="+mj-cs"/>
              <a:sym typeface="Arial" panose="020B0604020202020204" pitchFamily="34" charset="0"/>
            </a:endParaRPr>
          </a:p>
        </p:txBody>
      </p:sp>
      <p:sp>
        <p:nvSpPr>
          <p:cNvPr id="16" name="Fußzeilenplatzhalter 4"/>
          <p:cNvSpPr>
            <a:spLocks noGrp="1"/>
          </p:cNvSpPr>
          <p:nvPr>
            <p:ph type="ftr" sz="quarter" idx="3"/>
          </p:nvPr>
        </p:nvSpPr>
        <p:spPr>
          <a:xfrm>
            <a:off x="7988884" y="6561302"/>
            <a:ext cx="3464432" cy="242601"/>
          </a:xfrm>
          <a:prstGeom prst="rect">
            <a:avLst/>
          </a:prstGeom>
          <a:noFill/>
        </p:spPr>
        <p:txBody>
          <a:bodyPr lIns="0" tIns="0" rIns="0" bIns="0" anchor="t" anchorCtr="0"/>
          <a:lstStyle>
            <a:lvl1pPr algn="r">
              <a:defRPr sz="800">
                <a:solidFill>
                  <a:schemeClr val="tx1"/>
                </a:solidFill>
              </a:defRPr>
            </a:lvl1pPr>
          </a:lstStyle>
          <a:p>
            <a:pPr>
              <a:defRPr/>
            </a:pPr>
            <a:endParaRPr lang="en-US" dirty="0"/>
          </a:p>
        </p:txBody>
      </p:sp>
      <p:sp>
        <p:nvSpPr>
          <p:cNvPr id="17" name="Foliennummernplatzhalter 5"/>
          <p:cNvSpPr>
            <a:spLocks noGrp="1"/>
          </p:cNvSpPr>
          <p:nvPr>
            <p:ph type="sldNum" sz="quarter" idx="4"/>
          </p:nvPr>
        </p:nvSpPr>
        <p:spPr>
          <a:xfrm>
            <a:off x="7548601" y="6561297"/>
            <a:ext cx="762000" cy="246221"/>
          </a:xfrm>
          <a:prstGeom prst="rect">
            <a:avLst/>
          </a:prstGeom>
          <a:noFill/>
        </p:spPr>
        <p:txBody>
          <a:bodyPr wrap="square" lIns="0" tIns="0" rIns="0" bIns="0">
            <a:spAutoFit/>
          </a:bodyPr>
          <a:lstStyle>
            <a:lvl1pPr>
              <a:defRPr sz="1600" b="1"/>
            </a:lvl1pPr>
          </a:lstStyle>
          <a:p>
            <a:pPr>
              <a:defRPr/>
            </a:pPr>
            <a:fld id="{D383EB99-40B2-4176-B4FA-CDBAA950DF99}" type="slidenum">
              <a:rPr lang="en-US" altLang="en-US" smtClean="0"/>
              <a:pPr>
                <a:defRPr/>
              </a:pPr>
              <a:t>‹#›</a:t>
            </a:fld>
            <a:endParaRPr lang="en-US" altLang="en-US" dirty="0"/>
          </a:p>
        </p:txBody>
      </p:sp>
      <p:sp>
        <p:nvSpPr>
          <p:cNvPr id="28" name="Titelplatzhalter 27"/>
          <p:cNvSpPr>
            <a:spLocks noGrp="1"/>
          </p:cNvSpPr>
          <p:nvPr>
            <p:ph type="title"/>
          </p:nvPr>
        </p:nvSpPr>
        <p:spPr>
          <a:xfrm>
            <a:off x="720517" y="843855"/>
            <a:ext cx="10726419" cy="583015"/>
          </a:xfrm>
          <a:prstGeom prst="rect">
            <a:avLst/>
          </a:prstGeom>
          <a:noFill/>
        </p:spPr>
        <p:txBody>
          <a:bodyPr vert="horz" lIns="0" tIns="0" rIns="0" bIns="0" rtlCol="0" anchor="t" anchorCtr="0">
            <a:noAutofit/>
          </a:bodyPr>
          <a:lstStyle/>
          <a:p>
            <a:r>
              <a:rPr lang="de-DE" dirty="0"/>
              <a:t>Click </a:t>
            </a:r>
            <a:r>
              <a:rPr lang="de-DE" dirty="0" err="1"/>
              <a:t>to</a:t>
            </a:r>
            <a:r>
              <a:rPr lang="de-DE" dirty="0"/>
              <a:t> </a:t>
            </a:r>
            <a:r>
              <a:rPr lang="de-DE" dirty="0" err="1"/>
              <a:t>enter</a:t>
            </a:r>
            <a:r>
              <a:rPr lang="de-DE" dirty="0"/>
              <a:t> title</a:t>
            </a:r>
            <a:endParaRPr lang="en-US" noProof="0" dirty="0"/>
          </a:p>
        </p:txBody>
      </p:sp>
      <p:sp>
        <p:nvSpPr>
          <p:cNvPr id="30" name="Datumsplatzhalter 29"/>
          <p:cNvSpPr>
            <a:spLocks noGrp="1"/>
          </p:cNvSpPr>
          <p:nvPr>
            <p:ph type="dt" sz="half" idx="2"/>
          </p:nvPr>
        </p:nvSpPr>
        <p:spPr>
          <a:xfrm>
            <a:off x="6409267" y="6561297"/>
            <a:ext cx="914400" cy="241200"/>
          </a:xfrm>
          <a:prstGeom prst="rect">
            <a:avLst/>
          </a:prstGeom>
          <a:noFill/>
        </p:spPr>
        <p:txBody>
          <a:bodyPr vert="horz" lIns="0" tIns="0" rIns="0" bIns="0" rtlCol="0" anchor="ctr" anchorCtr="0"/>
          <a:lstStyle>
            <a:lvl1pPr algn="r">
              <a:defRPr sz="800">
                <a:solidFill>
                  <a:schemeClr val="tx1"/>
                </a:solidFill>
              </a:defRPr>
            </a:lvl1pPr>
          </a:lstStyle>
          <a:p>
            <a:pPr>
              <a:defRPr/>
            </a:pPr>
            <a:fld id="{6889D757-E23A-497A-9B14-62A69CF34700}" type="datetime1">
              <a:rPr lang="en-US" altLang="en-US" smtClean="0"/>
              <a:pPr>
                <a:defRPr/>
              </a:pPr>
              <a:t>9/2/2019</a:t>
            </a:fld>
            <a:endParaRPr lang="en-US" altLang="en-US" dirty="0"/>
          </a:p>
        </p:txBody>
      </p:sp>
      <p:sp>
        <p:nvSpPr>
          <p:cNvPr id="2" name="Textplatzhalter 1"/>
          <p:cNvSpPr>
            <a:spLocks noGrp="1"/>
          </p:cNvSpPr>
          <p:nvPr>
            <p:ph type="body" idx="1"/>
          </p:nvPr>
        </p:nvSpPr>
        <p:spPr>
          <a:xfrm>
            <a:off x="720000" y="1440000"/>
            <a:ext cx="10728000" cy="4896000"/>
          </a:xfrm>
          <a:prstGeom prst="rect">
            <a:avLst/>
          </a:prstGeom>
        </p:spPr>
        <p:txBody>
          <a:bodyPr vert="horz" lIns="0" tIns="0" rIns="0" bIns="0" rtlCol="0">
            <a:normAutofit/>
          </a:bodyPr>
          <a:lstStyle/>
          <a:p>
            <a:pPr lvl="0"/>
            <a:r>
              <a:rPr lang="de-DE" dirty="0"/>
              <a:t>Click </a:t>
            </a:r>
            <a:r>
              <a:rPr lang="de-DE" dirty="0" err="1"/>
              <a:t>to</a:t>
            </a:r>
            <a:r>
              <a:rPr lang="de-DE" dirty="0"/>
              <a:t> </a:t>
            </a:r>
            <a:r>
              <a:rPr lang="de-DE" dirty="0" err="1"/>
              <a:t>enter</a:t>
            </a:r>
            <a:r>
              <a:rPr lang="de-DE" dirty="0"/>
              <a:t> </a:t>
            </a:r>
            <a:r>
              <a:rPr lang="de-DE" dirty="0" err="1"/>
              <a:t>text</a:t>
            </a:r>
            <a:endParaRPr lang="de-DE" dirty="0"/>
          </a:p>
          <a:p>
            <a:pPr lvl="1"/>
            <a:r>
              <a:rPr lang="de-DE" dirty="0"/>
              <a:t>Second </a:t>
            </a:r>
            <a:r>
              <a:rPr lang="de-DE" dirty="0" err="1"/>
              <a:t>level</a:t>
            </a:r>
            <a:endParaRPr lang="de-DE" dirty="0"/>
          </a:p>
          <a:p>
            <a:pPr lvl="2"/>
            <a:r>
              <a:rPr lang="de-DE" dirty="0"/>
              <a:t>Third </a:t>
            </a:r>
            <a:r>
              <a:rPr lang="de-DE" dirty="0" err="1"/>
              <a:t>level</a:t>
            </a:r>
            <a:endParaRPr lang="de-DE" dirty="0"/>
          </a:p>
          <a:p>
            <a:pPr lvl="3"/>
            <a:r>
              <a:rPr lang="de-DE" dirty="0" err="1"/>
              <a:t>Forth</a:t>
            </a:r>
            <a:r>
              <a:rPr lang="de-DE" dirty="0"/>
              <a:t> </a:t>
            </a:r>
            <a:r>
              <a:rPr lang="de-DE" dirty="0" err="1"/>
              <a:t>level</a:t>
            </a:r>
            <a:endParaRPr lang="de-DE" dirty="0"/>
          </a:p>
          <a:p>
            <a:pPr lvl="4"/>
            <a:r>
              <a:rPr lang="de-DE" dirty="0" err="1"/>
              <a:t>Fifth</a:t>
            </a:r>
            <a:r>
              <a:rPr lang="de-DE" dirty="0"/>
              <a:t> </a:t>
            </a:r>
            <a:r>
              <a:rPr lang="de-DE" dirty="0" err="1"/>
              <a:t>level</a:t>
            </a:r>
            <a:endParaRPr lang="de-DE" dirty="0"/>
          </a:p>
          <a:p>
            <a:pPr lvl="5"/>
            <a:r>
              <a:rPr lang="de-DE" dirty="0" err="1"/>
              <a:t>Sixth</a:t>
            </a:r>
            <a:r>
              <a:rPr lang="de-DE" dirty="0"/>
              <a:t> </a:t>
            </a:r>
            <a:r>
              <a:rPr lang="de-DE" dirty="0" err="1"/>
              <a:t>level</a:t>
            </a:r>
            <a:endParaRPr lang="de-DE" dirty="0"/>
          </a:p>
          <a:p>
            <a:pPr lvl="6"/>
            <a:r>
              <a:rPr lang="de-DE" dirty="0" err="1"/>
              <a:t>Seventh</a:t>
            </a:r>
            <a:r>
              <a:rPr lang="de-DE" dirty="0"/>
              <a:t> </a:t>
            </a:r>
            <a:r>
              <a:rPr lang="de-DE" dirty="0" err="1"/>
              <a:t>level</a:t>
            </a:r>
            <a:endParaRPr lang="de-DE" dirty="0"/>
          </a:p>
          <a:p>
            <a:pPr lvl="7"/>
            <a:r>
              <a:rPr lang="de-DE" dirty="0" err="1"/>
              <a:t>Eighth</a:t>
            </a:r>
            <a:r>
              <a:rPr lang="de-DE" dirty="0"/>
              <a:t> </a:t>
            </a:r>
            <a:r>
              <a:rPr lang="de-DE" dirty="0" err="1"/>
              <a:t>level</a:t>
            </a:r>
            <a:endParaRPr lang="de-DE" dirty="0"/>
          </a:p>
          <a:p>
            <a:pPr lvl="8"/>
            <a:r>
              <a:rPr lang="de-DE" dirty="0" err="1"/>
              <a:t>Ninth</a:t>
            </a:r>
            <a:r>
              <a:rPr lang="de-DE" dirty="0"/>
              <a:t> </a:t>
            </a:r>
            <a:r>
              <a:rPr lang="de-DE" dirty="0" err="1"/>
              <a:t>level</a:t>
            </a:r>
            <a:endParaRPr lang="de-DE" dirty="0"/>
          </a:p>
        </p:txBody>
      </p:sp>
      <p:pic>
        <p:nvPicPr>
          <p:cNvPr id="15" name="Grafik 30">
            <a:extLst>
              <a:ext uri="{FF2B5EF4-FFF2-40B4-BE49-F238E27FC236}">
                <a16:creationId xmlns:a16="http://schemas.microsoft.com/office/drawing/2014/main" id="{5E44FA6D-78F3-41B2-B581-F9757DC0D6A7}"/>
              </a:ext>
            </a:extLst>
          </p:cNvPr>
          <p:cNvPicPr>
            <a:picLocks noChangeAspect="1"/>
          </p:cNvPicPr>
          <p:nvPr userDrawn="1"/>
        </p:nvPicPr>
        <p:blipFill rotWithShape="1">
          <a:blip r:embed="rId18" cstate="print">
            <a:extLst>
              <a:ext uri="{28A0092B-C50C-407E-A947-70E740481C1C}">
                <a14:useLocalDpi xmlns:a14="http://schemas.microsoft.com/office/drawing/2010/main"/>
              </a:ext>
            </a:extLst>
          </a:blip>
          <a:srcRect/>
          <a:stretch/>
        </p:blipFill>
        <p:spPr>
          <a:xfrm>
            <a:off x="0" y="6711696"/>
            <a:ext cx="3245034" cy="146304"/>
          </a:xfrm>
          <a:prstGeom prst="rect">
            <a:avLst/>
          </a:prstGeom>
        </p:spPr>
      </p:pic>
      <p:pic>
        <p:nvPicPr>
          <p:cNvPr id="11" name="Grafik 8">
            <a:extLst>
              <a:ext uri="{FF2B5EF4-FFF2-40B4-BE49-F238E27FC236}">
                <a16:creationId xmlns:a16="http://schemas.microsoft.com/office/drawing/2014/main" id="{3E41E802-CBB6-43A7-8F07-8C10664C224B}"/>
              </a:ext>
            </a:extLst>
          </p:cNvPr>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6060888" y="0"/>
            <a:ext cx="6139204" cy="652329"/>
          </a:xfrm>
          <a:prstGeom prst="rect">
            <a:avLst/>
          </a:prstGeom>
        </p:spPr>
      </p:pic>
    </p:spTree>
    <p:extLst>
      <p:ext uri="{BB962C8B-B14F-4D97-AF65-F5344CB8AC3E}">
        <p14:creationId xmlns:p14="http://schemas.microsoft.com/office/powerpoint/2010/main" val="2451646294"/>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defTabSz="914400" rtl="0" eaLnBrk="1" latinLnBrk="0" hangingPunct="1">
        <a:spcBef>
          <a:spcPct val="0"/>
        </a:spcBef>
        <a:buNone/>
        <a:defRPr sz="1800" b="1" kern="1200">
          <a:solidFill>
            <a:schemeClr val="tx1"/>
          </a:solidFill>
          <a:latin typeface="+mj-lt"/>
          <a:ea typeface="+mj-ea"/>
          <a:cs typeface="+mj-cs"/>
        </a:defRPr>
      </a:lvl1pPr>
    </p:titleStyle>
    <p:bodyStyle>
      <a:lvl1pPr marL="18097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1pPr>
      <a:lvl2pPr marL="361950" indent="-180975" algn="l" defTabSz="914400" rtl="0" eaLnBrk="1" latinLnBrk="0" hangingPunct="1">
        <a:spcBef>
          <a:spcPct val="20000"/>
        </a:spcBef>
        <a:buClr>
          <a:schemeClr val="tx1"/>
        </a:buClr>
        <a:buFont typeface="Symbol" panose="05050102010706020507" pitchFamily="18" charset="2"/>
        <a:buChar char="-"/>
        <a:defRPr sz="1800" kern="1200">
          <a:solidFill>
            <a:schemeClr val="tx1"/>
          </a:solidFill>
          <a:latin typeface="+mj-lt"/>
          <a:ea typeface="+mn-ea"/>
          <a:cs typeface="+mn-cs"/>
        </a:defRPr>
      </a:lvl2pPr>
      <a:lvl3pPr marL="542925"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3pPr>
      <a:lvl4pPr marL="712788" indent="-169863" algn="l" defTabSz="914400" rtl="0" eaLnBrk="1" latinLnBrk="0" hangingPunct="1">
        <a:spcBef>
          <a:spcPct val="20000"/>
        </a:spcBef>
        <a:buFont typeface="Symbol" panose="05050102010706020507" pitchFamily="18" charset="2"/>
        <a:buChar char="-"/>
        <a:defRPr sz="1800" kern="1200">
          <a:solidFill>
            <a:schemeClr val="tx1"/>
          </a:solidFill>
          <a:latin typeface="+mj-lt"/>
          <a:ea typeface="+mn-ea"/>
          <a:cs typeface="+mn-cs"/>
        </a:defRPr>
      </a:lvl4pPr>
      <a:lvl5pPr marL="893763" indent="-180975" algn="l" defTabSz="914400" rtl="0" eaLnBrk="1" latinLnBrk="0" hangingPunct="1">
        <a:spcBef>
          <a:spcPct val="20000"/>
        </a:spcBef>
        <a:buFont typeface="Arial" panose="020B0604020202020204" pitchFamily="34" charset="0"/>
        <a:buChar char="•"/>
        <a:defRPr sz="1800" kern="1200">
          <a:solidFill>
            <a:schemeClr val="tx1"/>
          </a:solidFill>
          <a:latin typeface="+mj-lt"/>
          <a:ea typeface="+mn-ea"/>
          <a:cs typeface="+mn-cs"/>
        </a:defRPr>
      </a:lvl5pPr>
      <a:lvl6pPr marL="1073150" indent="-179388" algn="l" defTabSz="914400" rtl="0" eaLnBrk="1" latinLnBrk="0" hangingPunct="1">
        <a:spcBef>
          <a:spcPct val="20000"/>
        </a:spcBef>
        <a:buFont typeface="Symbol" panose="05050102010706020507" pitchFamily="18" charset="2"/>
        <a:buChar char="-"/>
        <a:tabLst/>
        <a:defRPr sz="1800" kern="1200">
          <a:solidFill>
            <a:schemeClr val="tx1"/>
          </a:solidFill>
          <a:latin typeface="+mn-lt"/>
          <a:ea typeface="+mn-ea"/>
          <a:cs typeface="+mn-cs"/>
        </a:defRPr>
      </a:lvl6pPr>
      <a:lvl7pPr marL="125412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1435100" indent="-180975" algn="l" defTabSz="914400" rtl="0" eaLnBrk="1" latinLnBrk="0" hangingPunct="1">
        <a:spcBef>
          <a:spcPct val="20000"/>
        </a:spcBef>
        <a:buFont typeface="Symbol" panose="05050102010706020507" pitchFamily="18" charset="2"/>
        <a:buChar char="-"/>
        <a:defRPr sz="1800" kern="1200">
          <a:solidFill>
            <a:schemeClr val="tx1"/>
          </a:solidFill>
          <a:latin typeface="+mn-lt"/>
          <a:ea typeface="+mn-ea"/>
          <a:cs typeface="+mn-cs"/>
        </a:defRPr>
      </a:lvl8pPr>
      <a:lvl9pPr marL="1616075" indent="-180975"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91">
          <p15:clr>
            <a:srgbClr val="F26B43"/>
          </p15:clr>
        </p15:guide>
        <p15:guide id="2" pos="3840">
          <p15:clr>
            <a:srgbClr val="F26B43"/>
          </p15:clr>
        </p15:guide>
        <p15:guide id="3" pos="453">
          <p15:clr>
            <a:srgbClr val="F26B43"/>
          </p15:clr>
        </p15:guide>
        <p15:guide id="4" pos="7227">
          <p15:clr>
            <a:srgbClr val="F26B43"/>
          </p15:clr>
        </p15:guide>
        <p15:guide id="5" pos="118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vmlDrawing" Target="../drawings/vmlDrawing25.vml"/><Relationship Id="rId6" Type="http://schemas.openxmlformats.org/officeDocument/2006/relationships/image" Target="../media/image10.emf"/><Relationship Id="rId5" Type="http://schemas.openxmlformats.org/officeDocument/2006/relationships/oleObject" Target="../embeddings/oleObject25.bin"/><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Basic principles of the Trial Period</a:t>
            </a:r>
            <a:r>
              <a:rPr lang="cs-CZ" dirty="0"/>
              <a:t> (1/2)</a:t>
            </a:r>
            <a:endParaRPr lang="en-GB" dirty="0"/>
          </a:p>
        </p:txBody>
      </p:sp>
      <p:sp>
        <p:nvSpPr>
          <p:cNvPr id="3" name="Slide Number Placeholder 2"/>
          <p:cNvSpPr>
            <a:spLocks noGrp="1"/>
          </p:cNvSpPr>
          <p:nvPr>
            <p:ph type="sldNum" sz="quarter" idx="11"/>
          </p:nvPr>
        </p:nvSpPr>
        <p:spPr/>
        <p:txBody>
          <a:bodyPr/>
          <a:lstStyle/>
          <a:p>
            <a:fld id="{52EA69F7-CAED-45AE-832E-1E513A60FD10}" type="slidenum">
              <a:rPr lang="en-US" altLang="en-US" smtClean="0"/>
              <a:pPr/>
              <a:t>1</a:t>
            </a:fld>
            <a:endParaRPr lang="en-US" altLang="en-US" dirty="0"/>
          </a:p>
        </p:txBody>
      </p:sp>
      <p:sp>
        <p:nvSpPr>
          <p:cNvPr id="7" name="Zástupný symbol pro text 6">
            <a:extLst>
              <a:ext uri="{FF2B5EF4-FFF2-40B4-BE49-F238E27FC236}">
                <a16:creationId xmlns:a16="http://schemas.microsoft.com/office/drawing/2014/main" id="{1D6CA318-533B-43B6-8FAE-A6374208B98D}"/>
              </a:ext>
            </a:extLst>
          </p:cNvPr>
          <p:cNvSpPr>
            <a:spLocks noGrp="1"/>
          </p:cNvSpPr>
          <p:nvPr>
            <p:ph type="body" sz="quarter" idx="13"/>
          </p:nvPr>
        </p:nvSpPr>
        <p:spPr>
          <a:xfrm>
            <a:off x="719999" y="1368975"/>
            <a:ext cx="10728000" cy="4896000"/>
          </a:xfrm>
        </p:spPr>
        <p:txBody>
          <a:bodyPr>
            <a:normAutofit fontScale="92500" lnSpcReduction="10000"/>
          </a:bodyPr>
          <a:lstStyle/>
          <a:p>
            <a:pPr algn="just">
              <a:spcBef>
                <a:spcPts val="1200"/>
              </a:spcBef>
            </a:pPr>
            <a:r>
              <a:rPr lang="en-US" b="1" dirty="0"/>
              <a:t>Goal: </a:t>
            </a:r>
            <a:endParaRPr lang="cs-CZ" b="1" dirty="0"/>
          </a:p>
          <a:p>
            <a:pPr algn="just">
              <a:spcBef>
                <a:spcPts val="1200"/>
              </a:spcBef>
            </a:pPr>
            <a:r>
              <a:rPr lang="en-US" dirty="0"/>
              <a:t>The</a:t>
            </a:r>
            <a:r>
              <a:rPr lang="en-US" b="1" dirty="0"/>
              <a:t> </a:t>
            </a:r>
            <a:r>
              <a:rPr lang="en-US" dirty="0"/>
              <a:t>Trial Period is focused on the new Implicit and Explicit Market Participants so that they can become familiar:</a:t>
            </a:r>
          </a:p>
          <a:p>
            <a:pPr lvl="2" algn="just">
              <a:spcBef>
                <a:spcPts val="1200"/>
              </a:spcBef>
            </a:pPr>
            <a:r>
              <a:rPr lang="en-US" dirty="0"/>
              <a:t>With the new features introduced in the 2nd XBID release – applicable for the Market Participants already actively participating in the SIDC (provided that their respective NEMO participates in the Trial Period),</a:t>
            </a:r>
          </a:p>
          <a:p>
            <a:pPr lvl="2" algn="just">
              <a:spcBef>
                <a:spcPts val="1200"/>
              </a:spcBef>
            </a:pPr>
            <a:r>
              <a:rPr lang="en-US" dirty="0"/>
              <a:t>With SIDC functionalities and process – applicable for the Market Participants who are not using SIDC services yet</a:t>
            </a:r>
          </a:p>
          <a:p>
            <a:pPr marL="180975" lvl="1" indent="0" algn="just">
              <a:spcBef>
                <a:spcPts val="1200"/>
              </a:spcBef>
              <a:buNone/>
            </a:pPr>
            <a:r>
              <a:rPr lang="en-US" sz="1700" u="sng" dirty="0"/>
              <a:t>Note</a:t>
            </a:r>
            <a:r>
              <a:rPr lang="en-US" sz="1700" dirty="0"/>
              <a:t>: The Implicit Market Participants have access to SIDC via the Local Trading Solution which may differ among NEMOs as it may also have additional functions supporting individual processes  </a:t>
            </a:r>
          </a:p>
          <a:p>
            <a:pPr algn="just">
              <a:spcBef>
                <a:spcPts val="1200"/>
              </a:spcBef>
            </a:pPr>
            <a:r>
              <a:rPr lang="en-US" b="1" dirty="0"/>
              <a:t>Period of execution</a:t>
            </a:r>
            <a:r>
              <a:rPr lang="en-US" dirty="0"/>
              <a:t>:</a:t>
            </a:r>
          </a:p>
          <a:p>
            <a:pPr lvl="2" algn="just">
              <a:spcBef>
                <a:spcPts val="1200"/>
              </a:spcBef>
            </a:pPr>
            <a:r>
              <a:rPr lang="en-US" dirty="0"/>
              <a:t>1</a:t>
            </a:r>
            <a:r>
              <a:rPr lang="en-US" baseline="30000" dirty="0"/>
              <a:t>st</a:t>
            </a:r>
            <a:r>
              <a:rPr lang="cs-CZ" dirty="0"/>
              <a:t> </a:t>
            </a:r>
            <a:r>
              <a:rPr lang="en-US" dirty="0"/>
              <a:t>timeslot: 14/10/2019 - 18/10/2019</a:t>
            </a:r>
          </a:p>
          <a:p>
            <a:pPr lvl="2" algn="just">
              <a:spcBef>
                <a:spcPts val="1200"/>
              </a:spcBef>
            </a:pPr>
            <a:r>
              <a:rPr lang="en-US" dirty="0"/>
              <a:t>2</a:t>
            </a:r>
            <a:r>
              <a:rPr lang="en-US" baseline="30000" dirty="0"/>
              <a:t>nd</a:t>
            </a:r>
            <a:r>
              <a:rPr lang="cs-CZ" dirty="0"/>
              <a:t> </a:t>
            </a:r>
            <a:r>
              <a:rPr lang="en-US" dirty="0"/>
              <a:t>timeslot: 21/10/2019 - 25/10/2019</a:t>
            </a:r>
          </a:p>
          <a:p>
            <a:pPr lvl="2" algn="just">
              <a:spcBef>
                <a:spcPts val="1200"/>
              </a:spcBef>
            </a:pPr>
            <a:r>
              <a:rPr lang="en-US" dirty="0"/>
              <a:t>3</a:t>
            </a:r>
            <a:r>
              <a:rPr lang="en-US" baseline="30000" dirty="0"/>
              <a:t>rd</a:t>
            </a:r>
            <a:r>
              <a:rPr lang="cs-CZ" dirty="0"/>
              <a:t> </a:t>
            </a:r>
            <a:r>
              <a:rPr lang="en-US" dirty="0"/>
              <a:t>timeslot: 28/10/2019 - 0</a:t>
            </a:r>
            <a:r>
              <a:rPr lang="cs-CZ" dirty="0"/>
              <a:t>1</a:t>
            </a:r>
            <a:r>
              <a:rPr lang="en-US" dirty="0"/>
              <a:t>/11/2019</a:t>
            </a:r>
          </a:p>
          <a:p>
            <a:pPr marL="180975" lvl="1" indent="0" algn="just">
              <a:spcBef>
                <a:spcPts val="1200"/>
              </a:spcBef>
              <a:buNone/>
            </a:pPr>
            <a:r>
              <a:rPr lang="en-US" sz="1700" u="sng" dirty="0"/>
              <a:t>Note</a:t>
            </a:r>
            <a:r>
              <a:rPr lang="en-US" sz="1700" dirty="0"/>
              <a:t>: Activation of the timeslot is the full responsibility of the SIDC project. The goal is to execute all related scenarios within the first timeslot.</a:t>
            </a:r>
          </a:p>
        </p:txBody>
      </p:sp>
    </p:spTree>
    <p:extLst>
      <p:ext uri="{BB962C8B-B14F-4D97-AF65-F5344CB8AC3E}">
        <p14:creationId xmlns:p14="http://schemas.microsoft.com/office/powerpoint/2010/main" val="8685847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Basic principles of the Trial Period</a:t>
            </a:r>
            <a:r>
              <a:rPr lang="cs-CZ" dirty="0"/>
              <a:t> (2/2)</a:t>
            </a:r>
            <a:endParaRPr lang="en-GB" dirty="0"/>
          </a:p>
        </p:txBody>
      </p:sp>
      <p:sp>
        <p:nvSpPr>
          <p:cNvPr id="3" name="Slide Number Placeholder 2"/>
          <p:cNvSpPr>
            <a:spLocks noGrp="1"/>
          </p:cNvSpPr>
          <p:nvPr>
            <p:ph type="sldNum" sz="quarter" idx="11"/>
          </p:nvPr>
        </p:nvSpPr>
        <p:spPr/>
        <p:txBody>
          <a:bodyPr/>
          <a:lstStyle/>
          <a:p>
            <a:fld id="{52EA69F7-CAED-45AE-832E-1E513A60FD10}" type="slidenum">
              <a:rPr lang="en-US" altLang="en-US" smtClean="0"/>
              <a:pPr/>
              <a:t>2</a:t>
            </a:fld>
            <a:endParaRPr lang="en-US" altLang="en-US" dirty="0"/>
          </a:p>
        </p:txBody>
      </p:sp>
      <p:sp>
        <p:nvSpPr>
          <p:cNvPr id="7" name="Zástupný symbol pro text 6">
            <a:extLst>
              <a:ext uri="{FF2B5EF4-FFF2-40B4-BE49-F238E27FC236}">
                <a16:creationId xmlns:a16="http://schemas.microsoft.com/office/drawing/2014/main" id="{1D6CA318-533B-43B6-8FAE-A6374208B98D}"/>
              </a:ext>
            </a:extLst>
          </p:cNvPr>
          <p:cNvSpPr>
            <a:spLocks noGrp="1"/>
          </p:cNvSpPr>
          <p:nvPr>
            <p:ph type="body" sz="quarter" idx="13"/>
          </p:nvPr>
        </p:nvSpPr>
        <p:spPr>
          <a:xfrm>
            <a:off x="719999" y="1315707"/>
            <a:ext cx="10728000" cy="5121298"/>
          </a:xfrm>
        </p:spPr>
        <p:txBody>
          <a:bodyPr>
            <a:normAutofit fontScale="92500" lnSpcReduction="10000"/>
          </a:bodyPr>
          <a:lstStyle/>
          <a:p>
            <a:pPr algn="just">
              <a:spcBef>
                <a:spcPts val="1200"/>
              </a:spcBef>
            </a:pPr>
            <a:r>
              <a:rPr lang="en-US" b="1" dirty="0"/>
              <a:t>Operating times:</a:t>
            </a:r>
          </a:p>
          <a:p>
            <a:pPr lvl="2" algn="just">
              <a:spcBef>
                <a:spcPts val="1200"/>
              </a:spcBef>
            </a:pPr>
            <a:r>
              <a:rPr lang="en-US" dirty="0"/>
              <a:t>The IT System will be operating on a 24x5 basis during the Trial Period. </a:t>
            </a:r>
          </a:p>
          <a:p>
            <a:pPr lvl="2" algn="just">
              <a:spcBef>
                <a:spcPts val="1200"/>
              </a:spcBef>
            </a:pPr>
            <a:r>
              <a:rPr lang="en-US" dirty="0"/>
              <a:t>The support services (operational and technical consultation, simulation of the predefined scenarios) will be provided between 9am and 5pm CET by NEMOs for Implicit Market Participants and by TSOs (HOPS, ELES, RTE, Amprion) on the respective borders for Explicit Market Participants. </a:t>
            </a:r>
          </a:p>
          <a:p>
            <a:pPr lvl="2" algn="just">
              <a:spcBef>
                <a:spcPts val="1200"/>
              </a:spcBef>
            </a:pPr>
            <a:r>
              <a:rPr lang="en-US" dirty="0"/>
              <a:t>All requests for support or consultation outside of the supported times are the responsibility of each of the NEMOs.   </a:t>
            </a:r>
          </a:p>
          <a:p>
            <a:pPr algn="just">
              <a:spcBef>
                <a:spcPts val="1200"/>
              </a:spcBef>
            </a:pPr>
            <a:r>
              <a:rPr lang="en-US" b="1" dirty="0"/>
              <a:t>Technical arrangements:</a:t>
            </a:r>
          </a:p>
          <a:p>
            <a:pPr lvl="2" algn="just">
              <a:spcBef>
                <a:spcPts val="1200"/>
              </a:spcBef>
            </a:pPr>
            <a:r>
              <a:rPr lang="en-US" dirty="0"/>
              <a:t>Implicit Market Participants – are fully the responsibility of each NEMO</a:t>
            </a:r>
          </a:p>
          <a:p>
            <a:pPr lvl="2" algn="just">
              <a:spcBef>
                <a:spcPts val="1200"/>
              </a:spcBef>
            </a:pPr>
            <a:r>
              <a:rPr lang="en-US" dirty="0"/>
              <a:t>Explicit Market Participants – are within the responsibility of the respective TSOs (HOPS, ELES, RTE, Amprion) – connectivity data distribution, connectivity tests, manuals for Explicit MPs, …</a:t>
            </a:r>
          </a:p>
          <a:p>
            <a:pPr algn="just">
              <a:spcBef>
                <a:spcPts val="1200"/>
              </a:spcBef>
            </a:pPr>
            <a:r>
              <a:rPr lang="en-US" b="1" dirty="0"/>
              <a:t>Operational Messages:</a:t>
            </a:r>
          </a:p>
          <a:p>
            <a:pPr lvl="2" algn="just">
              <a:spcBef>
                <a:spcPts val="1200"/>
              </a:spcBef>
            </a:pPr>
            <a:r>
              <a:rPr lang="en-US" dirty="0"/>
              <a:t>The purpose of the Trial Period is to simulate operation as close as possible to the standard production operation. This implies that the system will generate operational messages. The Market Participants shall be advised to distinguish between messages coming from the Trial Period and those coming from routine operations.</a:t>
            </a:r>
          </a:p>
        </p:txBody>
      </p:sp>
    </p:spTree>
    <p:extLst>
      <p:ext uri="{BB962C8B-B14F-4D97-AF65-F5344CB8AC3E}">
        <p14:creationId xmlns:p14="http://schemas.microsoft.com/office/powerpoint/2010/main" val="23860604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D2B34C4B-1165-47BA-B1F5-E0271CB2DEED}"/>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612" name="think-cell Folie" r:id="rId5" imgW="395" imgH="394" progId="TCLayout.ActiveDocument.1">
                  <p:embed/>
                </p:oleObj>
              </mc:Choice>
              <mc:Fallback>
                <p:oleObj name="think-cell Folie" r:id="rId5" imgW="395" imgH="394" progId="TCLayout.ActiveDocument.1">
                  <p:embed/>
                  <p:pic>
                    <p:nvPicPr>
                      <p:cNvPr id="6" name="Objekt 5" hidden="1">
                        <a:extLst>
                          <a:ext uri="{FF2B5EF4-FFF2-40B4-BE49-F238E27FC236}">
                            <a16:creationId xmlns:a16="http://schemas.microsoft.com/office/drawing/2014/main" id="{D2B34C4B-1165-47BA-B1F5-E0271CB2DEE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hteck 4" hidden="1">
            <a:extLst>
              <a:ext uri="{FF2B5EF4-FFF2-40B4-BE49-F238E27FC236}">
                <a16:creationId xmlns:a16="http://schemas.microsoft.com/office/drawing/2014/main" id="{3D49E58B-F136-4FA8-A0C0-9CB32200A21E}"/>
              </a:ext>
            </a:extLst>
          </p:cNvPr>
          <p:cNvSpPr/>
          <p:nvPr>
            <p:custDataLst>
              <p:tags r:id="rId3"/>
            </p:custDataLst>
          </p:nvPr>
        </p:nvSpPr>
        <p:spPr>
          <a:xfrm>
            <a:off x="0" y="0"/>
            <a:ext cx="158750" cy="158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en-GB" b="1" dirty="0">
              <a:latin typeface="Arial" panose="020B0604020202020204" pitchFamily="34" charset="0"/>
              <a:ea typeface="+mj-ea"/>
              <a:cs typeface="+mj-cs"/>
              <a:sym typeface="Arial" panose="020B0604020202020204" pitchFamily="34" charset="0"/>
            </a:endParaRPr>
          </a:p>
        </p:txBody>
      </p:sp>
      <p:sp>
        <p:nvSpPr>
          <p:cNvPr id="2" name="Titel 1"/>
          <p:cNvSpPr>
            <a:spLocks noGrp="1"/>
          </p:cNvSpPr>
          <p:nvPr>
            <p:ph type="title"/>
          </p:nvPr>
        </p:nvSpPr>
        <p:spPr>
          <a:xfrm>
            <a:off x="732000" y="843854"/>
            <a:ext cx="10728000" cy="583015"/>
          </a:xfrm>
        </p:spPr>
        <p:txBody>
          <a:bodyPr/>
          <a:lstStyle/>
          <a:p>
            <a:r>
              <a:rPr lang="en-GB" dirty="0"/>
              <a:t>Standard trading scheme in XBID </a:t>
            </a:r>
            <a:br>
              <a:rPr lang="en-GB" dirty="0"/>
            </a:br>
            <a:endParaRPr lang="de-DE" dirty="0"/>
          </a:p>
        </p:txBody>
      </p:sp>
      <p:sp>
        <p:nvSpPr>
          <p:cNvPr id="3" name="Foliennummernplatzhalter 2"/>
          <p:cNvSpPr>
            <a:spLocks noGrp="1"/>
          </p:cNvSpPr>
          <p:nvPr>
            <p:ph type="sldNum" sz="quarter" idx="11"/>
          </p:nvPr>
        </p:nvSpPr>
        <p:spPr/>
        <p:txBody>
          <a:bodyPr/>
          <a:lstStyle/>
          <a:p>
            <a:pPr>
              <a:defRPr/>
            </a:pPr>
            <a:fld id="{D383EB99-40B2-4176-B4FA-CDBAA950DF99}" type="slidenum">
              <a:rPr lang="en-US" altLang="en-US" smtClean="0"/>
              <a:pPr>
                <a:defRPr/>
              </a:pPr>
              <a:t>3</a:t>
            </a:fld>
            <a:endParaRPr lang="en-US" altLang="en-US" dirty="0"/>
          </a:p>
        </p:txBody>
      </p:sp>
      <p:graphicFrame>
        <p:nvGraphicFramePr>
          <p:cNvPr id="4" name="Tabulka 3"/>
          <p:cNvGraphicFramePr>
            <a:graphicFrameLocks noGrp="1"/>
          </p:cNvGraphicFramePr>
          <p:nvPr>
            <p:extLst>
              <p:ext uri="{D42A27DB-BD31-4B8C-83A1-F6EECF244321}">
                <p14:modId xmlns:p14="http://schemas.microsoft.com/office/powerpoint/2010/main" val="248993312"/>
              </p:ext>
            </p:extLst>
          </p:nvPr>
        </p:nvGraphicFramePr>
        <p:xfrm>
          <a:off x="616508" y="1135362"/>
          <a:ext cx="10958984" cy="5477039"/>
        </p:xfrm>
        <a:graphic>
          <a:graphicData uri="http://schemas.openxmlformats.org/drawingml/2006/table">
            <a:tbl>
              <a:tblPr firstCol="1" bandRow="1">
                <a:tableStyleId>{5C22544A-7EE6-4342-B048-85BDC9FD1C3A}</a:tableStyleId>
              </a:tblPr>
              <a:tblGrid>
                <a:gridCol w="1431743">
                  <a:extLst>
                    <a:ext uri="{9D8B030D-6E8A-4147-A177-3AD203B41FA5}">
                      <a16:colId xmlns:a16="http://schemas.microsoft.com/office/drawing/2014/main" val="20000"/>
                    </a:ext>
                  </a:extLst>
                </a:gridCol>
                <a:gridCol w="672953">
                  <a:extLst>
                    <a:ext uri="{9D8B030D-6E8A-4147-A177-3AD203B41FA5}">
                      <a16:colId xmlns:a16="http://schemas.microsoft.com/office/drawing/2014/main" val="20001"/>
                    </a:ext>
                  </a:extLst>
                </a:gridCol>
                <a:gridCol w="672953">
                  <a:extLst>
                    <a:ext uri="{9D8B030D-6E8A-4147-A177-3AD203B41FA5}">
                      <a16:colId xmlns:a16="http://schemas.microsoft.com/office/drawing/2014/main" val="20002"/>
                    </a:ext>
                  </a:extLst>
                </a:gridCol>
                <a:gridCol w="672953">
                  <a:extLst>
                    <a:ext uri="{9D8B030D-6E8A-4147-A177-3AD203B41FA5}">
                      <a16:colId xmlns:a16="http://schemas.microsoft.com/office/drawing/2014/main" val="20003"/>
                    </a:ext>
                  </a:extLst>
                </a:gridCol>
                <a:gridCol w="672953">
                  <a:extLst>
                    <a:ext uri="{9D8B030D-6E8A-4147-A177-3AD203B41FA5}">
                      <a16:colId xmlns:a16="http://schemas.microsoft.com/office/drawing/2014/main" val="20004"/>
                    </a:ext>
                  </a:extLst>
                </a:gridCol>
                <a:gridCol w="672953">
                  <a:extLst>
                    <a:ext uri="{9D8B030D-6E8A-4147-A177-3AD203B41FA5}">
                      <a16:colId xmlns:a16="http://schemas.microsoft.com/office/drawing/2014/main" val="20005"/>
                    </a:ext>
                  </a:extLst>
                </a:gridCol>
                <a:gridCol w="672953">
                  <a:extLst>
                    <a:ext uri="{9D8B030D-6E8A-4147-A177-3AD203B41FA5}">
                      <a16:colId xmlns:a16="http://schemas.microsoft.com/office/drawing/2014/main" val="20006"/>
                    </a:ext>
                  </a:extLst>
                </a:gridCol>
                <a:gridCol w="672953">
                  <a:extLst>
                    <a:ext uri="{9D8B030D-6E8A-4147-A177-3AD203B41FA5}">
                      <a16:colId xmlns:a16="http://schemas.microsoft.com/office/drawing/2014/main" val="20007"/>
                    </a:ext>
                  </a:extLst>
                </a:gridCol>
                <a:gridCol w="672953">
                  <a:extLst>
                    <a:ext uri="{9D8B030D-6E8A-4147-A177-3AD203B41FA5}">
                      <a16:colId xmlns:a16="http://schemas.microsoft.com/office/drawing/2014/main" val="20008"/>
                    </a:ext>
                  </a:extLst>
                </a:gridCol>
                <a:gridCol w="672953">
                  <a:extLst>
                    <a:ext uri="{9D8B030D-6E8A-4147-A177-3AD203B41FA5}">
                      <a16:colId xmlns:a16="http://schemas.microsoft.com/office/drawing/2014/main" val="20009"/>
                    </a:ext>
                  </a:extLst>
                </a:gridCol>
                <a:gridCol w="672953">
                  <a:extLst>
                    <a:ext uri="{9D8B030D-6E8A-4147-A177-3AD203B41FA5}">
                      <a16:colId xmlns:a16="http://schemas.microsoft.com/office/drawing/2014/main" val="20010"/>
                    </a:ext>
                  </a:extLst>
                </a:gridCol>
                <a:gridCol w="778852">
                  <a:extLst>
                    <a:ext uri="{9D8B030D-6E8A-4147-A177-3AD203B41FA5}">
                      <a16:colId xmlns:a16="http://schemas.microsoft.com/office/drawing/2014/main" val="20011"/>
                    </a:ext>
                  </a:extLst>
                </a:gridCol>
                <a:gridCol w="672953">
                  <a:extLst>
                    <a:ext uri="{9D8B030D-6E8A-4147-A177-3AD203B41FA5}">
                      <a16:colId xmlns:a16="http://schemas.microsoft.com/office/drawing/2014/main" val="20012"/>
                    </a:ext>
                  </a:extLst>
                </a:gridCol>
                <a:gridCol w="672953">
                  <a:extLst>
                    <a:ext uri="{9D8B030D-6E8A-4147-A177-3AD203B41FA5}">
                      <a16:colId xmlns:a16="http://schemas.microsoft.com/office/drawing/2014/main" val="20013"/>
                    </a:ext>
                  </a:extLst>
                </a:gridCol>
                <a:gridCol w="672953">
                  <a:extLst>
                    <a:ext uri="{9D8B030D-6E8A-4147-A177-3AD203B41FA5}">
                      <a16:colId xmlns:a16="http://schemas.microsoft.com/office/drawing/2014/main" val="20014"/>
                    </a:ext>
                  </a:extLst>
                </a:gridCol>
              </a:tblGrid>
              <a:tr h="259244">
                <a:tc rowSpan="2" gridSpan="2">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rowSpan="2" hMerge="1">
                  <a:txBody>
                    <a:bodyPr/>
                    <a:lstStyle/>
                    <a:p>
                      <a:endParaRPr lang="cs-CZ"/>
                    </a:p>
                  </a:txBody>
                  <a:tcPr/>
                </a:tc>
                <a:tc gridSpan="6">
                  <a:txBody>
                    <a:bodyPr/>
                    <a:lstStyle/>
                    <a:p>
                      <a:pPr algn="ctr" fontAlgn="ctr"/>
                      <a:r>
                        <a:rPr lang="cs-CZ" sz="1100" b="0" i="0" u="none" strike="noStrike" dirty="0">
                          <a:solidFill>
                            <a:schemeClr val="bg1"/>
                          </a:solidFill>
                          <a:effectLst/>
                          <a:latin typeface="Calibri" panose="020F0502020204030204" pitchFamily="34" charset="0"/>
                        </a:rPr>
                        <a:t>1st </a:t>
                      </a:r>
                      <a:r>
                        <a:rPr lang="cs-CZ" sz="1100" b="0" i="0" u="none" strike="noStrike" dirty="0" err="1">
                          <a:solidFill>
                            <a:schemeClr val="bg1"/>
                          </a:solidFill>
                          <a:effectLst/>
                          <a:latin typeface="Calibri" panose="020F0502020204030204" pitchFamily="34" charset="0"/>
                        </a:rPr>
                        <a:t>wave</a:t>
                      </a:r>
                      <a:endParaRPr lang="cs-CZ" sz="11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gridSpan="7">
                  <a:txBody>
                    <a:bodyPr/>
                    <a:lstStyle/>
                    <a:p>
                      <a:pPr algn="ctr" fontAlgn="ctr"/>
                      <a:r>
                        <a:rPr lang="cs-CZ" sz="1100" b="0" i="0" u="none" strike="noStrike" dirty="0">
                          <a:solidFill>
                            <a:schemeClr val="bg1"/>
                          </a:solidFill>
                          <a:effectLst/>
                          <a:latin typeface="Calibri" panose="020F0502020204030204" pitchFamily="34" charset="0"/>
                        </a:rPr>
                        <a:t>2nd </a:t>
                      </a:r>
                      <a:r>
                        <a:rPr lang="cs-CZ" sz="1100" b="0" i="0" u="none" strike="noStrike" dirty="0" err="1">
                          <a:solidFill>
                            <a:schemeClr val="bg1"/>
                          </a:solidFill>
                          <a:effectLst/>
                          <a:latin typeface="Calibri" panose="020F0502020204030204" pitchFamily="34" charset="0"/>
                        </a:rPr>
                        <a:t>wave</a:t>
                      </a:r>
                      <a:endParaRPr lang="cs-CZ" sz="1100" b="0"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solidFill>
                      <a:schemeClr val="accent1"/>
                    </a:solidFill>
                  </a:tcPr>
                </a:tc>
                <a:extLst>
                  <a:ext uri="{0D108BD9-81ED-4DB2-BD59-A6C34878D82A}">
                    <a16:rowId xmlns:a16="http://schemas.microsoft.com/office/drawing/2014/main" val="10007"/>
                  </a:ext>
                </a:extLst>
              </a:tr>
              <a:tr h="571500">
                <a:tc gridSpan="2" v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solidFill>
                      <a:schemeClr val="accent1"/>
                    </a:solidFill>
                  </a:tcPr>
                </a:tc>
                <a:tc hMerge="1" v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b="1" u="none" strike="noStrike" dirty="0">
                          <a:solidFill>
                            <a:schemeClr val="bg1"/>
                          </a:solidFill>
                          <a:effectLst/>
                        </a:rPr>
                        <a:t>Austria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France</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German TSO areas</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err="1">
                          <a:solidFill>
                            <a:schemeClr val="bg1"/>
                          </a:solidFill>
                          <a:effectLst/>
                        </a:rPr>
                        <a:t>Iberia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NL &amp; </a:t>
                      </a:r>
                      <a:r>
                        <a:rPr lang="cs-CZ" sz="1100" b="1" u="none" strike="noStrike" dirty="0" err="1">
                          <a:solidFill>
                            <a:schemeClr val="bg1"/>
                          </a:solidFill>
                          <a:effectLst/>
                        </a:rPr>
                        <a:t>Belgium</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Nordics &amp;  Baltics</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Bulgaria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Croatia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Czech Republic</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Hungary</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err="1">
                          <a:solidFill>
                            <a:schemeClr val="bg1"/>
                          </a:solidFill>
                          <a:effectLst/>
                        </a:rPr>
                        <a:t>Poland</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a:solidFill>
                            <a:schemeClr val="bg1"/>
                          </a:solidFill>
                          <a:effectLst/>
                        </a:rPr>
                        <a:t>Romania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tc>
                  <a:txBody>
                    <a:bodyPr/>
                    <a:lstStyle/>
                    <a:p>
                      <a:pPr algn="ctr" fontAlgn="ctr"/>
                      <a:r>
                        <a:rPr lang="cs-CZ" sz="1100" b="1" u="none" strike="noStrike" dirty="0" err="1">
                          <a:solidFill>
                            <a:schemeClr val="bg1"/>
                          </a:solidFill>
                          <a:effectLst/>
                        </a:rPr>
                        <a:t>Slovenia</a:t>
                      </a:r>
                      <a:endParaRPr lang="cs-CZ" sz="1100" b="1" i="0" u="none" strike="noStrike" dirty="0">
                        <a:solidFill>
                          <a:schemeClr val="bg1"/>
                        </a:solidFill>
                        <a:effectLst/>
                        <a:latin typeface="Calibri" panose="020F0502020204030204" pitchFamily="34" charset="0"/>
                      </a:endParaRPr>
                    </a:p>
                  </a:txBody>
                  <a:tcPr marL="9525" marR="9525" marT="9525" marB="0" anchor="ctr">
                    <a:solidFill>
                      <a:schemeClr val="accent1"/>
                    </a:solidFill>
                  </a:tcPr>
                </a:tc>
                <a:extLst>
                  <a:ext uri="{0D108BD9-81ED-4DB2-BD59-A6C34878D82A}">
                    <a16:rowId xmlns:a16="http://schemas.microsoft.com/office/drawing/2014/main" val="10000"/>
                  </a:ext>
                </a:extLst>
              </a:tr>
              <a:tr h="590550">
                <a:tc>
                  <a:txBody>
                    <a:bodyPr/>
                    <a:lstStyle/>
                    <a:p>
                      <a:pPr algn="l" fontAlgn="ctr"/>
                      <a:r>
                        <a:rPr lang="cs-CZ" sz="1100" u="none" strike="noStrike">
                          <a:effectLst/>
                        </a:rPr>
                        <a:t>Opening times</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All products</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15:00</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15:00</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18:00</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solidFill>
                            <a:schemeClr val="tx1"/>
                          </a:solidFill>
                          <a:effectLst/>
                        </a:rPr>
                        <a:t>1</a:t>
                      </a:r>
                      <a:r>
                        <a:rPr lang="es-ES" sz="1100" u="none" strike="noStrike" dirty="0">
                          <a:solidFill>
                            <a:schemeClr val="tx1"/>
                          </a:solidFill>
                          <a:effectLst/>
                        </a:rPr>
                        <a:t>4</a:t>
                      </a:r>
                      <a:r>
                        <a:rPr lang="cs-CZ" sz="1100" u="none" strike="noStrike" dirty="0">
                          <a:solidFill>
                            <a:schemeClr val="tx1"/>
                          </a:solidFill>
                          <a:effectLst/>
                        </a:rPr>
                        <a:t>:00</a:t>
                      </a:r>
                      <a:r>
                        <a:rPr lang="de-DE" sz="1100" u="none" strike="noStrike" dirty="0">
                          <a:solidFill>
                            <a:schemeClr val="tx1"/>
                          </a:solidFill>
                          <a:effectLst/>
                        </a:rPr>
                        <a:t>***</a:t>
                      </a:r>
                      <a:endParaRPr lang="cs-CZ" sz="11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14:00</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14:00</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a:t>
                      </a:r>
                      <a:r>
                        <a:rPr lang="en-US" sz="1100" u="none" strike="noStrike" kern="1200" dirty="0">
                          <a:solidFill>
                            <a:schemeClr val="dk1"/>
                          </a:solidFill>
                          <a:effectLst/>
                          <a:latin typeface="+mn-lt"/>
                          <a:ea typeface="+mn-ea"/>
                          <a:cs typeface="+mn-cs"/>
                        </a:rPr>
                        <a:t>4</a:t>
                      </a:r>
                      <a:r>
                        <a:rPr lang="cs-CZ" sz="1100" u="none" strike="noStrike" kern="1200" dirty="0">
                          <a:solidFill>
                            <a:schemeClr val="dk1"/>
                          </a:solidFill>
                          <a:effectLst/>
                          <a:latin typeface="+mn-lt"/>
                          <a:ea typeface="+mn-ea"/>
                          <a:cs typeface="+mn-cs"/>
                        </a:rPr>
                        <a:t>:00</a:t>
                      </a:r>
                    </a:p>
                  </a:txBody>
                  <a:tcPr marL="9525" marR="9525" marT="9525" marB="0" anchor="ctr" anchorCtr="1"/>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nchorCtr="1"/>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nchorCtr="1"/>
                </a:tc>
                <a:tc>
                  <a:txBody>
                    <a:bodyPr/>
                    <a:lstStyle/>
                    <a:p>
                      <a:pPr algn="ctr" fontAlgn="b"/>
                      <a:r>
                        <a:rPr lang="cs-CZ" sz="1100" u="none" strike="noStrike" kern="1200" dirty="0">
                          <a:solidFill>
                            <a:schemeClr val="dk1"/>
                          </a:solidFill>
                          <a:effectLst/>
                          <a:latin typeface="+mn-lt"/>
                          <a:ea typeface="+mn-ea"/>
                          <a:cs typeface="+mn-cs"/>
                        </a:rPr>
                        <a:t>14:00</a:t>
                      </a:r>
                    </a:p>
                  </a:txBody>
                  <a:tcPr marL="9525" marR="9525" marT="9525" marB="0" anchor="ctr" anchorCtr="1"/>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15:00</a:t>
                      </a:r>
                    </a:p>
                  </a:txBody>
                  <a:tcPr marL="9525" marR="9525" marT="9525" marB="0" anchor="ctr" anchorCtr="1"/>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15:00</a:t>
                      </a:r>
                    </a:p>
                  </a:txBody>
                  <a:tcPr marL="9525" marR="9525" marT="9525" marB="0" anchor="ctr" anchorCtr="1"/>
                </a:tc>
                <a:extLst>
                  <a:ext uri="{0D108BD9-81ED-4DB2-BD59-A6C34878D82A}">
                    <a16:rowId xmlns:a16="http://schemas.microsoft.com/office/drawing/2014/main" val="10001"/>
                  </a:ext>
                </a:extLst>
              </a:tr>
              <a:tr h="590550">
                <a:tc rowSpan="4">
                  <a:txBody>
                    <a:bodyPr/>
                    <a:lstStyle/>
                    <a:p>
                      <a:pPr algn="l" fontAlgn="ctr"/>
                      <a:r>
                        <a:rPr lang="cs-CZ" sz="1100" u="none" strike="noStrike" dirty="0" err="1">
                          <a:effectLst/>
                        </a:rPr>
                        <a:t>Closing</a:t>
                      </a:r>
                      <a:r>
                        <a:rPr lang="cs-CZ" sz="1100" u="none" strike="noStrike" dirty="0">
                          <a:effectLst/>
                        </a:rPr>
                        <a:t> </a:t>
                      </a:r>
                      <a:r>
                        <a:rPr lang="cs-CZ" sz="1100" u="none" strike="noStrike" dirty="0" err="1">
                          <a:effectLst/>
                        </a:rPr>
                        <a:t>times</a:t>
                      </a:r>
                      <a:r>
                        <a:rPr lang="cs-CZ" sz="1100" u="none" strike="noStrike" dirty="0">
                          <a:effectLst/>
                        </a:rPr>
                        <a:t>****</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15-min</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de-DE" sz="1100" u="none" strike="noStrike" dirty="0">
                          <a:effectLst/>
                        </a:rPr>
                        <a:t>D-</a:t>
                      </a:r>
                      <a:r>
                        <a:rPr lang="cs-CZ" sz="1100" u="none" strike="noStrike" dirty="0">
                          <a:effectLst/>
                        </a:rPr>
                        <a:t>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endParaRPr lang="cs-CZ" sz="1100" u="none" strike="noStrike" kern="1200">
                        <a:solidFill>
                          <a:schemeClr val="dk1"/>
                        </a:solidFill>
                        <a:effectLst/>
                        <a:latin typeface="+mn-lt"/>
                        <a:ea typeface="+mn-ea"/>
                        <a:cs typeface="+mn-cs"/>
                      </a:endParaRPr>
                    </a:p>
                  </a:txBody>
                  <a:tcPr marL="9525" marR="9525" marT="9525" marB="0" anchor="ctr" anchorCtr="1"/>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algn="ctr" defTabSz="914400" rtl="0" eaLnBrk="1" fontAlgn="ctr" latinLnBrk="0" hangingPunct="1"/>
                      <a:r>
                        <a:rPr lang="cs-CZ" sz="1100" u="none" strike="noStrike" kern="1200" dirty="0">
                          <a:solidFill>
                            <a:schemeClr val="dk1"/>
                          </a:solidFill>
                          <a:effectLst/>
                          <a:latin typeface="+mn-lt"/>
                          <a:ea typeface="+mn-ea"/>
                          <a:cs typeface="+mn-cs"/>
                        </a:rPr>
                        <a:t>D-60</a:t>
                      </a:r>
                      <a:r>
                        <a:rPr lang="cs-CZ" sz="1100" u="none" strike="noStrike" dirty="0">
                          <a:effectLst/>
                        </a:rPr>
                        <a:t> min</a:t>
                      </a:r>
                      <a:r>
                        <a:rPr lang="cs-CZ" sz="1100" u="none" strike="noStrike" kern="1200" dirty="0">
                          <a:solidFill>
                            <a:schemeClr val="dk1"/>
                          </a:solidFill>
                          <a:effectLst/>
                          <a:latin typeface="+mn-lt"/>
                          <a:ea typeface="+mn-ea"/>
                          <a:cs typeface="+mn-cs"/>
                        </a:rPr>
                        <a:t>**</a:t>
                      </a:r>
                    </a:p>
                  </a:txBody>
                  <a:tcPr marL="9525" marR="9525" marT="9525" marB="0" anchor="ctr" anchorCtr="1"/>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algn="ctr" defTabSz="914400" rtl="0" eaLnBrk="1" fontAlgn="ctr" latinLnBrk="0" hangingPunct="1"/>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extLst>
                  <a:ext uri="{0D108BD9-81ED-4DB2-BD59-A6C34878D82A}">
                    <a16:rowId xmlns:a16="http://schemas.microsoft.com/office/drawing/2014/main" val="10002"/>
                  </a:ext>
                </a:extLst>
              </a:tr>
              <a:tr h="590550">
                <a:tc vMerge="1">
                  <a:txBody>
                    <a:bodyPr/>
                    <a:lstStyle/>
                    <a:p>
                      <a:endParaRPr lang="cs-CZ"/>
                    </a:p>
                  </a:txBody>
                  <a:tcPr/>
                </a:tc>
                <a:tc>
                  <a:txBody>
                    <a:bodyPr/>
                    <a:lstStyle/>
                    <a:p>
                      <a:pPr algn="ctr" fontAlgn="ctr"/>
                      <a:r>
                        <a:rPr lang="cs-CZ" sz="1100" u="none" strike="noStrike">
                          <a:effectLst/>
                        </a:rPr>
                        <a:t>30-min</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l" fontAlgn="b"/>
                      <a:endParaRPr lang="cs-CZ" sz="1100" u="none" strike="noStrike" kern="1200">
                        <a:solidFill>
                          <a:schemeClr val="dk1"/>
                        </a:solidFill>
                        <a:effectLst/>
                        <a:latin typeface="+mn-lt"/>
                        <a:ea typeface="+mn-ea"/>
                        <a:cs typeface="+mn-cs"/>
                      </a:endParaRPr>
                    </a:p>
                  </a:txBody>
                  <a:tcPr marL="9525" marR="9525" marT="9525" marB="0" anchor="ctr" anchorCtr="1"/>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b"/>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algn="ctr" defTabSz="914400" rtl="0" eaLnBrk="1" fontAlgn="ctr" latinLnBrk="0" hangingPunct="1"/>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algn="l" fontAlgn="b"/>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algn="ctr" defTabSz="914400" rtl="0" eaLnBrk="1" fontAlgn="ctr" latinLnBrk="0" hangingPunct="1"/>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algn="ctr" fontAlgn="b"/>
                      <a:endParaRPr lang="cs-CZ" sz="1100" u="none" strike="noStrike" kern="1200" dirty="0">
                        <a:solidFill>
                          <a:schemeClr val="dk1"/>
                        </a:solidFill>
                        <a:effectLst/>
                        <a:latin typeface="+mn-lt"/>
                        <a:ea typeface="+mn-ea"/>
                        <a:cs typeface="+mn-cs"/>
                      </a:endParaRPr>
                    </a:p>
                  </a:txBody>
                  <a:tcPr marL="9525" marR="9525" marT="9525" marB="0" anchor="ctr" anchorCtr="1"/>
                </a:tc>
                <a:extLst>
                  <a:ext uri="{0D108BD9-81ED-4DB2-BD59-A6C34878D82A}">
                    <a16:rowId xmlns:a16="http://schemas.microsoft.com/office/drawing/2014/main" val="10003"/>
                  </a:ext>
                </a:extLst>
              </a:tr>
              <a:tr h="590550">
                <a:tc vMerge="1">
                  <a:txBody>
                    <a:bodyPr/>
                    <a:lstStyle/>
                    <a:p>
                      <a:endParaRPr lang="cs-CZ"/>
                    </a:p>
                  </a:txBody>
                  <a:tcPr/>
                </a:tc>
                <a:tc>
                  <a:txBody>
                    <a:bodyPr/>
                    <a:lstStyle/>
                    <a:p>
                      <a:pPr algn="ctr" fontAlgn="ctr"/>
                      <a:r>
                        <a:rPr lang="cs-CZ" sz="1100" u="none" strike="noStrike">
                          <a:effectLst/>
                        </a:rPr>
                        <a:t>Hourly</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D-60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D-5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D-60min*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kern="1200" dirty="0">
                          <a:solidFill>
                            <a:schemeClr val="dk1"/>
                          </a:solidFill>
                          <a:effectLst/>
                          <a:latin typeface="+mn-lt"/>
                          <a:ea typeface="+mn-ea"/>
                          <a:cs typeface="+mn-cs"/>
                        </a:rPr>
                        <a:t>D-60 min</a:t>
                      </a:r>
                    </a:p>
                  </a:txBody>
                  <a:tcPr marL="9525" marR="9525" marT="9525" marB="0" anchor="ctr" anchorCtr="1"/>
                </a:tc>
                <a:tc>
                  <a:txBody>
                    <a:bodyPr/>
                    <a:lstStyle/>
                    <a:p>
                      <a:pPr algn="ctr" fontAlgn="ctr"/>
                      <a:r>
                        <a:rPr lang="cs-CZ" sz="1100" u="none" strike="noStrike" kern="1200" dirty="0">
                          <a:solidFill>
                            <a:schemeClr val="dk1"/>
                          </a:solidFill>
                          <a:effectLst/>
                          <a:latin typeface="+mn-lt"/>
                          <a:ea typeface="+mn-ea"/>
                          <a:cs typeface="+mn-cs"/>
                        </a:rPr>
                        <a:t>D-30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algn="ctr" fontAlgn="b"/>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extLst>
                  <a:ext uri="{0D108BD9-81ED-4DB2-BD59-A6C34878D82A}">
                    <a16:rowId xmlns:a16="http://schemas.microsoft.com/office/drawing/2014/main" val="10004"/>
                  </a:ext>
                </a:extLst>
              </a:tr>
              <a:tr h="590550">
                <a:tc vMerge="1">
                  <a:txBody>
                    <a:bodyPr/>
                    <a:lstStyle/>
                    <a:p>
                      <a:endParaRPr lang="cs-CZ"/>
                    </a:p>
                  </a:txBody>
                  <a:tcPr/>
                </a:tc>
                <a:tc>
                  <a:txBody>
                    <a:bodyPr/>
                    <a:lstStyle/>
                    <a:p>
                      <a:pPr algn="ctr" fontAlgn="ctr"/>
                      <a:r>
                        <a:rPr lang="cs-CZ" sz="1100" u="none" strike="noStrike">
                          <a:effectLst/>
                        </a:rPr>
                        <a:t>User Defined Blocks</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D-30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a:effectLst/>
                        </a:rPr>
                        <a:t>D-30 min</a:t>
                      </a: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endParaRPr lang="cs-CZ"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D-5 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cs-CZ" sz="1100" u="none" strike="noStrike" dirty="0">
                          <a:effectLst/>
                        </a:rPr>
                        <a:t>D-6</a:t>
                      </a:r>
                      <a:r>
                        <a:rPr lang="de-DE" sz="1100" u="none" strike="noStrike" dirty="0">
                          <a:effectLst/>
                        </a:rPr>
                        <a:t>0</a:t>
                      </a:r>
                      <a:r>
                        <a:rPr lang="cs-CZ" sz="1100" u="none" strike="noStrike" dirty="0">
                          <a:effectLst/>
                        </a:rPr>
                        <a:t>min*</a:t>
                      </a:r>
                      <a:endParaRPr lang="cs-CZ"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D-30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algn="ctr" fontAlgn="b"/>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cs-CZ" sz="1100" u="none" strike="noStrike" kern="1200" dirty="0">
                          <a:solidFill>
                            <a:schemeClr val="dk1"/>
                          </a:solidFill>
                          <a:effectLst/>
                          <a:latin typeface="+mn-lt"/>
                          <a:ea typeface="+mn-ea"/>
                          <a:cs typeface="+mn-cs"/>
                        </a:rPr>
                        <a:t>D-60</a:t>
                      </a:r>
                      <a:r>
                        <a:rPr lang="cs-CZ" sz="1100" u="none" strike="noStrike" dirty="0">
                          <a:effectLst/>
                        </a:rPr>
                        <a:t> min</a:t>
                      </a:r>
                      <a:endParaRPr lang="cs-CZ" sz="1100" u="none" strike="noStrike" kern="1200" dirty="0">
                        <a:solidFill>
                          <a:schemeClr val="dk1"/>
                        </a:solidFill>
                        <a:effectLst/>
                        <a:latin typeface="+mn-lt"/>
                        <a:ea typeface="+mn-ea"/>
                        <a:cs typeface="+mn-cs"/>
                      </a:endParaRPr>
                    </a:p>
                  </a:txBody>
                  <a:tcPr marL="9525" marR="9525" marT="9525" marB="0" anchor="ctr" anchorCtr="1"/>
                </a:tc>
                <a:extLst>
                  <a:ext uri="{0D108BD9-81ED-4DB2-BD59-A6C34878D82A}">
                    <a16:rowId xmlns:a16="http://schemas.microsoft.com/office/drawing/2014/main" val="10005"/>
                  </a:ext>
                </a:extLst>
              </a:tr>
              <a:tr h="590550">
                <a:tc>
                  <a:txBody>
                    <a:bodyPr/>
                    <a:lstStyle/>
                    <a:p>
                      <a:pPr algn="l" fontAlgn="ctr"/>
                      <a:r>
                        <a:rPr lang="de-DE" sz="1100" b="1" i="0" u="none" strike="noStrike" dirty="0" err="1">
                          <a:solidFill>
                            <a:schemeClr val="bg1"/>
                          </a:solidFill>
                          <a:effectLst/>
                          <a:latin typeface="+mj-lt"/>
                        </a:rPr>
                        <a:t>Ramping</a:t>
                      </a:r>
                      <a:r>
                        <a:rPr lang="de-DE" sz="1100" b="1" i="0" u="none" strike="noStrike" dirty="0">
                          <a:solidFill>
                            <a:schemeClr val="bg1"/>
                          </a:solidFill>
                          <a:effectLst/>
                          <a:latin typeface="+mj-lt"/>
                        </a:rPr>
                        <a:t> </a:t>
                      </a:r>
                      <a:r>
                        <a:rPr lang="de-DE" sz="1100" b="1" i="0" u="none" strike="noStrike" dirty="0" err="1">
                          <a:solidFill>
                            <a:schemeClr val="bg1"/>
                          </a:solidFill>
                          <a:effectLst/>
                          <a:latin typeface="+mj-lt"/>
                        </a:rPr>
                        <a:t>Constraints</a:t>
                      </a:r>
                      <a:endParaRPr lang="cs-CZ" sz="1100" b="1" i="0" u="none" strike="noStrike" dirty="0">
                        <a:solidFill>
                          <a:schemeClr val="bg1"/>
                        </a:solidFill>
                        <a:effectLst/>
                        <a:latin typeface="+mj-lt"/>
                      </a:endParaRPr>
                    </a:p>
                  </a:txBody>
                  <a:tcPr marL="9525" marR="9525" marT="9525" marB="0" anchor="ctr"/>
                </a:tc>
                <a:tc gridSpan="14">
                  <a:txBody>
                    <a:bodyPr/>
                    <a:lstStyle/>
                    <a:p>
                      <a:pPr algn="l" fontAlgn="ctr"/>
                      <a:r>
                        <a:rPr lang="cs-CZ" sz="1100" b="0" i="0" u="none" strike="noStrike" dirty="0">
                          <a:solidFill>
                            <a:srgbClr val="000000"/>
                          </a:solidFill>
                          <a:effectLst/>
                          <a:latin typeface="Calibri" panose="020F0502020204030204" pitchFamily="34" charset="0"/>
                        </a:rPr>
                        <a:t>50HzT-DK2</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DK1A-NO2</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DK1A-SE3</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DK1A-DK1</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DK1-DK2</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DK1-TTN</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EE-FI</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LT-SE4</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NO2-TTN</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PLC-SE4</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LT-PLC</a:t>
                      </a: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7556350"/>
                  </a:ext>
                </a:extLst>
              </a:tr>
              <a:tr h="590550">
                <a:tc>
                  <a:txBody>
                    <a:bodyPr/>
                    <a:lstStyle/>
                    <a:p>
                      <a:pPr algn="l" fontAlgn="ctr"/>
                      <a:r>
                        <a:rPr lang="de-DE" sz="1100" b="1" i="0" u="none" strike="noStrike" dirty="0" err="1">
                          <a:solidFill>
                            <a:schemeClr val="bg1"/>
                          </a:solidFill>
                          <a:effectLst/>
                          <a:latin typeface="+mj-lt"/>
                        </a:rPr>
                        <a:t>Contract</a:t>
                      </a:r>
                      <a:r>
                        <a:rPr lang="de-DE" sz="1100" b="1" i="0" u="none" strike="noStrike" dirty="0">
                          <a:solidFill>
                            <a:schemeClr val="bg1"/>
                          </a:solidFill>
                          <a:effectLst/>
                          <a:latin typeface="+mj-lt"/>
                        </a:rPr>
                        <a:t> Resolution</a:t>
                      </a:r>
                      <a:endParaRPr lang="cs-CZ" sz="1100" b="1" i="0" u="none" strike="noStrike" dirty="0">
                        <a:solidFill>
                          <a:schemeClr val="bg1"/>
                        </a:solidFill>
                        <a:effectLst/>
                        <a:latin typeface="+mj-lt"/>
                      </a:endParaRPr>
                    </a:p>
                  </a:txBody>
                  <a:tcPr marL="9525" marR="9525" marT="9525" marB="0" anchor="ctr"/>
                </a:tc>
                <a:tc gridSpan="14">
                  <a:txBody>
                    <a:bodyPr/>
                    <a:lstStyle/>
                    <a:p>
                      <a:pPr algn="l" fontAlgn="ctr"/>
                      <a:r>
                        <a:rPr lang="cs-CZ" sz="1100" b="0" i="0" u="none" strike="noStrike" dirty="0">
                          <a:solidFill>
                            <a:srgbClr val="000000"/>
                          </a:solidFill>
                          <a:effectLst/>
                          <a:latin typeface="Calibri" panose="020F0502020204030204" pitchFamily="34" charset="0"/>
                        </a:rPr>
                        <a:t>50HzT-AMP</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50HzT-TNG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50HzT-TTG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AMP-APG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TNG-APG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TTG-APG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AMP-TNG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AMP-TTG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TNG-TTG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MAVIR-APG</a:t>
                      </a:r>
                      <a:r>
                        <a:rPr lang="de-DE" sz="1100" b="0" i="0" u="none" strike="noStrike" dirty="0">
                          <a:solidFill>
                            <a:srgbClr val="000000"/>
                          </a:solidFill>
                          <a:effectLst/>
                          <a:latin typeface="Calibri" panose="020F0502020204030204" pitchFamily="34" charset="0"/>
                        </a:rPr>
                        <a:t>, </a:t>
                      </a:r>
                      <a:r>
                        <a:rPr lang="cs-CZ" sz="1100" b="0" i="0" u="none" strike="noStrike" dirty="0">
                          <a:solidFill>
                            <a:srgbClr val="000000"/>
                          </a:solidFill>
                          <a:effectLst/>
                          <a:latin typeface="Calibri" panose="020F0502020204030204" pitchFamily="34" charset="0"/>
                        </a:rPr>
                        <a:t>ELES-APG</a:t>
                      </a:r>
                      <a:r>
                        <a:rPr lang="de-DE" sz="1100" b="0" i="0" u="none" strike="noStrike" dirty="0">
                          <a:solidFill>
                            <a:srgbClr val="000000"/>
                          </a:solidFill>
                          <a:effectLst/>
                          <a:latin typeface="Calibri" panose="020F0502020204030204" pitchFamily="34" charset="0"/>
                        </a:rPr>
                        <a:t>, </a:t>
                      </a:r>
                      <a:r>
                        <a:rPr lang="cs-CZ" sz="1100" b="0" i="0" u="none" strike="noStrike">
                          <a:solidFill>
                            <a:srgbClr val="000000"/>
                          </a:solidFill>
                          <a:effectLst/>
                          <a:latin typeface="Calibri" panose="020F0502020204030204" pitchFamily="34" charset="0"/>
                        </a:rPr>
                        <a:t>CEPS-APG</a:t>
                      </a:r>
                      <a:r>
                        <a:rPr lang="de-DE" sz="1100" b="0" i="0" u="none" strike="noStrike">
                          <a:solidFill>
                            <a:srgbClr val="000000"/>
                          </a:solidFill>
                          <a:effectLst/>
                          <a:latin typeface="Calibri" panose="020F0502020204030204" pitchFamily="34" charset="0"/>
                        </a:rPr>
                        <a:t>: </a:t>
                      </a:r>
                      <a:r>
                        <a:rPr lang="de-DE" sz="1100" b="0" i="0" u="none" strike="noStrike" dirty="0">
                          <a:solidFill>
                            <a:srgbClr val="000000"/>
                          </a:solidFill>
                          <a:effectLst/>
                          <a:latin typeface="Calibri" panose="020F0502020204030204" pitchFamily="34" charset="0"/>
                        </a:rPr>
                        <a:t>15 min</a:t>
                      </a:r>
                    </a:p>
                    <a:p>
                      <a:pPr algn="l" fontAlgn="ctr"/>
                      <a:r>
                        <a:rPr lang="de-DE" sz="1100" b="0" i="0" u="none" strike="noStrike" dirty="0">
                          <a:solidFill>
                            <a:srgbClr val="000000"/>
                          </a:solidFill>
                          <a:effectLst/>
                          <a:latin typeface="Calibri" panose="020F0502020204030204" pitchFamily="34" charset="0"/>
                        </a:rPr>
                        <a:t>AMP-RTE, TNG-RTE: 30 min</a:t>
                      </a:r>
                    </a:p>
                    <a:p>
                      <a:pPr algn="l" fontAlgn="ctr"/>
                      <a:r>
                        <a:rPr lang="de-DE" sz="1100" b="0" i="0" u="none" strike="noStrike" dirty="0">
                          <a:solidFill>
                            <a:srgbClr val="000000"/>
                          </a:solidFill>
                          <a:effectLst/>
                          <a:latin typeface="Calibri" panose="020F0502020204030204" pitchFamily="34" charset="0"/>
                        </a:rPr>
                        <a:t>All </a:t>
                      </a:r>
                      <a:r>
                        <a:rPr lang="de-DE" sz="1100" b="0" i="0" u="none" strike="noStrike" dirty="0" err="1">
                          <a:solidFill>
                            <a:srgbClr val="000000"/>
                          </a:solidFill>
                          <a:effectLst/>
                          <a:latin typeface="Calibri" panose="020F0502020204030204" pitchFamily="34" charset="0"/>
                        </a:rPr>
                        <a:t>other</a:t>
                      </a:r>
                      <a:r>
                        <a:rPr lang="de-DE" sz="1100" b="0" i="0" u="none" strike="noStrike" dirty="0">
                          <a:solidFill>
                            <a:srgbClr val="000000"/>
                          </a:solidFill>
                          <a:effectLst/>
                          <a:latin typeface="Calibri" panose="020F0502020204030204" pitchFamily="34" charset="0"/>
                        </a:rPr>
                        <a:t> ICs: 60 </a:t>
                      </a:r>
                      <a:r>
                        <a:rPr lang="de-DE" sz="1100" b="0" i="0" u="none" strike="noStrike" dirty="0" err="1">
                          <a:solidFill>
                            <a:srgbClr val="000000"/>
                          </a:solidFill>
                          <a:effectLst/>
                          <a:latin typeface="Calibri" panose="020F0502020204030204" pitchFamily="34" charset="0"/>
                        </a:rPr>
                        <a:t>minutes</a:t>
                      </a: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cs-CZ" sz="11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35738519"/>
                  </a:ext>
                </a:extLst>
              </a:tr>
              <a:tr h="190500">
                <a:tc>
                  <a:txBody>
                    <a:bodyPr/>
                    <a:lstStyle/>
                    <a:p>
                      <a:pPr algn="l" fontAlgn="b"/>
                      <a:r>
                        <a:rPr lang="cs-CZ" sz="1100" u="none" strike="noStrike" dirty="0">
                          <a:effectLst/>
                        </a:rPr>
                        <a:t>Notes</a:t>
                      </a:r>
                      <a:endParaRPr lang="cs-CZ" sz="1100" b="0" i="0" u="none" strike="noStrike" dirty="0">
                        <a:solidFill>
                          <a:srgbClr val="000000"/>
                        </a:solidFill>
                        <a:effectLst/>
                        <a:latin typeface="Calibri" panose="020F0502020204030204" pitchFamily="34" charset="0"/>
                      </a:endParaRPr>
                    </a:p>
                  </a:txBody>
                  <a:tcPr marL="9525" marR="9525" marT="9525" marB="0" anchor="ctr"/>
                </a:tc>
                <a:tc gridSpan="14">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sv-SE" sz="1100" u="none" strike="noStrike" dirty="0">
                          <a:effectLst/>
                        </a:rPr>
                        <a:t>* Finland and Estonia at D-30 min</a:t>
                      </a:r>
                      <a:r>
                        <a:rPr lang="hu-HU" sz="1100" u="none" strike="noStrike" dirty="0">
                          <a:effectLst/>
                        </a:rPr>
                        <a:t>, **HU local product, not allocated via XBID</a:t>
                      </a:r>
                      <a:r>
                        <a:rPr lang="de-DE" sz="1100" u="none" strike="noStrike" dirty="0">
                          <a:effectLst/>
                        </a:rPr>
                        <a:t>, </a:t>
                      </a:r>
                      <a:r>
                        <a:rPr lang="en-US" sz="1100" u="none" strike="noStrike" dirty="0">
                          <a:effectLst/>
                        </a:rPr>
                        <a:t>***This time refers to opening time in XBID. The GOT within Iberian market will be 15:00. as of Q4 2019 (pending of regulatory decision) PT-ES border GOT is foreseen to be switched to 15h by the end of September subject to the needed Iberian regulatory changes being ready. ****The closing times are XBID/SOB system timings; individual NEMO timings might differ.</a:t>
                      </a:r>
                    </a:p>
                  </a:txBody>
                  <a:tcPr marL="9525" marR="9525" marT="9525" marB="0" anchor="ct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043090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Test scenarios/Daily schedule</a:t>
            </a:r>
            <a:endParaRPr lang="en-GB" dirty="0"/>
          </a:p>
        </p:txBody>
      </p:sp>
      <p:sp>
        <p:nvSpPr>
          <p:cNvPr id="3" name="Slide Number Placeholder 2"/>
          <p:cNvSpPr>
            <a:spLocks noGrp="1"/>
          </p:cNvSpPr>
          <p:nvPr>
            <p:ph type="sldNum" sz="quarter" idx="11"/>
          </p:nvPr>
        </p:nvSpPr>
        <p:spPr/>
        <p:txBody>
          <a:bodyPr/>
          <a:lstStyle/>
          <a:p>
            <a:fld id="{52EA69F7-CAED-45AE-832E-1E513A60FD10}" type="slidenum">
              <a:rPr lang="en-US" altLang="en-US" smtClean="0"/>
              <a:pPr/>
              <a:t>4</a:t>
            </a:fld>
            <a:endParaRPr lang="en-US" altLang="en-US" dirty="0"/>
          </a:p>
        </p:txBody>
      </p:sp>
      <p:sp>
        <p:nvSpPr>
          <p:cNvPr id="7" name="Zástupný symbol pro text 6">
            <a:extLst>
              <a:ext uri="{FF2B5EF4-FFF2-40B4-BE49-F238E27FC236}">
                <a16:creationId xmlns:a16="http://schemas.microsoft.com/office/drawing/2014/main" id="{1D6CA318-533B-43B6-8FAE-A6374208B98D}"/>
              </a:ext>
            </a:extLst>
          </p:cNvPr>
          <p:cNvSpPr>
            <a:spLocks noGrp="1"/>
          </p:cNvSpPr>
          <p:nvPr>
            <p:ph type="body" sz="quarter" idx="13"/>
          </p:nvPr>
        </p:nvSpPr>
        <p:spPr/>
        <p:txBody>
          <a:bodyPr>
            <a:normAutofit/>
          </a:bodyPr>
          <a:lstStyle/>
          <a:p>
            <a:pPr>
              <a:spcBef>
                <a:spcPts val="1200"/>
              </a:spcBef>
            </a:pPr>
            <a:r>
              <a:rPr lang="en-US" dirty="0"/>
              <a:t>Week 42</a:t>
            </a:r>
          </a:p>
          <a:p>
            <a:pPr lvl="1">
              <a:spcBef>
                <a:spcPts val="1200"/>
              </a:spcBef>
              <a:tabLst>
                <a:tab pos="2517775" algn="l"/>
              </a:tabLst>
            </a:pPr>
            <a:r>
              <a:rPr lang="en-US" dirty="0"/>
              <a:t>Mo</a:t>
            </a:r>
            <a:r>
              <a:rPr lang="cs-CZ" dirty="0"/>
              <a:t>n</a:t>
            </a:r>
            <a:r>
              <a:rPr lang="en-US" dirty="0"/>
              <a:t> 14.10.2019	Normal operations</a:t>
            </a:r>
          </a:p>
          <a:p>
            <a:pPr lvl="1">
              <a:spcBef>
                <a:spcPts val="1200"/>
              </a:spcBef>
              <a:tabLst>
                <a:tab pos="2517775" algn="l"/>
              </a:tabLst>
            </a:pPr>
            <a:r>
              <a:rPr lang="en-US" dirty="0"/>
              <a:t>Tu</a:t>
            </a:r>
            <a:r>
              <a:rPr lang="cs-CZ" dirty="0"/>
              <a:t>e</a:t>
            </a:r>
            <a:r>
              <a:rPr lang="en-US" dirty="0"/>
              <a:t> 15.10.2019	Normal operations</a:t>
            </a:r>
          </a:p>
          <a:p>
            <a:pPr lvl="1">
              <a:spcBef>
                <a:spcPts val="1200"/>
              </a:spcBef>
              <a:tabLst>
                <a:tab pos="2517775" algn="l"/>
              </a:tabLst>
            </a:pPr>
            <a:r>
              <a:rPr lang="en-US" dirty="0"/>
              <a:t>We</a:t>
            </a:r>
            <a:r>
              <a:rPr lang="cs-CZ" dirty="0"/>
              <a:t>d</a:t>
            </a:r>
            <a:r>
              <a:rPr lang="en-US" dirty="0"/>
              <a:t> 16.10.2019	Normal operations + </a:t>
            </a:r>
            <a:r>
              <a:rPr lang="cs-CZ" dirty="0"/>
              <a:t>T</a:t>
            </a:r>
            <a:r>
              <a:rPr lang="en-US" dirty="0" err="1"/>
              <a:t>rade</a:t>
            </a:r>
            <a:r>
              <a:rPr lang="en-US" dirty="0"/>
              <a:t> cancellation </a:t>
            </a:r>
            <a:r>
              <a:rPr lang="cs-CZ" dirty="0"/>
              <a:t>(by XBID </a:t>
            </a:r>
            <a:r>
              <a:rPr lang="cs-CZ" dirty="0" err="1"/>
              <a:t>system</a:t>
            </a:r>
            <a:r>
              <a:rPr lang="cs-CZ" dirty="0"/>
              <a:t>) </a:t>
            </a:r>
            <a:r>
              <a:rPr lang="en-US" dirty="0"/>
              <a:t>+ Closing of market(s)</a:t>
            </a:r>
          </a:p>
          <a:p>
            <a:pPr lvl="1">
              <a:spcBef>
                <a:spcPts val="1200"/>
              </a:spcBef>
              <a:tabLst>
                <a:tab pos="2517775" algn="l"/>
              </a:tabLst>
            </a:pPr>
            <a:r>
              <a:rPr lang="en-US" dirty="0"/>
              <a:t>Th</a:t>
            </a:r>
            <a:r>
              <a:rPr lang="cs-CZ" dirty="0"/>
              <a:t>u</a:t>
            </a:r>
            <a:r>
              <a:rPr lang="en-US" dirty="0"/>
              <a:t> 17.10.2019	Normal operations + </a:t>
            </a:r>
            <a:r>
              <a:rPr lang="cs-CZ" dirty="0"/>
              <a:t>T</a:t>
            </a:r>
            <a:r>
              <a:rPr lang="en-US" dirty="0" err="1"/>
              <a:t>rade</a:t>
            </a:r>
            <a:r>
              <a:rPr lang="en-US" dirty="0"/>
              <a:t> cancellation </a:t>
            </a:r>
            <a:r>
              <a:rPr lang="cs-CZ" dirty="0"/>
              <a:t>(by XBID </a:t>
            </a:r>
            <a:r>
              <a:rPr lang="cs-CZ" dirty="0" err="1"/>
              <a:t>system</a:t>
            </a:r>
            <a:r>
              <a:rPr lang="cs-CZ" dirty="0"/>
              <a:t>) </a:t>
            </a:r>
            <a:r>
              <a:rPr lang="en-US" dirty="0"/>
              <a:t>+ Closing of borders</a:t>
            </a:r>
          </a:p>
          <a:p>
            <a:pPr lvl="1">
              <a:spcBef>
                <a:spcPts val="1200"/>
              </a:spcBef>
              <a:tabLst>
                <a:tab pos="2517775" algn="l"/>
              </a:tabLst>
            </a:pPr>
            <a:r>
              <a:rPr lang="en-US" dirty="0"/>
              <a:t>Fr</a:t>
            </a:r>
            <a:r>
              <a:rPr lang="cs-CZ"/>
              <a:t>i</a:t>
            </a:r>
            <a:r>
              <a:rPr lang="en-US"/>
              <a:t> </a:t>
            </a:r>
            <a:r>
              <a:rPr lang="en-US" dirty="0"/>
              <a:t>18.10.2019 	No testing planned</a:t>
            </a:r>
          </a:p>
          <a:p>
            <a:pPr>
              <a:spcBef>
                <a:spcPts val="1200"/>
              </a:spcBef>
            </a:pPr>
            <a:endParaRPr lang="en-US" dirty="0"/>
          </a:p>
          <a:p>
            <a:pPr>
              <a:spcBef>
                <a:spcPts val="1200"/>
              </a:spcBef>
            </a:pPr>
            <a:r>
              <a:rPr lang="en-US" dirty="0"/>
              <a:t>Week 43 – Reserved for additional Trial Period testing if activated by the SIDC project</a:t>
            </a:r>
          </a:p>
          <a:p>
            <a:pPr>
              <a:spcBef>
                <a:spcPts val="1200"/>
              </a:spcBef>
            </a:pPr>
            <a:r>
              <a:rPr lang="en-US" dirty="0"/>
              <a:t>Week 44 – Reserved for additional Trial Period testing if activated by the SIDC project</a:t>
            </a:r>
          </a:p>
          <a:p>
            <a:pPr>
              <a:spcBef>
                <a:spcPts val="1200"/>
              </a:spcBef>
            </a:pPr>
            <a:endParaRPr lang="en-US" dirty="0"/>
          </a:p>
        </p:txBody>
      </p:sp>
    </p:spTree>
    <p:extLst>
      <p:ext uri="{BB962C8B-B14F-4D97-AF65-F5344CB8AC3E}">
        <p14:creationId xmlns:p14="http://schemas.microsoft.com/office/powerpoint/2010/main" val="16189073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qIZjB9SFSySA1oJxAV7V7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GhCmu0UhSFi8NOgSKYsfl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9pgUoJPSRfCJKEF5SH8F9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wew8T51PQBWjULrkbV8Na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PAqf27AqQSWFiam.eNOJQ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dktGrQ0MTQqKWNHBUOex2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A8YX4uIYS36bRSVab3Z6Q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M3lftbO1RHqExZCHMaq7s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2qZJXjhrs4fwWVSQeDb5C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km7LGEqJSFy2of0B00Nla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jfikE3sjSm2npcux2WvMH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XBID Templates">
  <a:themeElements>
    <a:clrScheme name="XBID">
      <a:dk1>
        <a:sysClr val="windowText" lastClr="000000"/>
      </a:dk1>
      <a:lt1>
        <a:sysClr val="window" lastClr="FFFFFF"/>
      </a:lt1>
      <a:dk2>
        <a:srgbClr val="DADADA"/>
      </a:dk2>
      <a:lt2>
        <a:srgbClr val="EDEDED"/>
      </a:lt2>
      <a:accent1>
        <a:srgbClr val="D70057"/>
      </a:accent1>
      <a:accent2>
        <a:srgbClr val="FF7300"/>
      </a:accent2>
      <a:accent3>
        <a:srgbClr val="BDBDBD"/>
      </a:accent3>
      <a:accent4>
        <a:srgbClr val="9D9D9D"/>
      </a:accent4>
      <a:accent5>
        <a:srgbClr val="646464"/>
      </a:accent5>
      <a:accent6>
        <a:srgbClr val="3C3C3C"/>
      </a:accent6>
      <a:hlink>
        <a:srgbClr val="D70057"/>
      </a:hlink>
      <a:folHlink>
        <a:srgbClr val="FF73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2.xml><?xml version="1.0" encoding="utf-8"?>
<a:theme xmlns:a="http://schemas.openxmlformats.org/drawingml/2006/main" name="1_XBID Templates">
  <a:themeElements>
    <a:clrScheme name="XBID">
      <a:dk1>
        <a:sysClr val="windowText" lastClr="000000"/>
      </a:dk1>
      <a:lt1>
        <a:sysClr val="window" lastClr="FFFFFF"/>
      </a:lt1>
      <a:dk2>
        <a:srgbClr val="DADADA"/>
      </a:dk2>
      <a:lt2>
        <a:srgbClr val="EDEDED"/>
      </a:lt2>
      <a:accent1>
        <a:srgbClr val="D70057"/>
      </a:accent1>
      <a:accent2>
        <a:srgbClr val="FF7300"/>
      </a:accent2>
      <a:accent3>
        <a:srgbClr val="BDBDBD"/>
      </a:accent3>
      <a:accent4>
        <a:srgbClr val="9D9D9D"/>
      </a:accent4>
      <a:accent5>
        <a:srgbClr val="646464"/>
      </a:accent5>
      <a:accent6>
        <a:srgbClr val="3C3C3C"/>
      </a:accent6>
      <a:hlink>
        <a:srgbClr val="D70057"/>
      </a:hlink>
      <a:folHlink>
        <a:srgbClr val="FF73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err="1" smtClean="0"/>
        </a:defPPr>
      </a:lstStyle>
    </a:tx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TotalTime>
  <Words>660</Words>
  <Application>Microsoft Office PowerPoint</Application>
  <PresentationFormat>Širokoúhlá obrazovka</PresentationFormat>
  <Paragraphs>110</Paragraphs>
  <Slides>4</Slides>
  <Notes>0</Notes>
  <HiddenSlides>0</HiddenSlides>
  <MMClips>0</MMClips>
  <ScaleCrop>false</ScaleCrop>
  <HeadingPairs>
    <vt:vector size="8" baseType="variant">
      <vt:variant>
        <vt:lpstr>Použitá písma</vt:lpstr>
      </vt:variant>
      <vt:variant>
        <vt:i4>3</vt:i4>
      </vt:variant>
      <vt:variant>
        <vt:lpstr>Motiv</vt:lpstr>
      </vt:variant>
      <vt:variant>
        <vt:i4>2</vt:i4>
      </vt:variant>
      <vt:variant>
        <vt:lpstr>Vložené servery OLE</vt:lpstr>
      </vt:variant>
      <vt:variant>
        <vt:i4>1</vt:i4>
      </vt:variant>
      <vt:variant>
        <vt:lpstr>Nadpisy snímků</vt:lpstr>
      </vt:variant>
      <vt:variant>
        <vt:i4>4</vt:i4>
      </vt:variant>
    </vt:vector>
  </HeadingPairs>
  <TitlesOfParts>
    <vt:vector size="10" baseType="lpstr">
      <vt:lpstr>Arial</vt:lpstr>
      <vt:lpstr>Calibri</vt:lpstr>
      <vt:lpstr>Symbol</vt:lpstr>
      <vt:lpstr>XBID Templates</vt:lpstr>
      <vt:lpstr>1_XBID Templates</vt:lpstr>
      <vt:lpstr>think-cell Folie</vt:lpstr>
      <vt:lpstr>Basic principles of the Trial Period (1/2)</vt:lpstr>
      <vt:lpstr>Basic principles of the Trial Period (2/2)</vt:lpstr>
      <vt:lpstr>Standard trading scheme in XBID  </vt:lpstr>
      <vt:lpstr>Test scenarios/Daily schedule</vt:lpstr>
    </vt:vector>
  </TitlesOfParts>
  <Company>APX-ENDEX/Belpex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Kick off Legal &amp; Contract TF</dc:title>
  <dc:creator>Tjitske Kramer</dc:creator>
  <cp:lastModifiedBy>Zuzana Vacková, OTE</cp:lastModifiedBy>
  <cp:revision>2579</cp:revision>
  <cp:lastPrinted>2012-11-12T07:39:19Z</cp:lastPrinted>
  <dcterms:created xsi:type="dcterms:W3CDTF">2012-03-01T10:29:33Z</dcterms:created>
  <dcterms:modified xsi:type="dcterms:W3CDTF">2019-09-02T11:04:24Z</dcterms:modified>
</cp:coreProperties>
</file>