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0896A43" w14:textId="77777777" w:rsidR="00B13254" w:rsidRPr="00FA22F8" w:rsidRDefault="00B13254" w:rsidP="00B13254">
      <w:pPr>
        <w:pStyle w:val="fronttitle"/>
        <w:rPr>
          <w:rFonts w:ascii="Arial" w:hAnsi="Arial"/>
          <w:sz w:val="36"/>
          <w:lang w:val="en-US"/>
        </w:rPr>
      </w:pPr>
    </w:p>
    <w:p w14:paraId="32BE303B" w14:textId="77777777" w:rsidR="00B13254" w:rsidRPr="00FA22F8" w:rsidRDefault="00B13254" w:rsidP="00B13254">
      <w:pPr>
        <w:pStyle w:val="fronttitle"/>
        <w:rPr>
          <w:rFonts w:ascii="Arial" w:hAnsi="Arial"/>
          <w:sz w:val="36"/>
          <w:lang w:val="en-US"/>
        </w:rPr>
      </w:pPr>
    </w:p>
    <w:p w14:paraId="454D2180" w14:textId="77777777" w:rsidR="00B13254" w:rsidRPr="00FA22F8" w:rsidRDefault="00B13254" w:rsidP="00B13254">
      <w:pPr>
        <w:pStyle w:val="fronttitle"/>
        <w:rPr>
          <w:rFonts w:ascii="Arial" w:hAnsi="Arial"/>
          <w:sz w:val="36"/>
          <w:lang w:val="en-US"/>
        </w:rPr>
      </w:pPr>
    </w:p>
    <w:p w14:paraId="1BCC73F7" w14:textId="77777777" w:rsidR="00D214A5" w:rsidRPr="00906E8B" w:rsidRDefault="00D214A5" w:rsidP="00D214A5">
      <w:pPr>
        <w:pStyle w:val="fronttitle"/>
        <w:rPr>
          <w:rFonts w:ascii="Arial" w:hAnsi="Arial"/>
          <w:sz w:val="36"/>
          <w:lang w:val="en-US"/>
        </w:rPr>
      </w:pPr>
      <w:r w:rsidRPr="00201A14">
        <w:rPr>
          <w:rFonts w:ascii="Arial" w:hAnsi="Arial"/>
          <w:sz w:val="36"/>
          <w:lang w:val="en-US"/>
        </w:rPr>
        <w:t xml:space="preserve">Information </w:t>
      </w:r>
      <w:r w:rsidRPr="00906E8B">
        <w:rPr>
          <w:rFonts w:ascii="Arial" w:hAnsi="Arial"/>
          <w:sz w:val="36"/>
          <w:lang w:val="en-US"/>
        </w:rPr>
        <w:t>System</w:t>
      </w:r>
    </w:p>
    <w:p w14:paraId="0D898900" w14:textId="77777777" w:rsidR="00D214A5" w:rsidRPr="00906E8B" w:rsidRDefault="00D214A5" w:rsidP="00D214A5">
      <w:pPr>
        <w:pStyle w:val="fronttitle"/>
        <w:rPr>
          <w:rFonts w:ascii="Arial" w:hAnsi="Arial"/>
          <w:sz w:val="36"/>
          <w:lang w:val="en-US"/>
        </w:rPr>
      </w:pPr>
      <w:r w:rsidRPr="00906E8B">
        <w:rPr>
          <w:rFonts w:ascii="Arial" w:hAnsi="Arial"/>
          <w:sz w:val="36"/>
          <w:lang w:val="en-US"/>
        </w:rPr>
        <w:t>User Manual</w:t>
      </w:r>
    </w:p>
    <w:p w14:paraId="62C07FD0" w14:textId="77777777" w:rsidR="007759EA" w:rsidRPr="00FA22F8" w:rsidRDefault="007759EA" w:rsidP="00B13254">
      <w:pPr>
        <w:jc w:val="center"/>
        <w:rPr>
          <w:lang w:val="en-US"/>
        </w:rPr>
      </w:pPr>
    </w:p>
    <w:p w14:paraId="0DF44122" w14:textId="77777777" w:rsidR="007759EA" w:rsidRPr="00FA22F8" w:rsidRDefault="007759EA" w:rsidP="00B13254">
      <w:pPr>
        <w:jc w:val="center"/>
        <w:rPr>
          <w:lang w:val="en-US"/>
        </w:rPr>
      </w:pPr>
    </w:p>
    <w:p w14:paraId="7F3CF142" w14:textId="77777777" w:rsidR="00360DFE" w:rsidRPr="00FA22F8" w:rsidRDefault="00360DFE">
      <w:pPr>
        <w:jc w:val="center"/>
        <w:rPr>
          <w:lang w:val="en-US"/>
        </w:rPr>
      </w:pPr>
    </w:p>
    <w:p w14:paraId="371CD2EB" w14:textId="77777777" w:rsidR="00226801" w:rsidRPr="00FA22F8" w:rsidRDefault="00226801">
      <w:pPr>
        <w:jc w:val="center"/>
        <w:rPr>
          <w:lang w:val="en-US"/>
        </w:rPr>
      </w:pPr>
    </w:p>
    <w:p w14:paraId="5AF9D0AA" w14:textId="77777777" w:rsidR="007759EA" w:rsidRPr="00FA22F8" w:rsidRDefault="007759EA">
      <w:pPr>
        <w:jc w:val="center"/>
        <w:rPr>
          <w:sz w:val="28"/>
          <w:lang w:val="en-US"/>
        </w:rPr>
      </w:pPr>
    </w:p>
    <w:p w14:paraId="3CC6E09A" w14:textId="77777777" w:rsidR="007759EA" w:rsidRPr="00304F3A" w:rsidRDefault="00E33892">
      <w:pPr>
        <w:jc w:val="center"/>
        <w:rPr>
          <w:lang w:val="en-US"/>
        </w:rPr>
      </w:pPr>
      <w:r w:rsidRPr="00FA22F8">
        <w:rPr>
          <w:noProof/>
          <w:lang w:val="en-US" w:eastAsia="cs-CZ"/>
        </w:rPr>
        <w:drawing>
          <wp:inline distT="0" distB="0" distL="0" distR="0" wp14:anchorId="615A3CB1" wp14:editId="5DD733EE">
            <wp:extent cx="3288665" cy="1173480"/>
            <wp:effectExtent l="0" t="0" r="0" b="0"/>
            <wp:docPr id="1" name="Obrázek 1" descr="OTE_logo_col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OTE_logo_color"/>
                    <pic:cNvPicPr>
                      <a:picLocks noChangeAspect="1" noChangeArrowheads="1"/>
                    </pic:cNvPicPr>
                  </pic:nvPicPr>
                  <pic:blipFill>
                    <a:blip r:embed="rId13"/>
                    <a:stretch>
                      <a:fillRect/>
                    </a:stretch>
                  </pic:blipFill>
                  <pic:spPr bwMode="auto">
                    <a:xfrm>
                      <a:off x="0" y="0"/>
                      <a:ext cx="3288665" cy="1173480"/>
                    </a:xfrm>
                    <a:prstGeom prst="rect">
                      <a:avLst/>
                    </a:prstGeom>
                  </pic:spPr>
                </pic:pic>
              </a:graphicData>
            </a:graphic>
          </wp:inline>
        </w:drawing>
      </w:r>
    </w:p>
    <w:p w14:paraId="34A33B6E" w14:textId="77777777" w:rsidR="007759EA" w:rsidRPr="00304F3A" w:rsidRDefault="007759EA">
      <w:pPr>
        <w:jc w:val="center"/>
        <w:rPr>
          <w:lang w:val="en-US"/>
        </w:rPr>
      </w:pPr>
    </w:p>
    <w:p w14:paraId="752BA960" w14:textId="77777777" w:rsidR="007759EA" w:rsidRPr="00304F3A" w:rsidRDefault="007759EA">
      <w:pPr>
        <w:jc w:val="center"/>
        <w:rPr>
          <w:lang w:val="en-US"/>
        </w:rPr>
      </w:pPr>
    </w:p>
    <w:p w14:paraId="236A8C03" w14:textId="77777777" w:rsidR="007759EA" w:rsidRPr="00304F3A" w:rsidRDefault="007759EA">
      <w:pPr>
        <w:jc w:val="center"/>
        <w:rPr>
          <w:lang w:val="en-US"/>
        </w:rPr>
      </w:pPr>
    </w:p>
    <w:p w14:paraId="546140FF" w14:textId="77777777" w:rsidR="00F53944" w:rsidRPr="00304F3A" w:rsidRDefault="00F53944">
      <w:pPr>
        <w:jc w:val="center"/>
        <w:rPr>
          <w:lang w:val="en-US"/>
        </w:rPr>
      </w:pPr>
    </w:p>
    <w:p w14:paraId="498A0B1B" w14:textId="77777777" w:rsidR="007759EA" w:rsidRPr="00304F3A" w:rsidRDefault="007759EA">
      <w:pPr>
        <w:jc w:val="center"/>
        <w:rPr>
          <w:lang w:val="en-US"/>
        </w:rPr>
      </w:pPr>
    </w:p>
    <w:p w14:paraId="5DF811B0" w14:textId="77777777" w:rsidR="00D214A5" w:rsidRPr="00304F3A" w:rsidRDefault="00D214A5" w:rsidP="00D214A5">
      <w:pPr>
        <w:jc w:val="center"/>
        <w:rPr>
          <w:rFonts w:ascii="Arial" w:hAnsi="Arial"/>
          <w:b/>
          <w:bCs/>
          <w:color w:val="000000"/>
          <w:sz w:val="44"/>
          <w:lang w:val="en-US"/>
        </w:rPr>
      </w:pPr>
      <w:r w:rsidRPr="00304F3A">
        <w:rPr>
          <w:rFonts w:ascii="Arial" w:hAnsi="Arial"/>
          <w:b/>
          <w:bCs/>
          <w:color w:val="000000"/>
          <w:sz w:val="44"/>
          <w:lang w:val="en-US"/>
        </w:rPr>
        <w:t>External interface CS OTE</w:t>
      </w:r>
    </w:p>
    <w:p w14:paraId="1B881C2E" w14:textId="2BAB92C4" w:rsidR="00156C04" w:rsidRPr="00304F3A" w:rsidRDefault="00D214A5" w:rsidP="00FA22F8">
      <w:pPr>
        <w:spacing w:after="0"/>
        <w:jc w:val="center"/>
        <w:textAlignment w:val="auto"/>
        <w:rPr>
          <w:lang w:val="en-US"/>
        </w:rPr>
      </w:pPr>
      <w:r w:rsidRPr="00304F3A">
        <w:rPr>
          <w:rFonts w:ascii="Arial" w:hAnsi="Arial"/>
          <w:b/>
          <w:bCs/>
          <w:color w:val="000000"/>
          <w:sz w:val="44"/>
          <w:szCs w:val="44"/>
          <w:lang w:val="en-US"/>
        </w:rPr>
        <w:t>BIN</w:t>
      </w:r>
      <w:r w:rsidR="00FA22F8">
        <w:rPr>
          <w:rFonts w:ascii="Arial" w:hAnsi="Arial"/>
          <w:b/>
          <w:bCs/>
          <w:color w:val="000000"/>
          <w:sz w:val="44"/>
          <w:szCs w:val="44"/>
          <w:lang w:val="en-US"/>
        </w:rPr>
        <w:t>ARY</w:t>
      </w:r>
      <w:r w:rsidRPr="00304F3A">
        <w:rPr>
          <w:rFonts w:ascii="Arial" w:hAnsi="Arial"/>
          <w:b/>
          <w:bCs/>
          <w:color w:val="000000"/>
          <w:sz w:val="44"/>
          <w:szCs w:val="44"/>
          <w:lang w:val="en-US"/>
        </w:rPr>
        <w:t xml:space="preserve"> API message format of </w:t>
      </w:r>
      <w:r w:rsidR="007C7D83">
        <w:rPr>
          <w:rFonts w:ascii="Arial" w:hAnsi="Arial"/>
          <w:b/>
          <w:bCs/>
          <w:color w:val="000000"/>
          <w:sz w:val="44"/>
          <w:szCs w:val="44"/>
          <w:lang w:val="en-US"/>
        </w:rPr>
        <w:t>IM Gas</w:t>
      </w:r>
      <w:r w:rsidRPr="00304F3A">
        <w:rPr>
          <w:rFonts w:ascii="Arial" w:hAnsi="Arial"/>
          <w:b/>
          <w:bCs/>
          <w:color w:val="000000"/>
          <w:sz w:val="44"/>
          <w:szCs w:val="44"/>
          <w:lang w:val="en-US"/>
        </w:rPr>
        <w:t xml:space="preserve"> market </w:t>
      </w:r>
      <w:r w:rsidR="00156C04" w:rsidRPr="00304F3A">
        <w:rPr>
          <w:lang w:val="en-US"/>
        </w:rPr>
        <w:br w:type="page"/>
      </w:r>
    </w:p>
    <w:p w14:paraId="1AF4E035" w14:textId="77777777" w:rsidR="00EB5AAB" w:rsidRPr="00304F3A" w:rsidRDefault="00EB5AAB" w:rsidP="00EB5AAB">
      <w:pPr>
        <w:rPr>
          <w:lang w:val="en-US"/>
        </w:rPr>
      </w:pPr>
      <w:r w:rsidRPr="00304F3A">
        <w:rPr>
          <w:lang w:val="en-US"/>
        </w:rPr>
        <w:lastRenderedPageBreak/>
        <w:t xml:space="preserve">This document and its content are confidential. The document must not be reproduced </w:t>
      </w:r>
      <w:proofErr w:type="gramStart"/>
      <w:r w:rsidRPr="00304F3A">
        <w:rPr>
          <w:lang w:val="en-US"/>
        </w:rPr>
        <w:t>in whole</w:t>
      </w:r>
      <w:proofErr w:type="gramEnd"/>
      <w:r w:rsidRPr="00304F3A">
        <w:rPr>
          <w:lang w:val="en-US"/>
        </w:rPr>
        <w:t xml:space="preserve"> or in part or disclosed to third parties or used for purposes other than those for which it was provided without prior written approval from company OTE, </w:t>
      </w:r>
      <w:proofErr w:type="spellStart"/>
      <w:r w:rsidRPr="00304F3A">
        <w:rPr>
          <w:lang w:val="en-US"/>
        </w:rPr>
        <w:t>a.s.</w:t>
      </w:r>
      <w:proofErr w:type="spellEnd"/>
    </w:p>
    <w:p w14:paraId="0035770A" w14:textId="1B928509" w:rsidR="007759EA" w:rsidRPr="00304F3A" w:rsidRDefault="00E33892">
      <w:pPr>
        <w:rPr>
          <w:spacing w:val="-4"/>
          <w:lang w:val="en-US"/>
        </w:rPr>
      </w:pPr>
      <w:r w:rsidRPr="00304F3A">
        <w:rPr>
          <w:lang w:val="en-US"/>
        </w:rPr>
        <w:br w:type="page"/>
      </w:r>
    </w:p>
    <w:p w14:paraId="489DDBC5" w14:textId="77777777" w:rsidR="00533EF1" w:rsidRPr="00304F3A" w:rsidRDefault="00533EF1" w:rsidP="00AE6D46">
      <w:pPr>
        <w:jc w:val="center"/>
        <w:rPr>
          <w:b/>
          <w:bCs/>
          <w:sz w:val="28"/>
          <w:szCs w:val="28"/>
          <w:lang w:val="en-US" w:bidi="en-US"/>
        </w:rPr>
      </w:pPr>
      <w:proofErr w:type="spellStart"/>
      <w:r w:rsidRPr="00304F3A">
        <w:rPr>
          <w:b/>
          <w:bCs/>
          <w:sz w:val="28"/>
          <w:szCs w:val="28"/>
          <w:lang w:val="en-US" w:bidi="en-US"/>
        </w:rPr>
        <w:lastRenderedPageBreak/>
        <w:t>Obsah</w:t>
      </w:r>
      <w:proofErr w:type="spellEnd"/>
    </w:p>
    <w:p w14:paraId="5C074451" w14:textId="680156C9" w:rsidR="003A5569" w:rsidRDefault="008D4357">
      <w:pPr>
        <w:pStyle w:val="Obsah1"/>
        <w:tabs>
          <w:tab w:val="right" w:leader="dot" w:pos="9060"/>
        </w:tabs>
        <w:rPr>
          <w:rFonts w:asciiTheme="minorHAnsi" w:eastAsiaTheme="minorEastAsia" w:hAnsiTheme="minorHAnsi" w:cstheme="minorBidi"/>
          <w:b w:val="0"/>
          <w:bCs w:val="0"/>
          <w:caps w:val="0"/>
          <w:noProof/>
          <w:kern w:val="2"/>
          <w:lang w:eastAsia="cs-CZ"/>
          <w14:ligatures w14:val="standardContextual"/>
        </w:rPr>
      </w:pPr>
      <w:r w:rsidRPr="00FA22F8">
        <w:rPr>
          <w:lang w:val="en-US"/>
        </w:rPr>
        <w:fldChar w:fldCharType="begin"/>
      </w:r>
      <w:r w:rsidRPr="00304F3A">
        <w:rPr>
          <w:lang w:val="en-US"/>
        </w:rPr>
        <w:instrText xml:space="preserve"> TOC \o "1-3" \h \z \u </w:instrText>
      </w:r>
      <w:r w:rsidRPr="00FA22F8">
        <w:rPr>
          <w:lang w:val="en-US"/>
        </w:rPr>
        <w:fldChar w:fldCharType="separate"/>
      </w:r>
      <w:hyperlink w:anchor="_Toc228801691" w:history="1">
        <w:r w:rsidR="003A5569" w:rsidRPr="002B5C44">
          <w:rPr>
            <w:rStyle w:val="Hypertextovodkaz"/>
            <w:noProof/>
            <w:lang w:val="en-US" w:bidi="en-US"/>
          </w:rPr>
          <w:t>List of Figures</w:t>
        </w:r>
        <w:r w:rsidR="003A5569">
          <w:rPr>
            <w:noProof/>
            <w:webHidden/>
          </w:rPr>
          <w:tab/>
        </w:r>
        <w:r w:rsidR="003A5569">
          <w:rPr>
            <w:noProof/>
            <w:webHidden/>
          </w:rPr>
          <w:fldChar w:fldCharType="begin"/>
        </w:r>
        <w:r w:rsidR="003A5569">
          <w:rPr>
            <w:noProof/>
            <w:webHidden/>
          </w:rPr>
          <w:instrText xml:space="preserve"> PAGEREF _Toc228801691 \h </w:instrText>
        </w:r>
        <w:r w:rsidR="003A5569">
          <w:rPr>
            <w:noProof/>
            <w:webHidden/>
          </w:rPr>
        </w:r>
        <w:r w:rsidR="003A5569">
          <w:rPr>
            <w:noProof/>
            <w:webHidden/>
          </w:rPr>
          <w:fldChar w:fldCharType="separate"/>
        </w:r>
        <w:r w:rsidR="003A5569">
          <w:rPr>
            <w:noProof/>
            <w:webHidden/>
          </w:rPr>
          <w:t>5</w:t>
        </w:r>
        <w:r w:rsidR="003A5569">
          <w:rPr>
            <w:noProof/>
            <w:webHidden/>
          </w:rPr>
          <w:fldChar w:fldCharType="end"/>
        </w:r>
      </w:hyperlink>
    </w:p>
    <w:p w14:paraId="1DD4C6C6" w14:textId="2D26C4F0" w:rsidR="003A5569" w:rsidRDefault="003A5569">
      <w:pPr>
        <w:pStyle w:val="Obsah1"/>
        <w:tabs>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692" w:history="1">
        <w:r w:rsidRPr="002B5C44">
          <w:rPr>
            <w:rStyle w:val="Hypertextovodkaz"/>
            <w:noProof/>
            <w:lang w:val="en-US" w:bidi="en-US"/>
          </w:rPr>
          <w:t>List of Tables</w:t>
        </w:r>
        <w:r>
          <w:rPr>
            <w:noProof/>
            <w:webHidden/>
          </w:rPr>
          <w:tab/>
        </w:r>
        <w:r>
          <w:rPr>
            <w:noProof/>
            <w:webHidden/>
          </w:rPr>
          <w:fldChar w:fldCharType="begin"/>
        </w:r>
        <w:r>
          <w:rPr>
            <w:noProof/>
            <w:webHidden/>
          </w:rPr>
          <w:instrText xml:space="preserve"> PAGEREF _Toc228801692 \h </w:instrText>
        </w:r>
        <w:r>
          <w:rPr>
            <w:noProof/>
            <w:webHidden/>
          </w:rPr>
        </w:r>
        <w:r>
          <w:rPr>
            <w:noProof/>
            <w:webHidden/>
          </w:rPr>
          <w:fldChar w:fldCharType="separate"/>
        </w:r>
        <w:r>
          <w:rPr>
            <w:noProof/>
            <w:webHidden/>
          </w:rPr>
          <w:t>6</w:t>
        </w:r>
        <w:r>
          <w:rPr>
            <w:noProof/>
            <w:webHidden/>
          </w:rPr>
          <w:fldChar w:fldCharType="end"/>
        </w:r>
      </w:hyperlink>
    </w:p>
    <w:p w14:paraId="06DA4A43" w14:textId="0459243E" w:rsidR="003A5569" w:rsidRDefault="003A5569">
      <w:pPr>
        <w:pStyle w:val="Obsah1"/>
        <w:tabs>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693" w:history="1">
        <w:r w:rsidRPr="002B5C44">
          <w:rPr>
            <w:rStyle w:val="Hypertextovodkaz"/>
            <w:noProof/>
            <w:lang w:val="en-US" w:bidi="en-US"/>
          </w:rPr>
          <w:t>Change history</w:t>
        </w:r>
        <w:r>
          <w:rPr>
            <w:noProof/>
            <w:webHidden/>
          </w:rPr>
          <w:tab/>
        </w:r>
        <w:r>
          <w:rPr>
            <w:noProof/>
            <w:webHidden/>
          </w:rPr>
          <w:fldChar w:fldCharType="begin"/>
        </w:r>
        <w:r>
          <w:rPr>
            <w:noProof/>
            <w:webHidden/>
          </w:rPr>
          <w:instrText xml:space="preserve"> PAGEREF _Toc228801693 \h </w:instrText>
        </w:r>
        <w:r>
          <w:rPr>
            <w:noProof/>
            <w:webHidden/>
          </w:rPr>
        </w:r>
        <w:r>
          <w:rPr>
            <w:noProof/>
            <w:webHidden/>
          </w:rPr>
          <w:fldChar w:fldCharType="separate"/>
        </w:r>
        <w:r>
          <w:rPr>
            <w:noProof/>
            <w:webHidden/>
          </w:rPr>
          <w:t>7</w:t>
        </w:r>
        <w:r>
          <w:rPr>
            <w:noProof/>
            <w:webHidden/>
          </w:rPr>
          <w:fldChar w:fldCharType="end"/>
        </w:r>
      </w:hyperlink>
    </w:p>
    <w:p w14:paraId="7F5FA5E2" w14:textId="4B7D599A" w:rsidR="003A5569" w:rsidRDefault="003A5569">
      <w:pPr>
        <w:pStyle w:val="Obsah1"/>
        <w:tabs>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694" w:history="1">
        <w:r w:rsidRPr="002B5C44">
          <w:rPr>
            <w:rStyle w:val="Hypertextovodkaz"/>
            <w:noProof/>
            <w:lang w:val="en-US" w:bidi="en-US"/>
          </w:rPr>
          <w:t>Reference documents</w:t>
        </w:r>
        <w:r>
          <w:rPr>
            <w:noProof/>
            <w:webHidden/>
          </w:rPr>
          <w:tab/>
        </w:r>
        <w:r>
          <w:rPr>
            <w:noProof/>
            <w:webHidden/>
          </w:rPr>
          <w:fldChar w:fldCharType="begin"/>
        </w:r>
        <w:r>
          <w:rPr>
            <w:noProof/>
            <w:webHidden/>
          </w:rPr>
          <w:instrText xml:space="preserve"> PAGEREF _Toc228801694 \h </w:instrText>
        </w:r>
        <w:r>
          <w:rPr>
            <w:noProof/>
            <w:webHidden/>
          </w:rPr>
        </w:r>
        <w:r>
          <w:rPr>
            <w:noProof/>
            <w:webHidden/>
          </w:rPr>
          <w:fldChar w:fldCharType="separate"/>
        </w:r>
        <w:r>
          <w:rPr>
            <w:noProof/>
            <w:webHidden/>
          </w:rPr>
          <w:t>8</w:t>
        </w:r>
        <w:r>
          <w:rPr>
            <w:noProof/>
            <w:webHidden/>
          </w:rPr>
          <w:fldChar w:fldCharType="end"/>
        </w:r>
      </w:hyperlink>
    </w:p>
    <w:p w14:paraId="136BBC20" w14:textId="05185897" w:rsidR="003A5569" w:rsidRDefault="003A5569">
      <w:pPr>
        <w:pStyle w:val="Obsah1"/>
        <w:tabs>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695" w:history="1">
        <w:r w:rsidRPr="002B5C44">
          <w:rPr>
            <w:rStyle w:val="Hypertextovodkaz"/>
            <w:noProof/>
            <w:lang w:val="en-US" w:bidi="en-US"/>
          </w:rPr>
          <w:t>Abbreviations</w:t>
        </w:r>
        <w:r>
          <w:rPr>
            <w:noProof/>
            <w:webHidden/>
          </w:rPr>
          <w:tab/>
        </w:r>
        <w:r>
          <w:rPr>
            <w:noProof/>
            <w:webHidden/>
          </w:rPr>
          <w:fldChar w:fldCharType="begin"/>
        </w:r>
        <w:r>
          <w:rPr>
            <w:noProof/>
            <w:webHidden/>
          </w:rPr>
          <w:instrText xml:space="preserve"> PAGEREF _Toc228801695 \h </w:instrText>
        </w:r>
        <w:r>
          <w:rPr>
            <w:noProof/>
            <w:webHidden/>
          </w:rPr>
        </w:r>
        <w:r>
          <w:rPr>
            <w:noProof/>
            <w:webHidden/>
          </w:rPr>
          <w:fldChar w:fldCharType="separate"/>
        </w:r>
        <w:r>
          <w:rPr>
            <w:noProof/>
            <w:webHidden/>
          </w:rPr>
          <w:t>9</w:t>
        </w:r>
        <w:r>
          <w:rPr>
            <w:noProof/>
            <w:webHidden/>
          </w:rPr>
          <w:fldChar w:fldCharType="end"/>
        </w:r>
      </w:hyperlink>
    </w:p>
    <w:p w14:paraId="271CD631" w14:textId="56316DEA" w:rsidR="003A5569" w:rsidRDefault="003A5569">
      <w:pPr>
        <w:pStyle w:val="Obsah1"/>
        <w:tabs>
          <w:tab w:val="left" w:pos="440"/>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696" w:history="1">
        <w:r w:rsidRPr="002B5C44">
          <w:rPr>
            <w:rStyle w:val="Hypertextovodkaz"/>
            <w:noProof/>
            <w:lang w:val="en-US"/>
          </w:rPr>
          <w:t>1</w:t>
        </w:r>
        <w:r>
          <w:rPr>
            <w:rFonts w:asciiTheme="minorHAnsi" w:eastAsiaTheme="minorEastAsia" w:hAnsiTheme="minorHAnsi" w:cstheme="minorBidi"/>
            <w:b w:val="0"/>
            <w:bCs w:val="0"/>
            <w:caps w:val="0"/>
            <w:noProof/>
            <w:kern w:val="2"/>
            <w:lang w:eastAsia="cs-CZ"/>
            <w14:ligatures w14:val="standardContextual"/>
          </w:rPr>
          <w:tab/>
        </w:r>
        <w:r w:rsidRPr="002B5C44">
          <w:rPr>
            <w:rStyle w:val="Hypertextovodkaz"/>
            <w:noProof/>
            <w:lang w:val="en-US"/>
          </w:rPr>
          <w:t>Introduction</w:t>
        </w:r>
        <w:r>
          <w:rPr>
            <w:noProof/>
            <w:webHidden/>
          </w:rPr>
          <w:tab/>
        </w:r>
        <w:r>
          <w:rPr>
            <w:noProof/>
            <w:webHidden/>
          </w:rPr>
          <w:fldChar w:fldCharType="begin"/>
        </w:r>
        <w:r>
          <w:rPr>
            <w:noProof/>
            <w:webHidden/>
          </w:rPr>
          <w:instrText xml:space="preserve"> PAGEREF _Toc228801696 \h </w:instrText>
        </w:r>
        <w:r>
          <w:rPr>
            <w:noProof/>
            <w:webHidden/>
          </w:rPr>
        </w:r>
        <w:r>
          <w:rPr>
            <w:noProof/>
            <w:webHidden/>
          </w:rPr>
          <w:fldChar w:fldCharType="separate"/>
        </w:r>
        <w:r>
          <w:rPr>
            <w:noProof/>
            <w:webHidden/>
          </w:rPr>
          <w:t>10</w:t>
        </w:r>
        <w:r>
          <w:rPr>
            <w:noProof/>
            <w:webHidden/>
          </w:rPr>
          <w:fldChar w:fldCharType="end"/>
        </w:r>
      </w:hyperlink>
    </w:p>
    <w:p w14:paraId="1851E2FB" w14:textId="1456FBFE" w:rsidR="003A5569" w:rsidRDefault="003A5569">
      <w:pPr>
        <w:pStyle w:val="Obsah1"/>
        <w:tabs>
          <w:tab w:val="left" w:pos="440"/>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697" w:history="1">
        <w:r w:rsidRPr="002B5C44">
          <w:rPr>
            <w:rStyle w:val="Hypertextovodkaz"/>
            <w:noProof/>
          </w:rPr>
          <w:t>2</w:t>
        </w:r>
        <w:r>
          <w:rPr>
            <w:rFonts w:asciiTheme="minorHAnsi" w:eastAsiaTheme="minorEastAsia" w:hAnsiTheme="minorHAnsi" w:cstheme="minorBidi"/>
            <w:b w:val="0"/>
            <w:bCs w:val="0"/>
            <w:caps w:val="0"/>
            <w:noProof/>
            <w:kern w:val="2"/>
            <w:lang w:eastAsia="cs-CZ"/>
            <w14:ligatures w14:val="standardContextual"/>
          </w:rPr>
          <w:tab/>
        </w:r>
        <w:r w:rsidRPr="002B5C44">
          <w:rPr>
            <w:rStyle w:val="Hypertextovodkaz"/>
            <w:noProof/>
            <w:lang w:val="en-US"/>
          </w:rPr>
          <w:t>External interface description</w:t>
        </w:r>
        <w:r>
          <w:rPr>
            <w:noProof/>
            <w:webHidden/>
          </w:rPr>
          <w:tab/>
        </w:r>
        <w:r>
          <w:rPr>
            <w:noProof/>
            <w:webHidden/>
          </w:rPr>
          <w:fldChar w:fldCharType="begin"/>
        </w:r>
        <w:r>
          <w:rPr>
            <w:noProof/>
            <w:webHidden/>
          </w:rPr>
          <w:instrText xml:space="preserve"> PAGEREF _Toc228801697 \h </w:instrText>
        </w:r>
        <w:r>
          <w:rPr>
            <w:noProof/>
            <w:webHidden/>
          </w:rPr>
        </w:r>
        <w:r>
          <w:rPr>
            <w:noProof/>
            <w:webHidden/>
          </w:rPr>
          <w:fldChar w:fldCharType="separate"/>
        </w:r>
        <w:r>
          <w:rPr>
            <w:noProof/>
            <w:webHidden/>
          </w:rPr>
          <w:t>11</w:t>
        </w:r>
        <w:r>
          <w:rPr>
            <w:noProof/>
            <w:webHidden/>
          </w:rPr>
          <w:fldChar w:fldCharType="end"/>
        </w:r>
      </w:hyperlink>
    </w:p>
    <w:p w14:paraId="187D6E1C" w14:textId="7A434020"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698" w:history="1">
        <w:r w:rsidRPr="002B5C44">
          <w:rPr>
            <w:rStyle w:val="Hypertextovodkaz"/>
            <w:noProof/>
            <w:lang w:val="en-US"/>
          </w:rPr>
          <w:t>2.1</w:t>
        </w:r>
        <w:r>
          <w:rPr>
            <w:rFonts w:eastAsiaTheme="minorEastAsia" w:cstheme="minorBidi"/>
            <w:b w:val="0"/>
            <w:bCs w:val="0"/>
            <w:noProof/>
            <w:kern w:val="2"/>
            <w:sz w:val="24"/>
            <w:szCs w:val="24"/>
            <w:lang w:eastAsia="cs-CZ"/>
            <w14:ligatures w14:val="standardContextual"/>
          </w:rPr>
          <w:tab/>
        </w:r>
        <w:r w:rsidRPr="002B5C44">
          <w:rPr>
            <w:rStyle w:val="Hypertextovodkaz"/>
            <w:noProof/>
            <w:lang w:val="en-US"/>
          </w:rPr>
          <w:t>Communication protocol</w:t>
        </w:r>
        <w:r>
          <w:rPr>
            <w:noProof/>
            <w:webHidden/>
          </w:rPr>
          <w:tab/>
        </w:r>
        <w:r>
          <w:rPr>
            <w:noProof/>
            <w:webHidden/>
          </w:rPr>
          <w:fldChar w:fldCharType="begin"/>
        </w:r>
        <w:r>
          <w:rPr>
            <w:noProof/>
            <w:webHidden/>
          </w:rPr>
          <w:instrText xml:space="preserve"> PAGEREF _Toc228801698 \h </w:instrText>
        </w:r>
        <w:r>
          <w:rPr>
            <w:noProof/>
            <w:webHidden/>
          </w:rPr>
        </w:r>
        <w:r>
          <w:rPr>
            <w:noProof/>
            <w:webHidden/>
          </w:rPr>
          <w:fldChar w:fldCharType="separate"/>
        </w:r>
        <w:r>
          <w:rPr>
            <w:noProof/>
            <w:webHidden/>
          </w:rPr>
          <w:t>11</w:t>
        </w:r>
        <w:r>
          <w:rPr>
            <w:noProof/>
            <w:webHidden/>
          </w:rPr>
          <w:fldChar w:fldCharType="end"/>
        </w:r>
      </w:hyperlink>
    </w:p>
    <w:p w14:paraId="1EF5E11F" w14:textId="79541B73"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699" w:history="1">
        <w:r w:rsidRPr="002B5C44">
          <w:rPr>
            <w:rStyle w:val="Hypertextovodkaz"/>
            <w:noProof/>
            <w:lang w:val="en-US"/>
          </w:rPr>
          <w:t>2.2</w:t>
        </w:r>
        <w:r>
          <w:rPr>
            <w:rFonts w:eastAsiaTheme="minorEastAsia" w:cstheme="minorBidi"/>
            <w:b w:val="0"/>
            <w:bCs w:val="0"/>
            <w:noProof/>
            <w:kern w:val="2"/>
            <w:sz w:val="24"/>
            <w:szCs w:val="24"/>
            <w:lang w:eastAsia="cs-CZ"/>
            <w14:ligatures w14:val="standardContextual"/>
          </w:rPr>
          <w:tab/>
        </w:r>
        <w:r w:rsidRPr="002B5C44">
          <w:rPr>
            <w:rStyle w:val="Hypertextovodkaz"/>
            <w:noProof/>
            <w:lang w:val="en-US"/>
          </w:rPr>
          <w:t>Connecting to MQ server</w:t>
        </w:r>
        <w:r>
          <w:rPr>
            <w:noProof/>
            <w:webHidden/>
          </w:rPr>
          <w:tab/>
        </w:r>
        <w:r>
          <w:rPr>
            <w:noProof/>
            <w:webHidden/>
          </w:rPr>
          <w:fldChar w:fldCharType="begin"/>
        </w:r>
        <w:r>
          <w:rPr>
            <w:noProof/>
            <w:webHidden/>
          </w:rPr>
          <w:instrText xml:space="preserve"> PAGEREF _Toc228801699 \h </w:instrText>
        </w:r>
        <w:r>
          <w:rPr>
            <w:noProof/>
            <w:webHidden/>
          </w:rPr>
        </w:r>
        <w:r>
          <w:rPr>
            <w:noProof/>
            <w:webHidden/>
          </w:rPr>
          <w:fldChar w:fldCharType="separate"/>
        </w:r>
        <w:r>
          <w:rPr>
            <w:noProof/>
            <w:webHidden/>
          </w:rPr>
          <w:t>11</w:t>
        </w:r>
        <w:r>
          <w:rPr>
            <w:noProof/>
            <w:webHidden/>
          </w:rPr>
          <w:fldChar w:fldCharType="end"/>
        </w:r>
      </w:hyperlink>
    </w:p>
    <w:p w14:paraId="59CA1789" w14:textId="714FC33F"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00" w:history="1">
        <w:r w:rsidRPr="002B5C44">
          <w:rPr>
            <w:rStyle w:val="Hypertextovodkaz"/>
            <w:noProof/>
          </w:rPr>
          <w:t>2.3</w:t>
        </w:r>
        <w:r>
          <w:rPr>
            <w:rFonts w:eastAsiaTheme="minorEastAsia" w:cstheme="minorBidi"/>
            <w:b w:val="0"/>
            <w:bCs w:val="0"/>
            <w:noProof/>
            <w:kern w:val="2"/>
            <w:sz w:val="24"/>
            <w:szCs w:val="24"/>
            <w:lang w:eastAsia="cs-CZ"/>
            <w14:ligatures w14:val="standardContextual"/>
          </w:rPr>
          <w:tab/>
        </w:r>
        <w:r w:rsidRPr="002B5C44">
          <w:rPr>
            <w:rStyle w:val="Hypertextovodkaz"/>
            <w:noProof/>
            <w:lang w:val="en-US"/>
          </w:rPr>
          <w:t>Message exchange types</w:t>
        </w:r>
        <w:r>
          <w:rPr>
            <w:noProof/>
            <w:webHidden/>
          </w:rPr>
          <w:tab/>
        </w:r>
        <w:r>
          <w:rPr>
            <w:noProof/>
            <w:webHidden/>
          </w:rPr>
          <w:fldChar w:fldCharType="begin"/>
        </w:r>
        <w:r>
          <w:rPr>
            <w:noProof/>
            <w:webHidden/>
          </w:rPr>
          <w:instrText xml:space="preserve"> PAGEREF _Toc228801700 \h </w:instrText>
        </w:r>
        <w:r>
          <w:rPr>
            <w:noProof/>
            <w:webHidden/>
          </w:rPr>
        </w:r>
        <w:r>
          <w:rPr>
            <w:noProof/>
            <w:webHidden/>
          </w:rPr>
          <w:fldChar w:fldCharType="separate"/>
        </w:r>
        <w:r>
          <w:rPr>
            <w:noProof/>
            <w:webHidden/>
          </w:rPr>
          <w:t>12</w:t>
        </w:r>
        <w:r>
          <w:rPr>
            <w:noProof/>
            <w:webHidden/>
          </w:rPr>
          <w:fldChar w:fldCharType="end"/>
        </w:r>
      </w:hyperlink>
    </w:p>
    <w:p w14:paraId="38F5C23B" w14:textId="1C97A312"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01" w:history="1">
        <w:r w:rsidRPr="002B5C44">
          <w:rPr>
            <w:rStyle w:val="Hypertextovodkaz"/>
            <w:noProof/>
          </w:rPr>
          <w:t>2.3.1</w:t>
        </w:r>
        <w:r>
          <w:rPr>
            <w:rFonts w:eastAsiaTheme="minorEastAsia" w:cstheme="minorBidi"/>
            <w:noProof/>
            <w:kern w:val="2"/>
            <w:sz w:val="24"/>
            <w:szCs w:val="24"/>
            <w:lang w:eastAsia="cs-CZ"/>
            <w14:ligatures w14:val="standardContextual"/>
          </w:rPr>
          <w:tab/>
        </w:r>
        <w:r w:rsidRPr="002B5C44">
          <w:rPr>
            <w:rStyle w:val="Hypertextovodkaz"/>
            <w:noProof/>
          </w:rPr>
          <w:t xml:space="preserve">Request-Response </w:t>
        </w:r>
        <w:r w:rsidRPr="002B5C44">
          <w:rPr>
            <w:rStyle w:val="Hypertextovodkaz"/>
            <w:noProof/>
            <w:lang w:val="en-US"/>
          </w:rPr>
          <w:t>communication</w:t>
        </w:r>
        <w:r>
          <w:rPr>
            <w:noProof/>
            <w:webHidden/>
          </w:rPr>
          <w:tab/>
        </w:r>
        <w:r>
          <w:rPr>
            <w:noProof/>
            <w:webHidden/>
          </w:rPr>
          <w:fldChar w:fldCharType="begin"/>
        </w:r>
        <w:r>
          <w:rPr>
            <w:noProof/>
            <w:webHidden/>
          </w:rPr>
          <w:instrText xml:space="preserve"> PAGEREF _Toc228801701 \h </w:instrText>
        </w:r>
        <w:r>
          <w:rPr>
            <w:noProof/>
            <w:webHidden/>
          </w:rPr>
        </w:r>
        <w:r>
          <w:rPr>
            <w:noProof/>
            <w:webHidden/>
          </w:rPr>
          <w:fldChar w:fldCharType="separate"/>
        </w:r>
        <w:r>
          <w:rPr>
            <w:noProof/>
            <w:webHidden/>
          </w:rPr>
          <w:t>12</w:t>
        </w:r>
        <w:r>
          <w:rPr>
            <w:noProof/>
            <w:webHidden/>
          </w:rPr>
          <w:fldChar w:fldCharType="end"/>
        </w:r>
      </w:hyperlink>
    </w:p>
    <w:p w14:paraId="472914A5" w14:textId="3E48FBF1"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02" w:history="1">
        <w:r w:rsidRPr="002B5C44">
          <w:rPr>
            <w:rStyle w:val="Hypertextovodkaz"/>
            <w:noProof/>
          </w:rPr>
          <w:t>2.3.2</w:t>
        </w:r>
        <w:r>
          <w:rPr>
            <w:rFonts w:eastAsiaTheme="minorEastAsia" w:cstheme="minorBidi"/>
            <w:noProof/>
            <w:kern w:val="2"/>
            <w:sz w:val="24"/>
            <w:szCs w:val="24"/>
            <w:lang w:eastAsia="cs-CZ"/>
            <w14:ligatures w14:val="standardContextual"/>
          </w:rPr>
          <w:tab/>
        </w:r>
        <w:r w:rsidRPr="002B5C44">
          <w:rPr>
            <w:rStyle w:val="Hypertextovodkaz"/>
            <w:noProof/>
            <w:lang w:val="en-US"/>
          </w:rPr>
          <w:t>Mass messages</w:t>
        </w:r>
        <w:r w:rsidRPr="002B5C44">
          <w:rPr>
            <w:rStyle w:val="Hypertextovodkaz"/>
            <w:noProof/>
          </w:rPr>
          <w:t xml:space="preserve"> – Broadcast</w:t>
        </w:r>
        <w:r>
          <w:rPr>
            <w:noProof/>
            <w:webHidden/>
          </w:rPr>
          <w:tab/>
        </w:r>
        <w:r>
          <w:rPr>
            <w:noProof/>
            <w:webHidden/>
          </w:rPr>
          <w:fldChar w:fldCharType="begin"/>
        </w:r>
        <w:r>
          <w:rPr>
            <w:noProof/>
            <w:webHidden/>
          </w:rPr>
          <w:instrText xml:space="preserve"> PAGEREF _Toc228801702 \h </w:instrText>
        </w:r>
        <w:r>
          <w:rPr>
            <w:noProof/>
            <w:webHidden/>
          </w:rPr>
        </w:r>
        <w:r>
          <w:rPr>
            <w:noProof/>
            <w:webHidden/>
          </w:rPr>
          <w:fldChar w:fldCharType="separate"/>
        </w:r>
        <w:r>
          <w:rPr>
            <w:noProof/>
            <w:webHidden/>
          </w:rPr>
          <w:t>13</w:t>
        </w:r>
        <w:r>
          <w:rPr>
            <w:noProof/>
            <w:webHidden/>
          </w:rPr>
          <w:fldChar w:fldCharType="end"/>
        </w:r>
      </w:hyperlink>
    </w:p>
    <w:p w14:paraId="0E09D529" w14:textId="4D9910FB"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03" w:history="1">
        <w:r w:rsidRPr="002B5C44">
          <w:rPr>
            <w:rStyle w:val="Hypertextovodkaz"/>
            <w:noProof/>
          </w:rPr>
          <w:t>2.3.3</w:t>
        </w:r>
        <w:r>
          <w:rPr>
            <w:rFonts w:eastAsiaTheme="minorEastAsia" w:cstheme="minorBidi"/>
            <w:noProof/>
            <w:kern w:val="2"/>
            <w:sz w:val="24"/>
            <w:szCs w:val="24"/>
            <w:lang w:eastAsia="cs-CZ"/>
            <w14:ligatures w14:val="standardContextual"/>
          </w:rPr>
          <w:tab/>
        </w:r>
        <w:r w:rsidRPr="002B5C44">
          <w:rPr>
            <w:rStyle w:val="Hypertextovodkaz"/>
            <w:noProof/>
            <w:lang w:val="en-US"/>
          </w:rPr>
          <w:t>Distribution rules</w:t>
        </w:r>
        <w:r>
          <w:rPr>
            <w:noProof/>
            <w:webHidden/>
          </w:rPr>
          <w:tab/>
        </w:r>
        <w:r>
          <w:rPr>
            <w:noProof/>
            <w:webHidden/>
          </w:rPr>
          <w:fldChar w:fldCharType="begin"/>
        </w:r>
        <w:r>
          <w:rPr>
            <w:noProof/>
            <w:webHidden/>
          </w:rPr>
          <w:instrText xml:space="preserve"> PAGEREF _Toc228801703 \h </w:instrText>
        </w:r>
        <w:r>
          <w:rPr>
            <w:noProof/>
            <w:webHidden/>
          </w:rPr>
        </w:r>
        <w:r>
          <w:rPr>
            <w:noProof/>
            <w:webHidden/>
          </w:rPr>
          <w:fldChar w:fldCharType="separate"/>
        </w:r>
        <w:r>
          <w:rPr>
            <w:noProof/>
            <w:webHidden/>
          </w:rPr>
          <w:t>13</w:t>
        </w:r>
        <w:r>
          <w:rPr>
            <w:noProof/>
            <w:webHidden/>
          </w:rPr>
          <w:fldChar w:fldCharType="end"/>
        </w:r>
      </w:hyperlink>
    </w:p>
    <w:p w14:paraId="2A4349DB" w14:textId="5A018C38"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04" w:history="1">
        <w:r w:rsidRPr="002B5C44">
          <w:rPr>
            <w:rStyle w:val="Hypertextovodkaz"/>
            <w:noProof/>
          </w:rPr>
          <w:t>2.3.4</w:t>
        </w:r>
        <w:r>
          <w:rPr>
            <w:rFonts w:eastAsiaTheme="minorEastAsia" w:cstheme="minorBidi"/>
            <w:noProof/>
            <w:kern w:val="2"/>
            <w:sz w:val="24"/>
            <w:szCs w:val="24"/>
            <w:lang w:eastAsia="cs-CZ"/>
            <w14:ligatures w14:val="standardContextual"/>
          </w:rPr>
          <w:tab/>
        </w:r>
        <w:r w:rsidRPr="002B5C44">
          <w:rPr>
            <w:rStyle w:val="Hypertextovodkaz"/>
            <w:noProof/>
            <w:lang w:val="en-US"/>
          </w:rPr>
          <w:t>Sequence use for Broadcast messages</w:t>
        </w:r>
        <w:r>
          <w:rPr>
            <w:noProof/>
            <w:webHidden/>
          </w:rPr>
          <w:tab/>
        </w:r>
        <w:r>
          <w:rPr>
            <w:noProof/>
            <w:webHidden/>
          </w:rPr>
          <w:fldChar w:fldCharType="begin"/>
        </w:r>
        <w:r>
          <w:rPr>
            <w:noProof/>
            <w:webHidden/>
          </w:rPr>
          <w:instrText xml:space="preserve"> PAGEREF _Toc228801704 \h </w:instrText>
        </w:r>
        <w:r>
          <w:rPr>
            <w:noProof/>
            <w:webHidden/>
          </w:rPr>
        </w:r>
        <w:r>
          <w:rPr>
            <w:noProof/>
            <w:webHidden/>
          </w:rPr>
          <w:fldChar w:fldCharType="separate"/>
        </w:r>
        <w:r>
          <w:rPr>
            <w:noProof/>
            <w:webHidden/>
          </w:rPr>
          <w:t>14</w:t>
        </w:r>
        <w:r>
          <w:rPr>
            <w:noProof/>
            <w:webHidden/>
          </w:rPr>
          <w:fldChar w:fldCharType="end"/>
        </w:r>
      </w:hyperlink>
    </w:p>
    <w:p w14:paraId="727526BB" w14:textId="5DA92233"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05" w:history="1">
        <w:r w:rsidRPr="002B5C44">
          <w:rPr>
            <w:rStyle w:val="Hypertextovodkaz"/>
            <w:noProof/>
          </w:rPr>
          <w:t>2.4</w:t>
        </w:r>
        <w:r>
          <w:rPr>
            <w:rFonts w:eastAsiaTheme="minorEastAsia" w:cstheme="minorBidi"/>
            <w:b w:val="0"/>
            <w:bCs w:val="0"/>
            <w:noProof/>
            <w:kern w:val="2"/>
            <w:sz w:val="24"/>
            <w:szCs w:val="24"/>
            <w:lang w:eastAsia="cs-CZ"/>
            <w14:ligatures w14:val="standardContextual"/>
          </w:rPr>
          <w:tab/>
        </w:r>
        <w:r w:rsidRPr="002B5C44">
          <w:rPr>
            <w:rStyle w:val="Hypertextovodkaz"/>
            <w:noProof/>
          </w:rPr>
          <w:t>Invalid and unrouteable requests</w:t>
        </w:r>
        <w:r>
          <w:rPr>
            <w:noProof/>
            <w:webHidden/>
          </w:rPr>
          <w:tab/>
        </w:r>
        <w:r>
          <w:rPr>
            <w:noProof/>
            <w:webHidden/>
          </w:rPr>
          <w:fldChar w:fldCharType="begin"/>
        </w:r>
        <w:r>
          <w:rPr>
            <w:noProof/>
            <w:webHidden/>
          </w:rPr>
          <w:instrText xml:space="preserve"> PAGEREF _Toc228801705 \h </w:instrText>
        </w:r>
        <w:r>
          <w:rPr>
            <w:noProof/>
            <w:webHidden/>
          </w:rPr>
        </w:r>
        <w:r>
          <w:rPr>
            <w:noProof/>
            <w:webHidden/>
          </w:rPr>
          <w:fldChar w:fldCharType="separate"/>
        </w:r>
        <w:r>
          <w:rPr>
            <w:noProof/>
            <w:webHidden/>
          </w:rPr>
          <w:t>15</w:t>
        </w:r>
        <w:r>
          <w:rPr>
            <w:noProof/>
            <w:webHidden/>
          </w:rPr>
          <w:fldChar w:fldCharType="end"/>
        </w:r>
      </w:hyperlink>
    </w:p>
    <w:p w14:paraId="135BBB6A" w14:textId="456ADA30"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06" w:history="1">
        <w:r w:rsidRPr="002B5C44">
          <w:rPr>
            <w:rStyle w:val="Hypertextovodkaz"/>
            <w:noProof/>
          </w:rPr>
          <w:t>2.5</w:t>
        </w:r>
        <w:r>
          <w:rPr>
            <w:rFonts w:eastAsiaTheme="minorEastAsia" w:cstheme="minorBidi"/>
            <w:b w:val="0"/>
            <w:bCs w:val="0"/>
            <w:noProof/>
            <w:kern w:val="2"/>
            <w:sz w:val="24"/>
            <w:szCs w:val="24"/>
            <w:lang w:eastAsia="cs-CZ"/>
            <w14:ligatures w14:val="standardContextual"/>
          </w:rPr>
          <w:tab/>
        </w:r>
        <w:r w:rsidRPr="002B5C44">
          <w:rPr>
            <w:rStyle w:val="Hypertextovodkaz"/>
            <w:noProof/>
            <w:lang w:val="en-US"/>
          </w:rPr>
          <w:t>Failover processing</w:t>
        </w:r>
        <w:r>
          <w:rPr>
            <w:noProof/>
            <w:webHidden/>
          </w:rPr>
          <w:tab/>
        </w:r>
        <w:r>
          <w:rPr>
            <w:noProof/>
            <w:webHidden/>
          </w:rPr>
          <w:fldChar w:fldCharType="begin"/>
        </w:r>
        <w:r>
          <w:rPr>
            <w:noProof/>
            <w:webHidden/>
          </w:rPr>
          <w:instrText xml:space="preserve"> PAGEREF _Toc228801706 \h </w:instrText>
        </w:r>
        <w:r>
          <w:rPr>
            <w:noProof/>
            <w:webHidden/>
          </w:rPr>
        </w:r>
        <w:r>
          <w:rPr>
            <w:noProof/>
            <w:webHidden/>
          </w:rPr>
          <w:fldChar w:fldCharType="separate"/>
        </w:r>
        <w:r>
          <w:rPr>
            <w:noProof/>
            <w:webHidden/>
          </w:rPr>
          <w:t>16</w:t>
        </w:r>
        <w:r>
          <w:rPr>
            <w:noProof/>
            <w:webHidden/>
          </w:rPr>
          <w:fldChar w:fldCharType="end"/>
        </w:r>
      </w:hyperlink>
    </w:p>
    <w:p w14:paraId="41317F24" w14:textId="73491070"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07" w:history="1">
        <w:r w:rsidRPr="002B5C44">
          <w:rPr>
            <w:rStyle w:val="Hypertextovodkaz"/>
            <w:noProof/>
          </w:rPr>
          <w:t>2.6</w:t>
        </w:r>
        <w:r>
          <w:rPr>
            <w:rFonts w:eastAsiaTheme="minorEastAsia" w:cstheme="minorBidi"/>
            <w:b w:val="0"/>
            <w:bCs w:val="0"/>
            <w:noProof/>
            <w:kern w:val="2"/>
            <w:sz w:val="24"/>
            <w:szCs w:val="24"/>
            <w:lang w:eastAsia="cs-CZ"/>
            <w14:ligatures w14:val="standardContextual"/>
          </w:rPr>
          <w:tab/>
        </w:r>
        <w:r w:rsidRPr="002B5C44">
          <w:rPr>
            <w:rStyle w:val="Hypertextovodkaz"/>
            <w:noProof/>
          </w:rPr>
          <w:t xml:space="preserve">General information about communication </w:t>
        </w:r>
        <w:r w:rsidRPr="002B5C44">
          <w:rPr>
            <w:rStyle w:val="Hypertextovodkaz"/>
            <w:noProof/>
            <w:lang w:val="en-US"/>
          </w:rPr>
          <w:t>messages</w:t>
        </w:r>
        <w:r>
          <w:rPr>
            <w:noProof/>
            <w:webHidden/>
          </w:rPr>
          <w:tab/>
        </w:r>
        <w:r>
          <w:rPr>
            <w:noProof/>
            <w:webHidden/>
          </w:rPr>
          <w:fldChar w:fldCharType="begin"/>
        </w:r>
        <w:r>
          <w:rPr>
            <w:noProof/>
            <w:webHidden/>
          </w:rPr>
          <w:instrText xml:space="preserve"> PAGEREF _Toc228801707 \h </w:instrText>
        </w:r>
        <w:r>
          <w:rPr>
            <w:noProof/>
            <w:webHidden/>
          </w:rPr>
        </w:r>
        <w:r>
          <w:rPr>
            <w:noProof/>
            <w:webHidden/>
          </w:rPr>
          <w:fldChar w:fldCharType="separate"/>
        </w:r>
        <w:r>
          <w:rPr>
            <w:noProof/>
            <w:webHidden/>
          </w:rPr>
          <w:t>16</w:t>
        </w:r>
        <w:r>
          <w:rPr>
            <w:noProof/>
            <w:webHidden/>
          </w:rPr>
          <w:fldChar w:fldCharType="end"/>
        </w:r>
      </w:hyperlink>
    </w:p>
    <w:p w14:paraId="22E7534F" w14:textId="456859F4"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08" w:history="1">
        <w:r w:rsidRPr="002B5C44">
          <w:rPr>
            <w:rStyle w:val="Hypertextovodkaz"/>
            <w:noProof/>
          </w:rPr>
          <w:t>2.6.1</w:t>
        </w:r>
        <w:r>
          <w:rPr>
            <w:rFonts w:eastAsiaTheme="minorEastAsia" w:cstheme="minorBidi"/>
            <w:noProof/>
            <w:kern w:val="2"/>
            <w:sz w:val="24"/>
            <w:szCs w:val="24"/>
            <w:lang w:eastAsia="cs-CZ"/>
            <w14:ligatures w14:val="standardContextual"/>
          </w:rPr>
          <w:tab/>
        </w:r>
        <w:r w:rsidRPr="002B5C44">
          <w:rPr>
            <w:rStyle w:val="Hypertextovodkaz"/>
            <w:noProof/>
          </w:rPr>
          <w:t>AMQP attributes</w:t>
        </w:r>
        <w:r>
          <w:rPr>
            <w:noProof/>
            <w:webHidden/>
          </w:rPr>
          <w:tab/>
        </w:r>
        <w:r>
          <w:rPr>
            <w:noProof/>
            <w:webHidden/>
          </w:rPr>
          <w:fldChar w:fldCharType="begin"/>
        </w:r>
        <w:r>
          <w:rPr>
            <w:noProof/>
            <w:webHidden/>
          </w:rPr>
          <w:instrText xml:space="preserve"> PAGEREF _Toc228801708 \h </w:instrText>
        </w:r>
        <w:r>
          <w:rPr>
            <w:noProof/>
            <w:webHidden/>
          </w:rPr>
        </w:r>
        <w:r>
          <w:rPr>
            <w:noProof/>
            <w:webHidden/>
          </w:rPr>
          <w:fldChar w:fldCharType="separate"/>
        </w:r>
        <w:r>
          <w:rPr>
            <w:noProof/>
            <w:webHidden/>
          </w:rPr>
          <w:t>16</w:t>
        </w:r>
        <w:r>
          <w:rPr>
            <w:noProof/>
            <w:webHidden/>
          </w:rPr>
          <w:fldChar w:fldCharType="end"/>
        </w:r>
      </w:hyperlink>
    </w:p>
    <w:p w14:paraId="1F73BF44" w14:textId="400A5386"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09" w:history="1">
        <w:r w:rsidRPr="002B5C44">
          <w:rPr>
            <w:rStyle w:val="Hypertextovodkaz"/>
            <w:noProof/>
          </w:rPr>
          <w:t>2.6.2</w:t>
        </w:r>
        <w:r>
          <w:rPr>
            <w:rFonts w:eastAsiaTheme="minorEastAsia" w:cstheme="minorBidi"/>
            <w:noProof/>
            <w:kern w:val="2"/>
            <w:sz w:val="24"/>
            <w:szCs w:val="24"/>
            <w:lang w:eastAsia="cs-CZ"/>
            <w14:ligatures w14:val="standardContextual"/>
          </w:rPr>
          <w:tab/>
        </w:r>
        <w:r w:rsidRPr="002B5C44">
          <w:rPr>
            <w:rStyle w:val="Hypertextovodkaz"/>
            <w:noProof/>
          </w:rPr>
          <w:t>Protobuf convention</w:t>
        </w:r>
        <w:r>
          <w:rPr>
            <w:noProof/>
            <w:webHidden/>
          </w:rPr>
          <w:tab/>
        </w:r>
        <w:r>
          <w:rPr>
            <w:noProof/>
            <w:webHidden/>
          </w:rPr>
          <w:fldChar w:fldCharType="begin"/>
        </w:r>
        <w:r>
          <w:rPr>
            <w:noProof/>
            <w:webHidden/>
          </w:rPr>
          <w:instrText xml:space="preserve"> PAGEREF _Toc228801709 \h </w:instrText>
        </w:r>
        <w:r>
          <w:rPr>
            <w:noProof/>
            <w:webHidden/>
          </w:rPr>
        </w:r>
        <w:r>
          <w:rPr>
            <w:noProof/>
            <w:webHidden/>
          </w:rPr>
          <w:fldChar w:fldCharType="separate"/>
        </w:r>
        <w:r>
          <w:rPr>
            <w:noProof/>
            <w:webHidden/>
          </w:rPr>
          <w:t>16</w:t>
        </w:r>
        <w:r>
          <w:rPr>
            <w:noProof/>
            <w:webHidden/>
          </w:rPr>
          <w:fldChar w:fldCharType="end"/>
        </w:r>
      </w:hyperlink>
    </w:p>
    <w:p w14:paraId="367D44B5" w14:textId="2A71E7A9"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0" w:history="1">
        <w:r w:rsidRPr="002B5C44">
          <w:rPr>
            <w:rStyle w:val="Hypertextovodkaz"/>
            <w:noProof/>
          </w:rPr>
          <w:t>2.6.3</w:t>
        </w:r>
        <w:r>
          <w:rPr>
            <w:rFonts w:eastAsiaTheme="minorEastAsia" w:cstheme="minorBidi"/>
            <w:noProof/>
            <w:kern w:val="2"/>
            <w:sz w:val="24"/>
            <w:szCs w:val="24"/>
            <w:lang w:eastAsia="cs-CZ"/>
            <w14:ligatures w14:val="standardContextual"/>
          </w:rPr>
          <w:tab/>
        </w:r>
        <w:r w:rsidRPr="002B5C44">
          <w:rPr>
            <w:rStyle w:val="Hypertextovodkaz"/>
            <w:noProof/>
          </w:rPr>
          <w:t>Quantity values within messages</w:t>
        </w:r>
        <w:r>
          <w:rPr>
            <w:noProof/>
            <w:webHidden/>
          </w:rPr>
          <w:tab/>
        </w:r>
        <w:r>
          <w:rPr>
            <w:noProof/>
            <w:webHidden/>
          </w:rPr>
          <w:fldChar w:fldCharType="begin"/>
        </w:r>
        <w:r>
          <w:rPr>
            <w:noProof/>
            <w:webHidden/>
          </w:rPr>
          <w:instrText xml:space="preserve"> PAGEREF _Toc228801710 \h </w:instrText>
        </w:r>
        <w:r>
          <w:rPr>
            <w:noProof/>
            <w:webHidden/>
          </w:rPr>
        </w:r>
        <w:r>
          <w:rPr>
            <w:noProof/>
            <w:webHidden/>
          </w:rPr>
          <w:fldChar w:fldCharType="separate"/>
        </w:r>
        <w:r>
          <w:rPr>
            <w:noProof/>
            <w:webHidden/>
          </w:rPr>
          <w:t>17</w:t>
        </w:r>
        <w:r>
          <w:rPr>
            <w:noProof/>
            <w:webHidden/>
          </w:rPr>
          <w:fldChar w:fldCharType="end"/>
        </w:r>
      </w:hyperlink>
    </w:p>
    <w:p w14:paraId="7EC1A5A6" w14:textId="6179E292"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1" w:history="1">
        <w:r w:rsidRPr="002B5C44">
          <w:rPr>
            <w:rStyle w:val="Hypertextovodkaz"/>
            <w:noProof/>
          </w:rPr>
          <w:t>2.6.4</w:t>
        </w:r>
        <w:r>
          <w:rPr>
            <w:rFonts w:eastAsiaTheme="minorEastAsia" w:cstheme="minorBidi"/>
            <w:noProof/>
            <w:kern w:val="2"/>
            <w:sz w:val="24"/>
            <w:szCs w:val="24"/>
            <w:lang w:eastAsia="cs-CZ"/>
            <w14:ligatures w14:val="standardContextual"/>
          </w:rPr>
          <w:tab/>
        </w:r>
        <w:r w:rsidRPr="002B5C44">
          <w:rPr>
            <w:rStyle w:val="Hypertextovodkaz"/>
            <w:noProof/>
          </w:rPr>
          <w:t>Price values within messages</w:t>
        </w:r>
        <w:r>
          <w:rPr>
            <w:noProof/>
            <w:webHidden/>
          </w:rPr>
          <w:tab/>
        </w:r>
        <w:r>
          <w:rPr>
            <w:noProof/>
            <w:webHidden/>
          </w:rPr>
          <w:fldChar w:fldCharType="begin"/>
        </w:r>
        <w:r>
          <w:rPr>
            <w:noProof/>
            <w:webHidden/>
          </w:rPr>
          <w:instrText xml:space="preserve"> PAGEREF _Toc228801711 \h </w:instrText>
        </w:r>
        <w:r>
          <w:rPr>
            <w:noProof/>
            <w:webHidden/>
          </w:rPr>
        </w:r>
        <w:r>
          <w:rPr>
            <w:noProof/>
            <w:webHidden/>
          </w:rPr>
          <w:fldChar w:fldCharType="separate"/>
        </w:r>
        <w:r>
          <w:rPr>
            <w:noProof/>
            <w:webHidden/>
          </w:rPr>
          <w:t>17</w:t>
        </w:r>
        <w:r>
          <w:rPr>
            <w:noProof/>
            <w:webHidden/>
          </w:rPr>
          <w:fldChar w:fldCharType="end"/>
        </w:r>
      </w:hyperlink>
    </w:p>
    <w:p w14:paraId="65FCBF99" w14:textId="416D47FB"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2" w:history="1">
        <w:r w:rsidRPr="002B5C44">
          <w:rPr>
            <w:rStyle w:val="Hypertextovodkaz"/>
            <w:noProof/>
          </w:rPr>
          <w:t>2.6.5</w:t>
        </w:r>
        <w:r>
          <w:rPr>
            <w:rFonts w:eastAsiaTheme="minorEastAsia" w:cstheme="minorBidi"/>
            <w:noProof/>
            <w:kern w:val="2"/>
            <w:sz w:val="24"/>
            <w:szCs w:val="24"/>
            <w:lang w:eastAsia="cs-CZ"/>
            <w14:ligatures w14:val="standardContextual"/>
          </w:rPr>
          <w:tab/>
        </w:r>
        <w:r w:rsidRPr="002B5C44">
          <w:rPr>
            <w:rStyle w:val="Hypertextovodkaz"/>
            <w:noProof/>
          </w:rPr>
          <w:t>Format of date items within messages</w:t>
        </w:r>
        <w:r>
          <w:rPr>
            <w:noProof/>
            <w:webHidden/>
          </w:rPr>
          <w:tab/>
        </w:r>
        <w:r>
          <w:rPr>
            <w:noProof/>
            <w:webHidden/>
          </w:rPr>
          <w:fldChar w:fldCharType="begin"/>
        </w:r>
        <w:r>
          <w:rPr>
            <w:noProof/>
            <w:webHidden/>
          </w:rPr>
          <w:instrText xml:space="preserve"> PAGEREF _Toc228801712 \h </w:instrText>
        </w:r>
        <w:r>
          <w:rPr>
            <w:noProof/>
            <w:webHidden/>
          </w:rPr>
        </w:r>
        <w:r>
          <w:rPr>
            <w:noProof/>
            <w:webHidden/>
          </w:rPr>
          <w:fldChar w:fldCharType="separate"/>
        </w:r>
        <w:r>
          <w:rPr>
            <w:noProof/>
            <w:webHidden/>
          </w:rPr>
          <w:t>17</w:t>
        </w:r>
        <w:r>
          <w:rPr>
            <w:noProof/>
            <w:webHidden/>
          </w:rPr>
          <w:fldChar w:fldCharType="end"/>
        </w:r>
      </w:hyperlink>
    </w:p>
    <w:p w14:paraId="2C4F38CF" w14:textId="7C425482"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3" w:history="1">
        <w:r w:rsidRPr="002B5C44">
          <w:rPr>
            <w:rStyle w:val="Hypertextovodkaz"/>
            <w:noProof/>
          </w:rPr>
          <w:t>2.6.6</w:t>
        </w:r>
        <w:r>
          <w:rPr>
            <w:rFonts w:eastAsiaTheme="minorEastAsia" w:cstheme="minorBidi"/>
            <w:noProof/>
            <w:kern w:val="2"/>
            <w:sz w:val="24"/>
            <w:szCs w:val="24"/>
            <w:lang w:eastAsia="cs-CZ"/>
            <w14:ligatures w14:val="standardContextual"/>
          </w:rPr>
          <w:tab/>
        </w:r>
        <w:r w:rsidRPr="002B5C44">
          <w:rPr>
            <w:rStyle w:val="Hypertextovodkaz"/>
            <w:noProof/>
          </w:rPr>
          <w:t>Heartbeat message</w:t>
        </w:r>
        <w:r>
          <w:rPr>
            <w:noProof/>
            <w:webHidden/>
          </w:rPr>
          <w:tab/>
        </w:r>
        <w:r>
          <w:rPr>
            <w:noProof/>
            <w:webHidden/>
          </w:rPr>
          <w:fldChar w:fldCharType="begin"/>
        </w:r>
        <w:r>
          <w:rPr>
            <w:noProof/>
            <w:webHidden/>
          </w:rPr>
          <w:instrText xml:space="preserve"> PAGEREF _Toc228801713 \h </w:instrText>
        </w:r>
        <w:r>
          <w:rPr>
            <w:noProof/>
            <w:webHidden/>
          </w:rPr>
        </w:r>
        <w:r>
          <w:rPr>
            <w:noProof/>
            <w:webHidden/>
          </w:rPr>
          <w:fldChar w:fldCharType="separate"/>
        </w:r>
        <w:r>
          <w:rPr>
            <w:noProof/>
            <w:webHidden/>
          </w:rPr>
          <w:t>17</w:t>
        </w:r>
        <w:r>
          <w:rPr>
            <w:noProof/>
            <w:webHidden/>
          </w:rPr>
          <w:fldChar w:fldCharType="end"/>
        </w:r>
      </w:hyperlink>
    </w:p>
    <w:p w14:paraId="76432A13" w14:textId="7AFC3F73"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4" w:history="1">
        <w:r w:rsidRPr="002B5C44">
          <w:rPr>
            <w:rStyle w:val="Hypertextovodkaz"/>
            <w:noProof/>
          </w:rPr>
          <w:t>2.6.7</w:t>
        </w:r>
        <w:r>
          <w:rPr>
            <w:rFonts w:eastAsiaTheme="minorEastAsia" w:cstheme="minorBidi"/>
            <w:noProof/>
            <w:kern w:val="2"/>
            <w:sz w:val="24"/>
            <w:szCs w:val="24"/>
            <w:lang w:eastAsia="cs-CZ"/>
            <w14:ligatures w14:val="standardContextual"/>
          </w:rPr>
          <w:tab/>
        </w:r>
        <w:r w:rsidRPr="002B5C44">
          <w:rPr>
            <w:rStyle w:val="Hypertextovodkaz"/>
            <w:noProof/>
          </w:rPr>
          <w:t>Standard message header</w:t>
        </w:r>
        <w:r>
          <w:rPr>
            <w:noProof/>
            <w:webHidden/>
          </w:rPr>
          <w:tab/>
        </w:r>
        <w:r>
          <w:rPr>
            <w:noProof/>
            <w:webHidden/>
          </w:rPr>
          <w:fldChar w:fldCharType="begin"/>
        </w:r>
        <w:r>
          <w:rPr>
            <w:noProof/>
            <w:webHidden/>
          </w:rPr>
          <w:instrText xml:space="preserve"> PAGEREF _Toc228801714 \h </w:instrText>
        </w:r>
        <w:r>
          <w:rPr>
            <w:noProof/>
            <w:webHidden/>
          </w:rPr>
        </w:r>
        <w:r>
          <w:rPr>
            <w:noProof/>
            <w:webHidden/>
          </w:rPr>
          <w:fldChar w:fldCharType="separate"/>
        </w:r>
        <w:r>
          <w:rPr>
            <w:noProof/>
            <w:webHidden/>
          </w:rPr>
          <w:t>17</w:t>
        </w:r>
        <w:r>
          <w:rPr>
            <w:noProof/>
            <w:webHidden/>
          </w:rPr>
          <w:fldChar w:fldCharType="end"/>
        </w:r>
      </w:hyperlink>
    </w:p>
    <w:p w14:paraId="09B202AF" w14:textId="3A24DB86"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5" w:history="1">
        <w:r w:rsidRPr="002B5C44">
          <w:rPr>
            <w:rStyle w:val="Hypertextovodkaz"/>
            <w:noProof/>
          </w:rPr>
          <w:t>2.6.8</w:t>
        </w:r>
        <w:r>
          <w:rPr>
            <w:rFonts w:eastAsiaTheme="minorEastAsia" w:cstheme="minorBidi"/>
            <w:noProof/>
            <w:kern w:val="2"/>
            <w:sz w:val="24"/>
            <w:szCs w:val="24"/>
            <w:lang w:eastAsia="cs-CZ"/>
            <w14:ligatures w14:val="standardContextual"/>
          </w:rPr>
          <w:tab/>
        </w:r>
        <w:r w:rsidRPr="002B5C44">
          <w:rPr>
            <w:rStyle w:val="Hypertextovodkaz"/>
            <w:noProof/>
          </w:rPr>
          <w:t>Individual message parameter descriptions</w:t>
        </w:r>
        <w:r>
          <w:rPr>
            <w:noProof/>
            <w:webHidden/>
          </w:rPr>
          <w:tab/>
        </w:r>
        <w:r>
          <w:rPr>
            <w:noProof/>
            <w:webHidden/>
          </w:rPr>
          <w:fldChar w:fldCharType="begin"/>
        </w:r>
        <w:r>
          <w:rPr>
            <w:noProof/>
            <w:webHidden/>
          </w:rPr>
          <w:instrText xml:space="preserve"> PAGEREF _Toc228801715 \h </w:instrText>
        </w:r>
        <w:r>
          <w:rPr>
            <w:noProof/>
            <w:webHidden/>
          </w:rPr>
        </w:r>
        <w:r>
          <w:rPr>
            <w:noProof/>
            <w:webHidden/>
          </w:rPr>
          <w:fldChar w:fldCharType="separate"/>
        </w:r>
        <w:r>
          <w:rPr>
            <w:noProof/>
            <w:webHidden/>
          </w:rPr>
          <w:t>18</w:t>
        </w:r>
        <w:r>
          <w:rPr>
            <w:noProof/>
            <w:webHidden/>
          </w:rPr>
          <w:fldChar w:fldCharType="end"/>
        </w:r>
      </w:hyperlink>
    </w:p>
    <w:p w14:paraId="0D1D96B8" w14:textId="1BA841E1"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16" w:history="1">
        <w:r w:rsidRPr="002B5C44">
          <w:rPr>
            <w:rStyle w:val="Hypertextovodkaz"/>
            <w:noProof/>
          </w:rPr>
          <w:t>2.7</w:t>
        </w:r>
        <w:r>
          <w:rPr>
            <w:rFonts w:eastAsiaTheme="minorEastAsia" w:cstheme="minorBidi"/>
            <w:b w:val="0"/>
            <w:bCs w:val="0"/>
            <w:noProof/>
            <w:kern w:val="2"/>
            <w:sz w:val="24"/>
            <w:szCs w:val="24"/>
            <w:lang w:eastAsia="cs-CZ"/>
            <w14:ligatures w14:val="standardContextual"/>
          </w:rPr>
          <w:tab/>
        </w:r>
        <w:r w:rsidRPr="002B5C44">
          <w:rPr>
            <w:rStyle w:val="Hypertextovodkaz"/>
            <w:noProof/>
          </w:rPr>
          <w:t>Communication scenarios</w:t>
        </w:r>
        <w:r>
          <w:rPr>
            <w:noProof/>
            <w:webHidden/>
          </w:rPr>
          <w:tab/>
        </w:r>
        <w:r>
          <w:rPr>
            <w:noProof/>
            <w:webHidden/>
          </w:rPr>
          <w:fldChar w:fldCharType="begin"/>
        </w:r>
        <w:r>
          <w:rPr>
            <w:noProof/>
            <w:webHidden/>
          </w:rPr>
          <w:instrText xml:space="preserve"> PAGEREF _Toc228801716 \h </w:instrText>
        </w:r>
        <w:r>
          <w:rPr>
            <w:noProof/>
            <w:webHidden/>
          </w:rPr>
        </w:r>
        <w:r>
          <w:rPr>
            <w:noProof/>
            <w:webHidden/>
          </w:rPr>
          <w:fldChar w:fldCharType="separate"/>
        </w:r>
        <w:r>
          <w:rPr>
            <w:noProof/>
            <w:webHidden/>
          </w:rPr>
          <w:t>18</w:t>
        </w:r>
        <w:r>
          <w:rPr>
            <w:noProof/>
            <w:webHidden/>
          </w:rPr>
          <w:fldChar w:fldCharType="end"/>
        </w:r>
      </w:hyperlink>
    </w:p>
    <w:p w14:paraId="432BCB96" w14:textId="4D61D259"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7" w:history="1">
        <w:r w:rsidRPr="002B5C44">
          <w:rPr>
            <w:rStyle w:val="Hypertextovodkaz"/>
            <w:noProof/>
          </w:rPr>
          <w:t>2.7.1</w:t>
        </w:r>
        <w:r>
          <w:rPr>
            <w:rFonts w:eastAsiaTheme="minorEastAsia" w:cstheme="minorBidi"/>
            <w:noProof/>
            <w:kern w:val="2"/>
            <w:sz w:val="24"/>
            <w:szCs w:val="24"/>
            <w:lang w:eastAsia="cs-CZ"/>
            <w14:ligatures w14:val="standardContextual"/>
          </w:rPr>
          <w:tab/>
        </w:r>
        <w:r w:rsidRPr="002B5C44">
          <w:rPr>
            <w:rStyle w:val="Hypertextovodkaz"/>
            <w:noProof/>
          </w:rPr>
          <w:t>User log-in, log-out</w:t>
        </w:r>
        <w:r>
          <w:rPr>
            <w:noProof/>
            <w:webHidden/>
          </w:rPr>
          <w:tab/>
        </w:r>
        <w:r>
          <w:rPr>
            <w:noProof/>
            <w:webHidden/>
          </w:rPr>
          <w:fldChar w:fldCharType="begin"/>
        </w:r>
        <w:r>
          <w:rPr>
            <w:noProof/>
            <w:webHidden/>
          </w:rPr>
          <w:instrText xml:space="preserve"> PAGEREF _Toc228801717 \h </w:instrText>
        </w:r>
        <w:r>
          <w:rPr>
            <w:noProof/>
            <w:webHidden/>
          </w:rPr>
        </w:r>
        <w:r>
          <w:rPr>
            <w:noProof/>
            <w:webHidden/>
          </w:rPr>
          <w:fldChar w:fldCharType="separate"/>
        </w:r>
        <w:r>
          <w:rPr>
            <w:noProof/>
            <w:webHidden/>
          </w:rPr>
          <w:t>18</w:t>
        </w:r>
        <w:r>
          <w:rPr>
            <w:noProof/>
            <w:webHidden/>
          </w:rPr>
          <w:fldChar w:fldCharType="end"/>
        </w:r>
      </w:hyperlink>
    </w:p>
    <w:p w14:paraId="022E22EC" w14:textId="01EA34FE"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8" w:history="1">
        <w:r w:rsidRPr="002B5C44">
          <w:rPr>
            <w:rStyle w:val="Hypertextovodkaz"/>
            <w:noProof/>
            <w:lang w:val="en-US"/>
          </w:rPr>
          <w:t>2.7.2</w:t>
        </w:r>
        <w:r>
          <w:rPr>
            <w:rFonts w:eastAsiaTheme="minorEastAsia" w:cstheme="minorBidi"/>
            <w:noProof/>
            <w:kern w:val="2"/>
            <w:sz w:val="24"/>
            <w:szCs w:val="24"/>
            <w:lang w:eastAsia="cs-CZ"/>
            <w14:ligatures w14:val="standardContextual"/>
          </w:rPr>
          <w:tab/>
        </w:r>
        <w:r w:rsidRPr="002B5C44">
          <w:rPr>
            <w:rStyle w:val="Hypertextovodkaz"/>
            <w:noProof/>
            <w:lang w:val="en-US"/>
          </w:rPr>
          <w:t>Bid manipulation</w:t>
        </w:r>
        <w:r>
          <w:rPr>
            <w:noProof/>
            <w:webHidden/>
          </w:rPr>
          <w:tab/>
        </w:r>
        <w:r>
          <w:rPr>
            <w:noProof/>
            <w:webHidden/>
          </w:rPr>
          <w:fldChar w:fldCharType="begin"/>
        </w:r>
        <w:r>
          <w:rPr>
            <w:noProof/>
            <w:webHidden/>
          </w:rPr>
          <w:instrText xml:space="preserve"> PAGEREF _Toc228801718 \h </w:instrText>
        </w:r>
        <w:r>
          <w:rPr>
            <w:noProof/>
            <w:webHidden/>
          </w:rPr>
        </w:r>
        <w:r>
          <w:rPr>
            <w:noProof/>
            <w:webHidden/>
          </w:rPr>
          <w:fldChar w:fldCharType="separate"/>
        </w:r>
        <w:r>
          <w:rPr>
            <w:noProof/>
            <w:webHidden/>
          </w:rPr>
          <w:t>19</w:t>
        </w:r>
        <w:r>
          <w:rPr>
            <w:noProof/>
            <w:webHidden/>
          </w:rPr>
          <w:fldChar w:fldCharType="end"/>
        </w:r>
      </w:hyperlink>
    </w:p>
    <w:p w14:paraId="3EFE5AA7" w14:textId="3A12AB17"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9" w:history="1">
        <w:r w:rsidRPr="002B5C44">
          <w:rPr>
            <w:rStyle w:val="Hypertextovodkaz"/>
            <w:noProof/>
            <w:lang w:val="en-US"/>
          </w:rPr>
          <w:t>2.7.3</w:t>
        </w:r>
        <w:r>
          <w:rPr>
            <w:rFonts w:eastAsiaTheme="minorEastAsia" w:cstheme="minorBidi"/>
            <w:noProof/>
            <w:kern w:val="2"/>
            <w:sz w:val="24"/>
            <w:szCs w:val="24"/>
            <w:lang w:eastAsia="cs-CZ"/>
            <w14:ligatures w14:val="standardContextual"/>
          </w:rPr>
          <w:tab/>
        </w:r>
        <w:r w:rsidRPr="002B5C44">
          <w:rPr>
            <w:rStyle w:val="Hypertextovodkaz"/>
            <w:noProof/>
            <w:lang w:val="en-US"/>
          </w:rPr>
          <w:t>Public bid data request</w:t>
        </w:r>
        <w:r>
          <w:rPr>
            <w:noProof/>
            <w:webHidden/>
          </w:rPr>
          <w:tab/>
        </w:r>
        <w:r>
          <w:rPr>
            <w:noProof/>
            <w:webHidden/>
          </w:rPr>
          <w:fldChar w:fldCharType="begin"/>
        </w:r>
        <w:r>
          <w:rPr>
            <w:noProof/>
            <w:webHidden/>
          </w:rPr>
          <w:instrText xml:space="preserve"> PAGEREF _Toc228801719 \h </w:instrText>
        </w:r>
        <w:r>
          <w:rPr>
            <w:noProof/>
            <w:webHidden/>
          </w:rPr>
        </w:r>
        <w:r>
          <w:rPr>
            <w:noProof/>
            <w:webHidden/>
          </w:rPr>
          <w:fldChar w:fldCharType="separate"/>
        </w:r>
        <w:r>
          <w:rPr>
            <w:noProof/>
            <w:webHidden/>
          </w:rPr>
          <w:t>21</w:t>
        </w:r>
        <w:r>
          <w:rPr>
            <w:noProof/>
            <w:webHidden/>
          </w:rPr>
          <w:fldChar w:fldCharType="end"/>
        </w:r>
      </w:hyperlink>
    </w:p>
    <w:p w14:paraId="3EE884DF" w14:textId="4FF2FD10"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0" w:history="1">
        <w:r w:rsidRPr="002B5C44">
          <w:rPr>
            <w:rStyle w:val="Hypertextovodkaz"/>
            <w:noProof/>
            <w:lang w:val="en-US"/>
          </w:rPr>
          <w:t>2.7.4</w:t>
        </w:r>
        <w:r>
          <w:rPr>
            <w:rFonts w:eastAsiaTheme="minorEastAsia" w:cstheme="minorBidi"/>
            <w:noProof/>
            <w:kern w:val="2"/>
            <w:sz w:val="24"/>
            <w:szCs w:val="24"/>
            <w:lang w:eastAsia="cs-CZ"/>
            <w14:ligatures w14:val="standardContextual"/>
          </w:rPr>
          <w:tab/>
        </w:r>
        <w:r w:rsidRPr="002B5C44">
          <w:rPr>
            <w:rStyle w:val="Hypertextovodkaz"/>
            <w:noProof/>
            <w:lang w:val="en-US"/>
          </w:rPr>
          <w:t>Public trade data request</w:t>
        </w:r>
        <w:r>
          <w:rPr>
            <w:noProof/>
            <w:webHidden/>
          </w:rPr>
          <w:tab/>
        </w:r>
        <w:r>
          <w:rPr>
            <w:noProof/>
            <w:webHidden/>
          </w:rPr>
          <w:fldChar w:fldCharType="begin"/>
        </w:r>
        <w:r>
          <w:rPr>
            <w:noProof/>
            <w:webHidden/>
          </w:rPr>
          <w:instrText xml:space="preserve"> PAGEREF _Toc228801720 \h </w:instrText>
        </w:r>
        <w:r>
          <w:rPr>
            <w:noProof/>
            <w:webHidden/>
          </w:rPr>
        </w:r>
        <w:r>
          <w:rPr>
            <w:noProof/>
            <w:webHidden/>
          </w:rPr>
          <w:fldChar w:fldCharType="separate"/>
        </w:r>
        <w:r>
          <w:rPr>
            <w:noProof/>
            <w:webHidden/>
          </w:rPr>
          <w:t>22</w:t>
        </w:r>
        <w:r>
          <w:rPr>
            <w:noProof/>
            <w:webHidden/>
          </w:rPr>
          <w:fldChar w:fldCharType="end"/>
        </w:r>
      </w:hyperlink>
    </w:p>
    <w:p w14:paraId="793E456F" w14:textId="1F7BED46"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1" w:history="1">
        <w:r w:rsidRPr="002B5C44">
          <w:rPr>
            <w:rStyle w:val="Hypertextovodkaz"/>
            <w:noProof/>
            <w:lang w:val="en-US"/>
          </w:rPr>
          <w:t>2.7.5</w:t>
        </w:r>
        <w:r>
          <w:rPr>
            <w:rFonts w:eastAsiaTheme="minorEastAsia" w:cstheme="minorBidi"/>
            <w:noProof/>
            <w:kern w:val="2"/>
            <w:sz w:val="24"/>
            <w:szCs w:val="24"/>
            <w:lang w:eastAsia="cs-CZ"/>
            <w14:ligatures w14:val="standardContextual"/>
          </w:rPr>
          <w:tab/>
        </w:r>
        <w:r w:rsidRPr="002B5C44">
          <w:rPr>
            <w:rStyle w:val="Hypertextovodkaz"/>
            <w:noProof/>
            <w:lang w:val="en-US"/>
          </w:rPr>
          <w:t>Information message request</w:t>
        </w:r>
        <w:r>
          <w:rPr>
            <w:noProof/>
            <w:webHidden/>
          </w:rPr>
          <w:tab/>
        </w:r>
        <w:r>
          <w:rPr>
            <w:noProof/>
            <w:webHidden/>
          </w:rPr>
          <w:fldChar w:fldCharType="begin"/>
        </w:r>
        <w:r>
          <w:rPr>
            <w:noProof/>
            <w:webHidden/>
          </w:rPr>
          <w:instrText xml:space="preserve"> PAGEREF _Toc228801721 \h </w:instrText>
        </w:r>
        <w:r>
          <w:rPr>
            <w:noProof/>
            <w:webHidden/>
          </w:rPr>
        </w:r>
        <w:r>
          <w:rPr>
            <w:noProof/>
            <w:webHidden/>
          </w:rPr>
          <w:fldChar w:fldCharType="separate"/>
        </w:r>
        <w:r>
          <w:rPr>
            <w:noProof/>
            <w:webHidden/>
          </w:rPr>
          <w:t>22</w:t>
        </w:r>
        <w:r>
          <w:rPr>
            <w:noProof/>
            <w:webHidden/>
          </w:rPr>
          <w:fldChar w:fldCharType="end"/>
        </w:r>
      </w:hyperlink>
    </w:p>
    <w:p w14:paraId="64FABF23" w14:textId="71352A95"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2" w:history="1">
        <w:r w:rsidRPr="002B5C44">
          <w:rPr>
            <w:rStyle w:val="Hypertextovodkaz"/>
            <w:noProof/>
            <w:lang w:val="en-US"/>
          </w:rPr>
          <w:t>2.7.6</w:t>
        </w:r>
        <w:r>
          <w:rPr>
            <w:rFonts w:eastAsiaTheme="minorEastAsia" w:cstheme="minorBidi"/>
            <w:noProof/>
            <w:kern w:val="2"/>
            <w:sz w:val="24"/>
            <w:szCs w:val="24"/>
            <w:lang w:eastAsia="cs-CZ"/>
            <w14:ligatures w14:val="standardContextual"/>
          </w:rPr>
          <w:tab/>
        </w:r>
        <w:r w:rsidRPr="002B5C44">
          <w:rPr>
            <w:rStyle w:val="Hypertextovodkaz"/>
            <w:noProof/>
            <w:lang w:val="en-US"/>
          </w:rPr>
          <w:t>Product and market contract request</w:t>
        </w:r>
        <w:r>
          <w:rPr>
            <w:noProof/>
            <w:webHidden/>
          </w:rPr>
          <w:tab/>
        </w:r>
        <w:r>
          <w:rPr>
            <w:noProof/>
            <w:webHidden/>
          </w:rPr>
          <w:fldChar w:fldCharType="begin"/>
        </w:r>
        <w:r>
          <w:rPr>
            <w:noProof/>
            <w:webHidden/>
          </w:rPr>
          <w:instrText xml:space="preserve"> PAGEREF _Toc228801722 \h </w:instrText>
        </w:r>
        <w:r>
          <w:rPr>
            <w:noProof/>
            <w:webHidden/>
          </w:rPr>
        </w:r>
        <w:r>
          <w:rPr>
            <w:noProof/>
            <w:webHidden/>
          </w:rPr>
          <w:fldChar w:fldCharType="separate"/>
        </w:r>
        <w:r>
          <w:rPr>
            <w:noProof/>
            <w:webHidden/>
          </w:rPr>
          <w:t>23</w:t>
        </w:r>
        <w:r>
          <w:rPr>
            <w:noProof/>
            <w:webHidden/>
          </w:rPr>
          <w:fldChar w:fldCharType="end"/>
        </w:r>
      </w:hyperlink>
    </w:p>
    <w:p w14:paraId="02839FD3" w14:textId="2D13190B"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3" w:history="1">
        <w:r w:rsidRPr="002B5C44">
          <w:rPr>
            <w:rStyle w:val="Hypertextovodkaz"/>
            <w:noProof/>
            <w:lang w:val="en-US"/>
          </w:rPr>
          <w:t>2.7.7</w:t>
        </w:r>
        <w:r>
          <w:rPr>
            <w:rFonts w:eastAsiaTheme="minorEastAsia" w:cstheme="minorBidi"/>
            <w:noProof/>
            <w:kern w:val="2"/>
            <w:sz w:val="24"/>
            <w:szCs w:val="24"/>
            <w:lang w:eastAsia="cs-CZ"/>
            <w14:ligatures w14:val="standardContextual"/>
          </w:rPr>
          <w:tab/>
        </w:r>
        <w:r w:rsidRPr="002B5C44">
          <w:rPr>
            <w:rStyle w:val="Hypertextovodkaz"/>
            <w:noProof/>
            <w:lang w:val="en-US"/>
          </w:rPr>
          <w:t>Market status request</w:t>
        </w:r>
        <w:r>
          <w:rPr>
            <w:noProof/>
            <w:webHidden/>
          </w:rPr>
          <w:tab/>
        </w:r>
        <w:r>
          <w:rPr>
            <w:noProof/>
            <w:webHidden/>
          </w:rPr>
          <w:fldChar w:fldCharType="begin"/>
        </w:r>
        <w:r>
          <w:rPr>
            <w:noProof/>
            <w:webHidden/>
          </w:rPr>
          <w:instrText xml:space="preserve"> PAGEREF _Toc228801723 \h </w:instrText>
        </w:r>
        <w:r>
          <w:rPr>
            <w:noProof/>
            <w:webHidden/>
          </w:rPr>
        </w:r>
        <w:r>
          <w:rPr>
            <w:noProof/>
            <w:webHidden/>
          </w:rPr>
          <w:fldChar w:fldCharType="separate"/>
        </w:r>
        <w:r>
          <w:rPr>
            <w:noProof/>
            <w:webHidden/>
          </w:rPr>
          <w:t>24</w:t>
        </w:r>
        <w:r>
          <w:rPr>
            <w:noProof/>
            <w:webHidden/>
          </w:rPr>
          <w:fldChar w:fldCharType="end"/>
        </w:r>
      </w:hyperlink>
    </w:p>
    <w:p w14:paraId="0E9709AB" w14:textId="37C4E9B0"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4" w:history="1">
        <w:r w:rsidRPr="002B5C44">
          <w:rPr>
            <w:rStyle w:val="Hypertextovodkaz"/>
            <w:noProof/>
            <w:lang w:val="en-US"/>
          </w:rPr>
          <w:t>2.7.8</w:t>
        </w:r>
        <w:r>
          <w:rPr>
            <w:rFonts w:eastAsiaTheme="minorEastAsia" w:cstheme="minorBidi"/>
            <w:noProof/>
            <w:kern w:val="2"/>
            <w:sz w:val="24"/>
            <w:szCs w:val="24"/>
            <w:lang w:eastAsia="cs-CZ"/>
            <w14:ligatures w14:val="standardContextual"/>
          </w:rPr>
          <w:tab/>
        </w:r>
        <w:r w:rsidRPr="002B5C44">
          <w:rPr>
            <w:rStyle w:val="Hypertextovodkaz"/>
            <w:noProof/>
            <w:lang w:val="en-US"/>
          </w:rPr>
          <w:t>Notification message request</w:t>
        </w:r>
        <w:r>
          <w:rPr>
            <w:noProof/>
            <w:webHidden/>
          </w:rPr>
          <w:tab/>
        </w:r>
        <w:r>
          <w:rPr>
            <w:noProof/>
            <w:webHidden/>
          </w:rPr>
          <w:fldChar w:fldCharType="begin"/>
        </w:r>
        <w:r>
          <w:rPr>
            <w:noProof/>
            <w:webHidden/>
          </w:rPr>
          <w:instrText xml:space="preserve"> PAGEREF _Toc228801724 \h </w:instrText>
        </w:r>
        <w:r>
          <w:rPr>
            <w:noProof/>
            <w:webHidden/>
          </w:rPr>
        </w:r>
        <w:r>
          <w:rPr>
            <w:noProof/>
            <w:webHidden/>
          </w:rPr>
          <w:fldChar w:fldCharType="separate"/>
        </w:r>
        <w:r>
          <w:rPr>
            <w:noProof/>
            <w:webHidden/>
          </w:rPr>
          <w:t>24</w:t>
        </w:r>
        <w:r>
          <w:rPr>
            <w:noProof/>
            <w:webHidden/>
          </w:rPr>
          <w:fldChar w:fldCharType="end"/>
        </w:r>
      </w:hyperlink>
    </w:p>
    <w:p w14:paraId="535A9873" w14:textId="485E4E0C"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5" w:history="1">
        <w:r w:rsidRPr="002B5C44">
          <w:rPr>
            <w:rStyle w:val="Hypertextovodkaz"/>
            <w:noProof/>
            <w:lang w:val="en-US"/>
          </w:rPr>
          <w:t>2.7.9</w:t>
        </w:r>
        <w:r>
          <w:rPr>
            <w:rFonts w:eastAsiaTheme="minorEastAsia" w:cstheme="minorBidi"/>
            <w:noProof/>
            <w:kern w:val="2"/>
            <w:sz w:val="24"/>
            <w:szCs w:val="24"/>
            <w:lang w:eastAsia="cs-CZ"/>
            <w14:ligatures w14:val="standardContextual"/>
          </w:rPr>
          <w:tab/>
        </w:r>
        <w:r w:rsidRPr="002B5C44">
          <w:rPr>
            <w:rStyle w:val="Hypertextovodkaz"/>
            <w:noProof/>
            <w:lang w:val="en-US"/>
          </w:rPr>
          <w:t>Latest trade price request</w:t>
        </w:r>
        <w:r>
          <w:rPr>
            <w:noProof/>
            <w:webHidden/>
          </w:rPr>
          <w:tab/>
        </w:r>
        <w:r>
          <w:rPr>
            <w:noProof/>
            <w:webHidden/>
          </w:rPr>
          <w:fldChar w:fldCharType="begin"/>
        </w:r>
        <w:r>
          <w:rPr>
            <w:noProof/>
            <w:webHidden/>
          </w:rPr>
          <w:instrText xml:space="preserve"> PAGEREF _Toc228801725 \h </w:instrText>
        </w:r>
        <w:r>
          <w:rPr>
            <w:noProof/>
            <w:webHidden/>
          </w:rPr>
        </w:r>
        <w:r>
          <w:rPr>
            <w:noProof/>
            <w:webHidden/>
          </w:rPr>
          <w:fldChar w:fldCharType="separate"/>
        </w:r>
        <w:r>
          <w:rPr>
            <w:noProof/>
            <w:webHidden/>
          </w:rPr>
          <w:t>25</w:t>
        </w:r>
        <w:r>
          <w:rPr>
            <w:noProof/>
            <w:webHidden/>
          </w:rPr>
          <w:fldChar w:fldCharType="end"/>
        </w:r>
      </w:hyperlink>
    </w:p>
    <w:p w14:paraId="55974E84" w14:textId="3F6FA4EA"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26" w:history="1">
        <w:r w:rsidRPr="002B5C44">
          <w:rPr>
            <w:rStyle w:val="Hypertextovodkaz"/>
            <w:noProof/>
            <w:lang w:val="en-US"/>
          </w:rPr>
          <w:t>2.8</w:t>
        </w:r>
        <w:r>
          <w:rPr>
            <w:rFonts w:eastAsiaTheme="minorEastAsia" w:cstheme="minorBidi"/>
            <w:b w:val="0"/>
            <w:bCs w:val="0"/>
            <w:noProof/>
            <w:kern w:val="2"/>
            <w:sz w:val="24"/>
            <w:szCs w:val="24"/>
            <w:lang w:eastAsia="cs-CZ"/>
            <w14:ligatures w14:val="standardContextual"/>
          </w:rPr>
          <w:tab/>
        </w:r>
        <w:r w:rsidRPr="002B5C44">
          <w:rPr>
            <w:rStyle w:val="Hypertextovodkaz"/>
            <w:noProof/>
            <w:lang w:val="en-US"/>
          </w:rPr>
          <w:t>Communication messages</w:t>
        </w:r>
        <w:r>
          <w:rPr>
            <w:noProof/>
            <w:webHidden/>
          </w:rPr>
          <w:tab/>
        </w:r>
        <w:r>
          <w:rPr>
            <w:noProof/>
            <w:webHidden/>
          </w:rPr>
          <w:fldChar w:fldCharType="begin"/>
        </w:r>
        <w:r>
          <w:rPr>
            <w:noProof/>
            <w:webHidden/>
          </w:rPr>
          <w:instrText xml:space="preserve"> PAGEREF _Toc228801726 \h </w:instrText>
        </w:r>
        <w:r>
          <w:rPr>
            <w:noProof/>
            <w:webHidden/>
          </w:rPr>
        </w:r>
        <w:r>
          <w:rPr>
            <w:noProof/>
            <w:webHidden/>
          </w:rPr>
          <w:fldChar w:fldCharType="separate"/>
        </w:r>
        <w:r>
          <w:rPr>
            <w:noProof/>
            <w:webHidden/>
          </w:rPr>
          <w:t>25</w:t>
        </w:r>
        <w:r>
          <w:rPr>
            <w:noProof/>
            <w:webHidden/>
          </w:rPr>
          <w:fldChar w:fldCharType="end"/>
        </w:r>
      </w:hyperlink>
    </w:p>
    <w:p w14:paraId="28ABF685" w14:textId="30746C57"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7" w:history="1">
        <w:r w:rsidRPr="002B5C44">
          <w:rPr>
            <w:rStyle w:val="Hypertextovodkaz"/>
            <w:noProof/>
            <w:lang w:val="en-US"/>
          </w:rPr>
          <w:t>2.8.1</w:t>
        </w:r>
        <w:r>
          <w:rPr>
            <w:rFonts w:eastAsiaTheme="minorEastAsia" w:cstheme="minorBidi"/>
            <w:noProof/>
            <w:kern w:val="2"/>
            <w:sz w:val="24"/>
            <w:szCs w:val="24"/>
            <w:lang w:eastAsia="cs-CZ"/>
            <w14:ligatures w14:val="standardContextual"/>
          </w:rPr>
          <w:tab/>
        </w:r>
        <w:r w:rsidRPr="002B5C44">
          <w:rPr>
            <w:rStyle w:val="Hypertextovodkaz"/>
            <w:noProof/>
            <w:lang w:val="en-US"/>
          </w:rPr>
          <w:t>General requests and responses</w:t>
        </w:r>
        <w:r>
          <w:rPr>
            <w:noProof/>
            <w:webHidden/>
          </w:rPr>
          <w:tab/>
        </w:r>
        <w:r>
          <w:rPr>
            <w:noProof/>
            <w:webHidden/>
          </w:rPr>
          <w:fldChar w:fldCharType="begin"/>
        </w:r>
        <w:r>
          <w:rPr>
            <w:noProof/>
            <w:webHidden/>
          </w:rPr>
          <w:instrText xml:space="preserve"> PAGEREF _Toc228801727 \h </w:instrText>
        </w:r>
        <w:r>
          <w:rPr>
            <w:noProof/>
            <w:webHidden/>
          </w:rPr>
        </w:r>
        <w:r>
          <w:rPr>
            <w:noProof/>
            <w:webHidden/>
          </w:rPr>
          <w:fldChar w:fldCharType="separate"/>
        </w:r>
        <w:r>
          <w:rPr>
            <w:noProof/>
            <w:webHidden/>
          </w:rPr>
          <w:t>26</w:t>
        </w:r>
        <w:r>
          <w:rPr>
            <w:noProof/>
            <w:webHidden/>
          </w:rPr>
          <w:fldChar w:fldCharType="end"/>
        </w:r>
      </w:hyperlink>
    </w:p>
    <w:p w14:paraId="681D1A9D" w14:textId="5BD5672F"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8" w:history="1">
        <w:r w:rsidRPr="002B5C44">
          <w:rPr>
            <w:rStyle w:val="Hypertextovodkaz"/>
            <w:noProof/>
          </w:rPr>
          <w:t>2.8.2.</w:t>
        </w:r>
        <w:r>
          <w:rPr>
            <w:rFonts w:eastAsiaTheme="minorEastAsia" w:cstheme="minorBidi"/>
            <w:noProof/>
            <w:kern w:val="2"/>
            <w:sz w:val="24"/>
            <w:szCs w:val="24"/>
            <w:lang w:eastAsia="cs-CZ"/>
            <w14:ligatures w14:val="standardContextual"/>
          </w:rPr>
          <w:tab/>
        </w:r>
        <w:r w:rsidRPr="002B5C44">
          <w:rPr>
            <w:rStyle w:val="Hypertextovodkaz"/>
            <w:noProof/>
          </w:rPr>
          <w:t>Order submission and management</w:t>
        </w:r>
        <w:r>
          <w:rPr>
            <w:noProof/>
            <w:webHidden/>
          </w:rPr>
          <w:tab/>
        </w:r>
        <w:r>
          <w:rPr>
            <w:noProof/>
            <w:webHidden/>
          </w:rPr>
          <w:fldChar w:fldCharType="begin"/>
        </w:r>
        <w:r>
          <w:rPr>
            <w:noProof/>
            <w:webHidden/>
          </w:rPr>
          <w:instrText xml:space="preserve"> PAGEREF _Toc228801728 \h </w:instrText>
        </w:r>
        <w:r>
          <w:rPr>
            <w:noProof/>
            <w:webHidden/>
          </w:rPr>
        </w:r>
        <w:r>
          <w:rPr>
            <w:noProof/>
            <w:webHidden/>
          </w:rPr>
          <w:fldChar w:fldCharType="separate"/>
        </w:r>
        <w:r>
          <w:rPr>
            <w:noProof/>
            <w:webHidden/>
          </w:rPr>
          <w:t>29</w:t>
        </w:r>
        <w:r>
          <w:rPr>
            <w:noProof/>
            <w:webHidden/>
          </w:rPr>
          <w:fldChar w:fldCharType="end"/>
        </w:r>
      </w:hyperlink>
    </w:p>
    <w:p w14:paraId="3F92F21F" w14:textId="66C64B13"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9" w:history="1">
        <w:r w:rsidRPr="002B5C44">
          <w:rPr>
            <w:rStyle w:val="Hypertextovodkaz"/>
            <w:noProof/>
          </w:rPr>
          <w:t>2.8.3.</w:t>
        </w:r>
        <w:r>
          <w:rPr>
            <w:rFonts w:eastAsiaTheme="minorEastAsia" w:cstheme="minorBidi"/>
            <w:noProof/>
            <w:kern w:val="2"/>
            <w:sz w:val="24"/>
            <w:szCs w:val="24"/>
            <w:lang w:eastAsia="cs-CZ"/>
            <w14:ligatures w14:val="standardContextual"/>
          </w:rPr>
          <w:tab/>
        </w:r>
        <w:r w:rsidRPr="002B5C44">
          <w:rPr>
            <w:rStyle w:val="Hypertextovodkaz"/>
            <w:noProof/>
          </w:rPr>
          <w:t>Market information</w:t>
        </w:r>
        <w:r>
          <w:rPr>
            <w:noProof/>
            <w:webHidden/>
          </w:rPr>
          <w:tab/>
        </w:r>
        <w:r>
          <w:rPr>
            <w:noProof/>
            <w:webHidden/>
          </w:rPr>
          <w:fldChar w:fldCharType="begin"/>
        </w:r>
        <w:r>
          <w:rPr>
            <w:noProof/>
            <w:webHidden/>
          </w:rPr>
          <w:instrText xml:space="preserve"> PAGEREF _Toc228801729 \h </w:instrText>
        </w:r>
        <w:r>
          <w:rPr>
            <w:noProof/>
            <w:webHidden/>
          </w:rPr>
        </w:r>
        <w:r>
          <w:rPr>
            <w:noProof/>
            <w:webHidden/>
          </w:rPr>
          <w:fldChar w:fldCharType="separate"/>
        </w:r>
        <w:r>
          <w:rPr>
            <w:noProof/>
            <w:webHidden/>
          </w:rPr>
          <w:t>35</w:t>
        </w:r>
        <w:r>
          <w:rPr>
            <w:noProof/>
            <w:webHidden/>
          </w:rPr>
          <w:fldChar w:fldCharType="end"/>
        </w:r>
      </w:hyperlink>
    </w:p>
    <w:p w14:paraId="035F571F" w14:textId="51614BCC"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30" w:history="1">
        <w:r w:rsidRPr="002B5C44">
          <w:rPr>
            <w:rStyle w:val="Hypertextovodkaz"/>
            <w:noProof/>
            <w:lang w:val="en-US"/>
          </w:rPr>
          <w:t>2.9</w:t>
        </w:r>
        <w:r>
          <w:rPr>
            <w:rFonts w:eastAsiaTheme="minorEastAsia" w:cstheme="minorBidi"/>
            <w:b w:val="0"/>
            <w:bCs w:val="0"/>
            <w:noProof/>
            <w:kern w:val="2"/>
            <w:sz w:val="24"/>
            <w:szCs w:val="24"/>
            <w:lang w:eastAsia="cs-CZ"/>
            <w14:ligatures w14:val="standardContextual"/>
          </w:rPr>
          <w:tab/>
        </w:r>
        <w:r w:rsidRPr="002B5C44">
          <w:rPr>
            <w:rStyle w:val="Hypertextovodkaz"/>
            <w:noProof/>
            <w:lang w:val="en-US"/>
          </w:rPr>
          <w:t>Scenarios for the current automatic communication through the KSP/KSM communication server</w:t>
        </w:r>
        <w:r>
          <w:rPr>
            <w:noProof/>
            <w:webHidden/>
          </w:rPr>
          <w:tab/>
        </w:r>
        <w:r>
          <w:rPr>
            <w:noProof/>
            <w:webHidden/>
          </w:rPr>
          <w:fldChar w:fldCharType="begin"/>
        </w:r>
        <w:r>
          <w:rPr>
            <w:noProof/>
            <w:webHidden/>
          </w:rPr>
          <w:instrText xml:space="preserve"> PAGEREF _Toc228801730 \h </w:instrText>
        </w:r>
        <w:r>
          <w:rPr>
            <w:noProof/>
            <w:webHidden/>
          </w:rPr>
        </w:r>
        <w:r>
          <w:rPr>
            <w:noProof/>
            <w:webHidden/>
          </w:rPr>
          <w:fldChar w:fldCharType="separate"/>
        </w:r>
        <w:r>
          <w:rPr>
            <w:noProof/>
            <w:webHidden/>
          </w:rPr>
          <w:t>48</w:t>
        </w:r>
        <w:r>
          <w:rPr>
            <w:noProof/>
            <w:webHidden/>
          </w:rPr>
          <w:fldChar w:fldCharType="end"/>
        </w:r>
      </w:hyperlink>
    </w:p>
    <w:p w14:paraId="7B9DFB27" w14:textId="1B3736F8"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31" w:history="1">
        <w:r w:rsidRPr="002B5C44">
          <w:rPr>
            <w:rStyle w:val="Hypertextovodkaz"/>
            <w:noProof/>
            <w:lang w:val="en-US"/>
          </w:rPr>
          <w:t>2.9.1</w:t>
        </w:r>
        <w:r>
          <w:rPr>
            <w:rFonts w:eastAsiaTheme="minorEastAsia" w:cstheme="minorBidi"/>
            <w:noProof/>
            <w:kern w:val="2"/>
            <w:sz w:val="24"/>
            <w:szCs w:val="24"/>
            <w:lang w:eastAsia="cs-CZ"/>
            <w14:ligatures w14:val="standardContextual"/>
          </w:rPr>
          <w:tab/>
        </w:r>
        <w:r w:rsidRPr="002B5C44">
          <w:rPr>
            <w:rStyle w:val="Hypertextovodkaz"/>
            <w:noProof/>
          </w:rPr>
          <w:t>Configuration/modification/response to the new IMG limit</w:t>
        </w:r>
        <w:r>
          <w:rPr>
            <w:noProof/>
            <w:webHidden/>
          </w:rPr>
          <w:tab/>
        </w:r>
        <w:r>
          <w:rPr>
            <w:noProof/>
            <w:webHidden/>
          </w:rPr>
          <w:fldChar w:fldCharType="begin"/>
        </w:r>
        <w:r>
          <w:rPr>
            <w:noProof/>
            <w:webHidden/>
          </w:rPr>
          <w:instrText xml:space="preserve"> PAGEREF _Toc228801731 \h </w:instrText>
        </w:r>
        <w:r>
          <w:rPr>
            <w:noProof/>
            <w:webHidden/>
          </w:rPr>
        </w:r>
        <w:r>
          <w:rPr>
            <w:noProof/>
            <w:webHidden/>
          </w:rPr>
          <w:fldChar w:fldCharType="separate"/>
        </w:r>
        <w:r>
          <w:rPr>
            <w:noProof/>
            <w:webHidden/>
          </w:rPr>
          <w:t>48</w:t>
        </w:r>
        <w:r>
          <w:rPr>
            <w:noProof/>
            <w:webHidden/>
          </w:rPr>
          <w:fldChar w:fldCharType="end"/>
        </w:r>
      </w:hyperlink>
    </w:p>
    <w:p w14:paraId="76B8FE87" w14:textId="4F59554C"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32" w:history="1">
        <w:r w:rsidRPr="002B5C44">
          <w:rPr>
            <w:rStyle w:val="Hypertextovodkaz"/>
            <w:noProof/>
          </w:rPr>
          <w:t>2.9.2</w:t>
        </w:r>
        <w:r>
          <w:rPr>
            <w:rFonts w:eastAsiaTheme="minorEastAsia" w:cstheme="minorBidi"/>
            <w:noProof/>
            <w:kern w:val="2"/>
            <w:sz w:val="24"/>
            <w:szCs w:val="24"/>
            <w:lang w:eastAsia="cs-CZ"/>
            <w14:ligatures w14:val="standardContextual"/>
          </w:rPr>
          <w:tab/>
        </w:r>
        <w:r w:rsidRPr="002B5C44">
          <w:rPr>
            <w:rStyle w:val="Hypertextovodkaz"/>
            <w:noProof/>
          </w:rPr>
          <w:t>Message indicating the transfer of a portion of the IMG limit into the main trading limit</w:t>
        </w:r>
        <w:r>
          <w:rPr>
            <w:noProof/>
            <w:webHidden/>
          </w:rPr>
          <w:tab/>
        </w:r>
        <w:r>
          <w:rPr>
            <w:noProof/>
            <w:webHidden/>
          </w:rPr>
          <w:fldChar w:fldCharType="begin"/>
        </w:r>
        <w:r>
          <w:rPr>
            <w:noProof/>
            <w:webHidden/>
          </w:rPr>
          <w:instrText xml:space="preserve"> PAGEREF _Toc228801732 \h </w:instrText>
        </w:r>
        <w:r>
          <w:rPr>
            <w:noProof/>
            <w:webHidden/>
          </w:rPr>
        </w:r>
        <w:r>
          <w:rPr>
            <w:noProof/>
            <w:webHidden/>
          </w:rPr>
          <w:fldChar w:fldCharType="separate"/>
        </w:r>
        <w:r>
          <w:rPr>
            <w:noProof/>
            <w:webHidden/>
          </w:rPr>
          <w:t>48</w:t>
        </w:r>
        <w:r>
          <w:rPr>
            <w:noProof/>
            <w:webHidden/>
          </w:rPr>
          <w:fldChar w:fldCharType="end"/>
        </w:r>
      </w:hyperlink>
    </w:p>
    <w:p w14:paraId="32096885" w14:textId="3601C8EB" w:rsidR="003A5569" w:rsidRDefault="003A5569">
      <w:pPr>
        <w:pStyle w:val="Obsah1"/>
        <w:tabs>
          <w:tab w:val="left" w:pos="440"/>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733" w:history="1">
        <w:r w:rsidRPr="002B5C44">
          <w:rPr>
            <w:rStyle w:val="Hypertextovodkaz"/>
            <w:noProof/>
            <w:lang w:val="en-US"/>
          </w:rPr>
          <w:t>3</w:t>
        </w:r>
        <w:r>
          <w:rPr>
            <w:rFonts w:asciiTheme="minorHAnsi" w:eastAsiaTheme="minorEastAsia" w:hAnsiTheme="minorHAnsi" w:cstheme="minorBidi"/>
            <w:b w:val="0"/>
            <w:bCs w:val="0"/>
            <w:caps w:val="0"/>
            <w:noProof/>
            <w:kern w:val="2"/>
            <w:lang w:eastAsia="cs-CZ"/>
            <w14:ligatures w14:val="standardContextual"/>
          </w:rPr>
          <w:tab/>
        </w:r>
        <w:r w:rsidRPr="002B5C44">
          <w:rPr>
            <w:rStyle w:val="Hypertextovodkaz"/>
            <w:noProof/>
            <w:lang w:val="en-US"/>
          </w:rPr>
          <w:t>Using the electronic signature</w:t>
        </w:r>
        <w:r>
          <w:rPr>
            <w:noProof/>
            <w:webHidden/>
          </w:rPr>
          <w:tab/>
        </w:r>
        <w:r>
          <w:rPr>
            <w:noProof/>
            <w:webHidden/>
          </w:rPr>
          <w:fldChar w:fldCharType="begin"/>
        </w:r>
        <w:r>
          <w:rPr>
            <w:noProof/>
            <w:webHidden/>
          </w:rPr>
          <w:instrText xml:space="preserve"> PAGEREF _Toc228801733 \h </w:instrText>
        </w:r>
        <w:r>
          <w:rPr>
            <w:noProof/>
            <w:webHidden/>
          </w:rPr>
        </w:r>
        <w:r>
          <w:rPr>
            <w:noProof/>
            <w:webHidden/>
          </w:rPr>
          <w:fldChar w:fldCharType="separate"/>
        </w:r>
        <w:r>
          <w:rPr>
            <w:noProof/>
            <w:webHidden/>
          </w:rPr>
          <w:t>50</w:t>
        </w:r>
        <w:r>
          <w:rPr>
            <w:noProof/>
            <w:webHidden/>
          </w:rPr>
          <w:fldChar w:fldCharType="end"/>
        </w:r>
      </w:hyperlink>
    </w:p>
    <w:p w14:paraId="1F03EE2F" w14:textId="3DB06186" w:rsidR="00715005" w:rsidRPr="00304F3A" w:rsidRDefault="008D4357" w:rsidP="00AE6D46">
      <w:pPr>
        <w:pStyle w:val="Obsah3"/>
        <w:tabs>
          <w:tab w:val="left" w:pos="1440"/>
          <w:tab w:val="right" w:leader="dot" w:pos="8494"/>
        </w:tabs>
        <w:ind w:left="0"/>
        <w:rPr>
          <w:sz w:val="28"/>
          <w:lang w:val="en-US"/>
        </w:rPr>
      </w:pPr>
      <w:r w:rsidRPr="00FA22F8">
        <w:rPr>
          <w:lang w:val="en-US"/>
        </w:rPr>
        <w:fldChar w:fldCharType="end"/>
      </w:r>
      <w:r w:rsidR="00715005" w:rsidRPr="00304F3A">
        <w:rPr>
          <w:lang w:val="en-US"/>
        </w:rPr>
        <w:br w:type="page"/>
      </w:r>
    </w:p>
    <w:p w14:paraId="6E787456" w14:textId="0A0EBFE1" w:rsidR="00FF5BEA" w:rsidRPr="00FA22F8" w:rsidRDefault="00F93694" w:rsidP="00D06E15">
      <w:pPr>
        <w:pStyle w:val="Nadpisobsahu"/>
        <w:pageBreakBefore/>
        <w:suppressAutoHyphens w:val="0"/>
        <w:spacing w:before="240" w:after="240" w:line="240" w:lineRule="atLeast"/>
        <w:textAlignment w:val="auto"/>
        <w:outlineLvl w:val="0"/>
        <w:rPr>
          <w:color w:val="000000" w:themeColor="text1"/>
          <w:szCs w:val="28"/>
          <w:lang w:val="en-US" w:bidi="en-US"/>
        </w:rPr>
      </w:pPr>
      <w:bookmarkStart w:id="0" w:name="_Toc203567273"/>
      <w:bookmarkStart w:id="1" w:name="_Toc203996304"/>
      <w:bookmarkStart w:id="2" w:name="_Toc203997502"/>
      <w:bookmarkStart w:id="3" w:name="_Toc228801691"/>
      <w:r w:rsidRPr="00906E8B">
        <w:rPr>
          <w:bCs/>
          <w:color w:val="000000" w:themeColor="text1"/>
          <w:szCs w:val="28"/>
          <w:lang w:val="en-US" w:bidi="en-US"/>
        </w:rPr>
        <w:lastRenderedPageBreak/>
        <w:t>List of Figures</w:t>
      </w:r>
      <w:bookmarkEnd w:id="0"/>
      <w:bookmarkEnd w:id="1"/>
      <w:bookmarkEnd w:id="2"/>
      <w:bookmarkEnd w:id="3"/>
    </w:p>
    <w:p w14:paraId="28641E86" w14:textId="7980EF8F" w:rsidR="003A5569" w:rsidRDefault="003062DE">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r>
        <w:rPr>
          <w:b/>
          <w:lang w:val="en-US"/>
        </w:rPr>
        <w:fldChar w:fldCharType="begin"/>
      </w:r>
      <w:r>
        <w:rPr>
          <w:b/>
          <w:lang w:val="en-US"/>
        </w:rPr>
        <w:instrText xml:space="preserve"> TOC \h \z \c "Figure" </w:instrText>
      </w:r>
      <w:r>
        <w:rPr>
          <w:b/>
          <w:lang w:val="en-US"/>
        </w:rPr>
        <w:fldChar w:fldCharType="separate"/>
      </w:r>
      <w:hyperlink w:anchor="_Toc228801734" w:history="1">
        <w:r w:rsidR="003A5569" w:rsidRPr="003C7E98">
          <w:rPr>
            <w:rStyle w:val="Hypertextovodkaz"/>
            <w:noProof/>
            <w:lang w:val="en-US"/>
          </w:rPr>
          <w:t>Figure 1 - Communication with MQ server</w:t>
        </w:r>
        <w:r w:rsidR="003A5569">
          <w:rPr>
            <w:noProof/>
            <w:webHidden/>
          </w:rPr>
          <w:tab/>
        </w:r>
        <w:r w:rsidR="003A5569">
          <w:rPr>
            <w:noProof/>
            <w:webHidden/>
          </w:rPr>
          <w:fldChar w:fldCharType="begin"/>
        </w:r>
        <w:r w:rsidR="003A5569">
          <w:rPr>
            <w:noProof/>
            <w:webHidden/>
          </w:rPr>
          <w:instrText xml:space="preserve"> PAGEREF _Toc228801734 \h </w:instrText>
        </w:r>
        <w:r w:rsidR="003A5569">
          <w:rPr>
            <w:noProof/>
            <w:webHidden/>
          </w:rPr>
        </w:r>
        <w:r w:rsidR="003A5569">
          <w:rPr>
            <w:noProof/>
            <w:webHidden/>
          </w:rPr>
          <w:fldChar w:fldCharType="separate"/>
        </w:r>
        <w:r w:rsidR="003A5569">
          <w:rPr>
            <w:noProof/>
            <w:webHidden/>
          </w:rPr>
          <w:t>11</w:t>
        </w:r>
        <w:r w:rsidR="003A5569">
          <w:rPr>
            <w:noProof/>
            <w:webHidden/>
          </w:rPr>
          <w:fldChar w:fldCharType="end"/>
        </w:r>
      </w:hyperlink>
    </w:p>
    <w:p w14:paraId="23F3B38D" w14:textId="6273487E"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35" w:history="1">
        <w:r w:rsidRPr="003C7E98">
          <w:rPr>
            <w:rStyle w:val="Hypertextovodkaz"/>
            <w:noProof/>
            <w:lang w:val="en-US"/>
          </w:rPr>
          <w:t>Figure 2 - Connection to MQ server and message flow architecture</w:t>
        </w:r>
        <w:r>
          <w:rPr>
            <w:noProof/>
            <w:webHidden/>
          </w:rPr>
          <w:tab/>
        </w:r>
        <w:r>
          <w:rPr>
            <w:noProof/>
            <w:webHidden/>
          </w:rPr>
          <w:fldChar w:fldCharType="begin"/>
        </w:r>
        <w:r>
          <w:rPr>
            <w:noProof/>
            <w:webHidden/>
          </w:rPr>
          <w:instrText xml:space="preserve"> PAGEREF _Toc228801735 \h </w:instrText>
        </w:r>
        <w:r>
          <w:rPr>
            <w:noProof/>
            <w:webHidden/>
          </w:rPr>
        </w:r>
        <w:r>
          <w:rPr>
            <w:noProof/>
            <w:webHidden/>
          </w:rPr>
          <w:fldChar w:fldCharType="separate"/>
        </w:r>
        <w:r>
          <w:rPr>
            <w:noProof/>
            <w:webHidden/>
          </w:rPr>
          <w:t>12</w:t>
        </w:r>
        <w:r>
          <w:rPr>
            <w:noProof/>
            <w:webHidden/>
          </w:rPr>
          <w:fldChar w:fldCharType="end"/>
        </w:r>
      </w:hyperlink>
    </w:p>
    <w:p w14:paraId="573BFCE4" w14:textId="7BB0FA3D"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36" w:history="1">
        <w:r w:rsidRPr="003C7E98">
          <w:rPr>
            <w:rStyle w:val="Hypertextovodkaz"/>
            <w:noProof/>
            <w:lang w:val="en-US"/>
          </w:rPr>
          <w:t>Figure 3 - User login/logout sequence diagram</w:t>
        </w:r>
        <w:r>
          <w:rPr>
            <w:noProof/>
            <w:webHidden/>
          </w:rPr>
          <w:tab/>
        </w:r>
        <w:r>
          <w:rPr>
            <w:noProof/>
            <w:webHidden/>
          </w:rPr>
          <w:fldChar w:fldCharType="begin"/>
        </w:r>
        <w:r>
          <w:rPr>
            <w:noProof/>
            <w:webHidden/>
          </w:rPr>
          <w:instrText xml:space="preserve"> PAGEREF _Toc228801736 \h </w:instrText>
        </w:r>
        <w:r>
          <w:rPr>
            <w:noProof/>
            <w:webHidden/>
          </w:rPr>
        </w:r>
        <w:r>
          <w:rPr>
            <w:noProof/>
            <w:webHidden/>
          </w:rPr>
          <w:fldChar w:fldCharType="separate"/>
        </w:r>
        <w:r>
          <w:rPr>
            <w:noProof/>
            <w:webHidden/>
          </w:rPr>
          <w:t>19</w:t>
        </w:r>
        <w:r>
          <w:rPr>
            <w:noProof/>
            <w:webHidden/>
          </w:rPr>
          <w:fldChar w:fldCharType="end"/>
        </w:r>
      </w:hyperlink>
    </w:p>
    <w:p w14:paraId="33619A69" w14:textId="4F7CE8A6"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37" w:history="1">
        <w:r w:rsidRPr="003C7E98">
          <w:rPr>
            <w:rStyle w:val="Hypertextovodkaz"/>
            <w:noProof/>
            <w:lang w:val="en-US"/>
          </w:rPr>
          <w:t xml:space="preserve">Figure </w:t>
        </w:r>
        <w:r w:rsidRPr="003C7E98">
          <w:rPr>
            <w:rStyle w:val="Hypertextovodkaz"/>
            <w:bCs/>
            <w:noProof/>
            <w:lang w:val="en-US"/>
          </w:rPr>
          <w:t>4</w:t>
        </w:r>
        <w:r w:rsidRPr="003C7E98">
          <w:rPr>
            <w:rStyle w:val="Hypertextovodkaz"/>
            <w:noProof/>
            <w:lang w:val="en-US"/>
          </w:rPr>
          <w:t xml:space="preserve"> - </w:t>
        </w:r>
        <w:r w:rsidRPr="003C7E98">
          <w:rPr>
            <w:rStyle w:val="Hypertextovodkaz"/>
            <w:bCs/>
            <w:noProof/>
            <w:lang w:val="en-US"/>
          </w:rPr>
          <w:t>Order</w:t>
        </w:r>
        <w:r w:rsidRPr="003C7E98">
          <w:rPr>
            <w:rStyle w:val="Hypertextovodkaz"/>
            <w:noProof/>
            <w:lang w:val="en-US"/>
          </w:rPr>
          <w:t xml:space="preserve"> submission with its trade establishment and </w:t>
        </w:r>
        <w:r w:rsidRPr="003C7E98">
          <w:rPr>
            <w:rStyle w:val="Hypertextovodkaz"/>
            <w:bCs/>
            <w:noProof/>
            <w:lang w:val="en-US"/>
          </w:rPr>
          <w:t>bid</w:t>
        </w:r>
        <w:r w:rsidRPr="003C7E98">
          <w:rPr>
            <w:rStyle w:val="Hypertextovodkaz"/>
            <w:noProof/>
            <w:lang w:val="en-US"/>
          </w:rPr>
          <w:t xml:space="preserve"> modification without its trade establishment sequence diagram</w:t>
        </w:r>
        <w:r>
          <w:rPr>
            <w:noProof/>
            <w:webHidden/>
          </w:rPr>
          <w:tab/>
        </w:r>
        <w:r>
          <w:rPr>
            <w:noProof/>
            <w:webHidden/>
          </w:rPr>
          <w:fldChar w:fldCharType="begin"/>
        </w:r>
        <w:r>
          <w:rPr>
            <w:noProof/>
            <w:webHidden/>
          </w:rPr>
          <w:instrText xml:space="preserve"> PAGEREF _Toc228801737 \h </w:instrText>
        </w:r>
        <w:r>
          <w:rPr>
            <w:noProof/>
            <w:webHidden/>
          </w:rPr>
        </w:r>
        <w:r>
          <w:rPr>
            <w:noProof/>
            <w:webHidden/>
          </w:rPr>
          <w:fldChar w:fldCharType="separate"/>
        </w:r>
        <w:r>
          <w:rPr>
            <w:noProof/>
            <w:webHidden/>
          </w:rPr>
          <w:t>20</w:t>
        </w:r>
        <w:r>
          <w:rPr>
            <w:noProof/>
            <w:webHidden/>
          </w:rPr>
          <w:fldChar w:fldCharType="end"/>
        </w:r>
      </w:hyperlink>
    </w:p>
    <w:p w14:paraId="426D70FB" w14:textId="05F61721"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38" w:history="1">
        <w:r w:rsidRPr="003C7E98">
          <w:rPr>
            <w:rStyle w:val="Hypertextovodkaz"/>
            <w:noProof/>
            <w:lang w:val="en-US"/>
          </w:rPr>
          <w:t xml:space="preserve">Figure </w:t>
        </w:r>
        <w:r w:rsidRPr="003C7E98">
          <w:rPr>
            <w:rStyle w:val="Hypertextovodkaz"/>
            <w:bCs/>
            <w:noProof/>
            <w:lang w:val="en-US"/>
          </w:rPr>
          <w:t>5</w:t>
        </w:r>
        <w:r w:rsidRPr="003C7E98">
          <w:rPr>
            <w:rStyle w:val="Hypertextovodkaz"/>
            <w:noProof/>
            <w:lang w:val="en-US"/>
          </w:rPr>
          <w:t xml:space="preserve"> - Unsuccessful </w:t>
        </w:r>
        <w:r w:rsidRPr="003C7E98">
          <w:rPr>
            <w:rStyle w:val="Hypertextovodkaz"/>
            <w:bCs/>
            <w:noProof/>
            <w:lang w:val="en-US"/>
          </w:rPr>
          <w:t>order</w:t>
        </w:r>
        <w:r w:rsidRPr="003C7E98">
          <w:rPr>
            <w:rStyle w:val="Hypertextovodkaz"/>
            <w:noProof/>
            <w:lang w:val="en-US"/>
          </w:rPr>
          <w:t xml:space="preserve"> submission sequence diagram</w:t>
        </w:r>
        <w:r>
          <w:rPr>
            <w:noProof/>
            <w:webHidden/>
          </w:rPr>
          <w:tab/>
        </w:r>
        <w:r>
          <w:rPr>
            <w:noProof/>
            <w:webHidden/>
          </w:rPr>
          <w:fldChar w:fldCharType="begin"/>
        </w:r>
        <w:r>
          <w:rPr>
            <w:noProof/>
            <w:webHidden/>
          </w:rPr>
          <w:instrText xml:space="preserve"> PAGEREF _Toc228801738 \h </w:instrText>
        </w:r>
        <w:r>
          <w:rPr>
            <w:noProof/>
            <w:webHidden/>
          </w:rPr>
        </w:r>
        <w:r>
          <w:rPr>
            <w:noProof/>
            <w:webHidden/>
          </w:rPr>
          <w:fldChar w:fldCharType="separate"/>
        </w:r>
        <w:r>
          <w:rPr>
            <w:noProof/>
            <w:webHidden/>
          </w:rPr>
          <w:t>20</w:t>
        </w:r>
        <w:r>
          <w:rPr>
            <w:noProof/>
            <w:webHidden/>
          </w:rPr>
          <w:fldChar w:fldCharType="end"/>
        </w:r>
      </w:hyperlink>
    </w:p>
    <w:p w14:paraId="7B9427EB" w14:textId="4CE1F2E7"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39" w:history="1">
        <w:r w:rsidRPr="003C7E98">
          <w:rPr>
            <w:rStyle w:val="Hypertextovodkaz"/>
            <w:noProof/>
            <w:lang w:val="en-US"/>
          </w:rPr>
          <w:t xml:space="preserve">Figure </w:t>
        </w:r>
        <w:r w:rsidRPr="003C7E98">
          <w:rPr>
            <w:rStyle w:val="Hypertextovodkaz"/>
            <w:bCs/>
            <w:noProof/>
            <w:lang w:val="en-US"/>
          </w:rPr>
          <w:t>6</w:t>
        </w:r>
        <w:r w:rsidRPr="003C7E98">
          <w:rPr>
            <w:rStyle w:val="Hypertextovodkaz"/>
            <w:noProof/>
            <w:lang w:val="en-US"/>
          </w:rPr>
          <w:t xml:space="preserve"> - Bulk </w:t>
        </w:r>
        <w:r w:rsidRPr="003C7E98">
          <w:rPr>
            <w:rStyle w:val="Hypertextovodkaz"/>
            <w:bCs/>
            <w:noProof/>
            <w:lang w:val="en-US"/>
          </w:rPr>
          <w:t>order</w:t>
        </w:r>
        <w:r w:rsidRPr="003C7E98">
          <w:rPr>
            <w:rStyle w:val="Hypertextovodkaz"/>
            <w:noProof/>
            <w:lang w:val="en-US"/>
          </w:rPr>
          <w:t xml:space="preserve"> modification (or deactivation) and the subsequent </w:t>
        </w:r>
        <w:r w:rsidRPr="003C7E98">
          <w:rPr>
            <w:rStyle w:val="Hypertextovodkaz"/>
            <w:bCs/>
            <w:noProof/>
            <w:lang w:val="en-US"/>
          </w:rPr>
          <w:t>bid</w:t>
        </w:r>
        <w:r w:rsidRPr="003C7E98">
          <w:rPr>
            <w:rStyle w:val="Hypertextovodkaz"/>
            <w:noProof/>
            <w:lang w:val="en-US"/>
          </w:rPr>
          <w:t xml:space="preserve"> request sequence diagram</w:t>
        </w:r>
        <w:r>
          <w:rPr>
            <w:noProof/>
            <w:webHidden/>
          </w:rPr>
          <w:tab/>
        </w:r>
        <w:r>
          <w:rPr>
            <w:noProof/>
            <w:webHidden/>
          </w:rPr>
          <w:fldChar w:fldCharType="begin"/>
        </w:r>
        <w:r>
          <w:rPr>
            <w:noProof/>
            <w:webHidden/>
          </w:rPr>
          <w:instrText xml:space="preserve"> PAGEREF _Toc228801739 \h </w:instrText>
        </w:r>
        <w:r>
          <w:rPr>
            <w:noProof/>
            <w:webHidden/>
          </w:rPr>
        </w:r>
        <w:r>
          <w:rPr>
            <w:noProof/>
            <w:webHidden/>
          </w:rPr>
          <w:fldChar w:fldCharType="separate"/>
        </w:r>
        <w:r>
          <w:rPr>
            <w:noProof/>
            <w:webHidden/>
          </w:rPr>
          <w:t>21</w:t>
        </w:r>
        <w:r>
          <w:rPr>
            <w:noProof/>
            <w:webHidden/>
          </w:rPr>
          <w:fldChar w:fldCharType="end"/>
        </w:r>
      </w:hyperlink>
    </w:p>
    <w:p w14:paraId="7DCC614C" w14:textId="13305E50"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0" w:history="1">
        <w:r w:rsidRPr="003C7E98">
          <w:rPr>
            <w:rStyle w:val="Hypertextovodkaz"/>
            <w:noProof/>
            <w:lang w:val="en-US"/>
          </w:rPr>
          <w:t>Figure 7 - Order request sequence diagram</w:t>
        </w:r>
        <w:r>
          <w:rPr>
            <w:noProof/>
            <w:webHidden/>
          </w:rPr>
          <w:tab/>
        </w:r>
        <w:r>
          <w:rPr>
            <w:noProof/>
            <w:webHidden/>
          </w:rPr>
          <w:fldChar w:fldCharType="begin"/>
        </w:r>
        <w:r>
          <w:rPr>
            <w:noProof/>
            <w:webHidden/>
          </w:rPr>
          <w:instrText xml:space="preserve"> PAGEREF _Toc228801740 \h </w:instrText>
        </w:r>
        <w:r>
          <w:rPr>
            <w:noProof/>
            <w:webHidden/>
          </w:rPr>
        </w:r>
        <w:r>
          <w:rPr>
            <w:noProof/>
            <w:webHidden/>
          </w:rPr>
          <w:fldChar w:fldCharType="separate"/>
        </w:r>
        <w:r>
          <w:rPr>
            <w:noProof/>
            <w:webHidden/>
          </w:rPr>
          <w:t>21</w:t>
        </w:r>
        <w:r>
          <w:rPr>
            <w:noProof/>
            <w:webHidden/>
          </w:rPr>
          <w:fldChar w:fldCharType="end"/>
        </w:r>
      </w:hyperlink>
    </w:p>
    <w:p w14:paraId="24BD956D" w14:textId="419EE719"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1" w:history="1">
        <w:r w:rsidRPr="003C7E98">
          <w:rPr>
            <w:rStyle w:val="Hypertextovodkaz"/>
            <w:noProof/>
            <w:lang w:val="en-US"/>
          </w:rPr>
          <w:t>Figure 8 - Trade request sequence diagram</w:t>
        </w:r>
        <w:r>
          <w:rPr>
            <w:noProof/>
            <w:webHidden/>
          </w:rPr>
          <w:tab/>
        </w:r>
        <w:r>
          <w:rPr>
            <w:noProof/>
            <w:webHidden/>
          </w:rPr>
          <w:fldChar w:fldCharType="begin"/>
        </w:r>
        <w:r>
          <w:rPr>
            <w:noProof/>
            <w:webHidden/>
          </w:rPr>
          <w:instrText xml:space="preserve"> PAGEREF _Toc228801741 \h </w:instrText>
        </w:r>
        <w:r>
          <w:rPr>
            <w:noProof/>
            <w:webHidden/>
          </w:rPr>
        </w:r>
        <w:r>
          <w:rPr>
            <w:noProof/>
            <w:webHidden/>
          </w:rPr>
          <w:fldChar w:fldCharType="separate"/>
        </w:r>
        <w:r>
          <w:rPr>
            <w:noProof/>
            <w:webHidden/>
          </w:rPr>
          <w:t>22</w:t>
        </w:r>
        <w:r>
          <w:rPr>
            <w:noProof/>
            <w:webHidden/>
          </w:rPr>
          <w:fldChar w:fldCharType="end"/>
        </w:r>
      </w:hyperlink>
    </w:p>
    <w:p w14:paraId="181A30F8" w14:textId="0814813A"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2" w:history="1">
        <w:r w:rsidRPr="003C7E98">
          <w:rPr>
            <w:rStyle w:val="Hypertextovodkaz"/>
            <w:noProof/>
            <w:lang w:val="en-US"/>
          </w:rPr>
          <w:t>Figure 9 - Market message request sequence schema</w:t>
        </w:r>
        <w:r>
          <w:rPr>
            <w:noProof/>
            <w:webHidden/>
          </w:rPr>
          <w:tab/>
        </w:r>
        <w:r>
          <w:rPr>
            <w:noProof/>
            <w:webHidden/>
          </w:rPr>
          <w:fldChar w:fldCharType="begin"/>
        </w:r>
        <w:r>
          <w:rPr>
            <w:noProof/>
            <w:webHidden/>
          </w:rPr>
          <w:instrText xml:space="preserve"> PAGEREF _Toc228801742 \h </w:instrText>
        </w:r>
        <w:r>
          <w:rPr>
            <w:noProof/>
            <w:webHidden/>
          </w:rPr>
        </w:r>
        <w:r>
          <w:rPr>
            <w:noProof/>
            <w:webHidden/>
          </w:rPr>
          <w:fldChar w:fldCharType="separate"/>
        </w:r>
        <w:r>
          <w:rPr>
            <w:noProof/>
            <w:webHidden/>
          </w:rPr>
          <w:t>23</w:t>
        </w:r>
        <w:r>
          <w:rPr>
            <w:noProof/>
            <w:webHidden/>
          </w:rPr>
          <w:fldChar w:fldCharType="end"/>
        </w:r>
      </w:hyperlink>
    </w:p>
    <w:p w14:paraId="3FD560AD" w14:textId="15AE4B11"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3" w:history="1">
        <w:r w:rsidRPr="003C7E98">
          <w:rPr>
            <w:rStyle w:val="Hypertextovodkaz"/>
            <w:noProof/>
            <w:lang w:val="en-US"/>
          </w:rPr>
          <w:t>Figure 10 - Product and contract request sequence diagram</w:t>
        </w:r>
        <w:r>
          <w:rPr>
            <w:noProof/>
            <w:webHidden/>
          </w:rPr>
          <w:tab/>
        </w:r>
        <w:r>
          <w:rPr>
            <w:noProof/>
            <w:webHidden/>
          </w:rPr>
          <w:fldChar w:fldCharType="begin"/>
        </w:r>
        <w:r>
          <w:rPr>
            <w:noProof/>
            <w:webHidden/>
          </w:rPr>
          <w:instrText xml:space="preserve"> PAGEREF _Toc228801743 \h </w:instrText>
        </w:r>
        <w:r>
          <w:rPr>
            <w:noProof/>
            <w:webHidden/>
          </w:rPr>
        </w:r>
        <w:r>
          <w:rPr>
            <w:noProof/>
            <w:webHidden/>
          </w:rPr>
          <w:fldChar w:fldCharType="separate"/>
        </w:r>
        <w:r>
          <w:rPr>
            <w:noProof/>
            <w:webHidden/>
          </w:rPr>
          <w:t>23</w:t>
        </w:r>
        <w:r>
          <w:rPr>
            <w:noProof/>
            <w:webHidden/>
          </w:rPr>
          <w:fldChar w:fldCharType="end"/>
        </w:r>
      </w:hyperlink>
    </w:p>
    <w:p w14:paraId="77EAAABB" w14:textId="5A82791B"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4" w:history="1">
        <w:r w:rsidRPr="003C7E98">
          <w:rPr>
            <w:rStyle w:val="Hypertextovodkaz"/>
            <w:noProof/>
            <w:lang w:val="en-US"/>
          </w:rPr>
          <w:t>Figure 11 - Market state request sequence diagram</w:t>
        </w:r>
        <w:r>
          <w:rPr>
            <w:noProof/>
            <w:webHidden/>
          </w:rPr>
          <w:tab/>
        </w:r>
        <w:r>
          <w:rPr>
            <w:noProof/>
            <w:webHidden/>
          </w:rPr>
          <w:fldChar w:fldCharType="begin"/>
        </w:r>
        <w:r>
          <w:rPr>
            <w:noProof/>
            <w:webHidden/>
          </w:rPr>
          <w:instrText xml:space="preserve"> PAGEREF _Toc228801744 \h </w:instrText>
        </w:r>
        <w:r>
          <w:rPr>
            <w:noProof/>
            <w:webHidden/>
          </w:rPr>
        </w:r>
        <w:r>
          <w:rPr>
            <w:noProof/>
            <w:webHidden/>
          </w:rPr>
          <w:fldChar w:fldCharType="separate"/>
        </w:r>
        <w:r>
          <w:rPr>
            <w:noProof/>
            <w:webHidden/>
          </w:rPr>
          <w:t>24</w:t>
        </w:r>
        <w:r>
          <w:rPr>
            <w:noProof/>
            <w:webHidden/>
          </w:rPr>
          <w:fldChar w:fldCharType="end"/>
        </w:r>
      </w:hyperlink>
    </w:p>
    <w:p w14:paraId="00A4B8A1" w14:textId="5A6CE7E9"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5" w:history="1">
        <w:r w:rsidRPr="003C7E98">
          <w:rPr>
            <w:rStyle w:val="Hypertextovodkaz"/>
            <w:noProof/>
            <w:lang w:val="en-US"/>
          </w:rPr>
          <w:t>Figure 12 - Notification message request sequence diagram</w:t>
        </w:r>
        <w:r>
          <w:rPr>
            <w:noProof/>
            <w:webHidden/>
          </w:rPr>
          <w:tab/>
        </w:r>
        <w:r>
          <w:rPr>
            <w:noProof/>
            <w:webHidden/>
          </w:rPr>
          <w:fldChar w:fldCharType="begin"/>
        </w:r>
        <w:r>
          <w:rPr>
            <w:noProof/>
            <w:webHidden/>
          </w:rPr>
          <w:instrText xml:space="preserve"> PAGEREF _Toc228801745 \h </w:instrText>
        </w:r>
        <w:r>
          <w:rPr>
            <w:noProof/>
            <w:webHidden/>
          </w:rPr>
        </w:r>
        <w:r>
          <w:rPr>
            <w:noProof/>
            <w:webHidden/>
          </w:rPr>
          <w:fldChar w:fldCharType="separate"/>
        </w:r>
        <w:r>
          <w:rPr>
            <w:noProof/>
            <w:webHidden/>
          </w:rPr>
          <w:t>24</w:t>
        </w:r>
        <w:r>
          <w:rPr>
            <w:noProof/>
            <w:webHidden/>
          </w:rPr>
          <w:fldChar w:fldCharType="end"/>
        </w:r>
      </w:hyperlink>
    </w:p>
    <w:p w14:paraId="4A4BB328" w14:textId="1F09AD17"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6" w:history="1">
        <w:r w:rsidRPr="003C7E98">
          <w:rPr>
            <w:rStyle w:val="Hypertextovodkaz"/>
            <w:noProof/>
            <w:lang w:val="en-US"/>
          </w:rPr>
          <w:t>Figure 13 - Latest trade price request sequence diagram</w:t>
        </w:r>
        <w:r>
          <w:rPr>
            <w:noProof/>
            <w:webHidden/>
          </w:rPr>
          <w:tab/>
        </w:r>
        <w:r>
          <w:rPr>
            <w:noProof/>
            <w:webHidden/>
          </w:rPr>
          <w:fldChar w:fldCharType="begin"/>
        </w:r>
        <w:r>
          <w:rPr>
            <w:noProof/>
            <w:webHidden/>
          </w:rPr>
          <w:instrText xml:space="preserve"> PAGEREF _Toc228801746 \h </w:instrText>
        </w:r>
        <w:r>
          <w:rPr>
            <w:noProof/>
            <w:webHidden/>
          </w:rPr>
        </w:r>
        <w:r>
          <w:rPr>
            <w:noProof/>
            <w:webHidden/>
          </w:rPr>
          <w:fldChar w:fldCharType="separate"/>
        </w:r>
        <w:r>
          <w:rPr>
            <w:noProof/>
            <w:webHidden/>
          </w:rPr>
          <w:t>25</w:t>
        </w:r>
        <w:r>
          <w:rPr>
            <w:noProof/>
            <w:webHidden/>
          </w:rPr>
          <w:fldChar w:fldCharType="end"/>
        </w:r>
      </w:hyperlink>
    </w:p>
    <w:p w14:paraId="5524E7FD" w14:textId="5141FDDB"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7" w:history="1">
        <w:r w:rsidRPr="003C7E98">
          <w:rPr>
            <w:rStyle w:val="Hypertextovodkaz"/>
            <w:noProof/>
          </w:rPr>
          <w:t>Figure 14 - SignedMessage creation</w:t>
        </w:r>
        <w:r>
          <w:rPr>
            <w:noProof/>
            <w:webHidden/>
          </w:rPr>
          <w:tab/>
        </w:r>
        <w:r>
          <w:rPr>
            <w:noProof/>
            <w:webHidden/>
          </w:rPr>
          <w:fldChar w:fldCharType="begin"/>
        </w:r>
        <w:r>
          <w:rPr>
            <w:noProof/>
            <w:webHidden/>
          </w:rPr>
          <w:instrText xml:space="preserve"> PAGEREF _Toc228801747 \h </w:instrText>
        </w:r>
        <w:r>
          <w:rPr>
            <w:noProof/>
            <w:webHidden/>
          </w:rPr>
        </w:r>
        <w:r>
          <w:rPr>
            <w:noProof/>
            <w:webHidden/>
          </w:rPr>
          <w:fldChar w:fldCharType="separate"/>
        </w:r>
        <w:r>
          <w:rPr>
            <w:noProof/>
            <w:webHidden/>
          </w:rPr>
          <w:t>50</w:t>
        </w:r>
        <w:r>
          <w:rPr>
            <w:noProof/>
            <w:webHidden/>
          </w:rPr>
          <w:fldChar w:fldCharType="end"/>
        </w:r>
      </w:hyperlink>
    </w:p>
    <w:p w14:paraId="03E4ADC7" w14:textId="6BB4A4BB"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8" w:history="1">
        <w:r w:rsidRPr="003C7E98">
          <w:rPr>
            <w:rStyle w:val="Hypertextovodkaz"/>
            <w:noProof/>
          </w:rPr>
          <w:t>Figure 15 - Digital signature message verification with original message extraction</w:t>
        </w:r>
        <w:r>
          <w:rPr>
            <w:noProof/>
            <w:webHidden/>
          </w:rPr>
          <w:tab/>
        </w:r>
        <w:r>
          <w:rPr>
            <w:noProof/>
            <w:webHidden/>
          </w:rPr>
          <w:fldChar w:fldCharType="begin"/>
        </w:r>
        <w:r>
          <w:rPr>
            <w:noProof/>
            <w:webHidden/>
          </w:rPr>
          <w:instrText xml:space="preserve"> PAGEREF _Toc228801748 \h </w:instrText>
        </w:r>
        <w:r>
          <w:rPr>
            <w:noProof/>
            <w:webHidden/>
          </w:rPr>
        </w:r>
        <w:r>
          <w:rPr>
            <w:noProof/>
            <w:webHidden/>
          </w:rPr>
          <w:fldChar w:fldCharType="separate"/>
        </w:r>
        <w:r>
          <w:rPr>
            <w:noProof/>
            <w:webHidden/>
          </w:rPr>
          <w:t>50</w:t>
        </w:r>
        <w:r>
          <w:rPr>
            <w:noProof/>
            <w:webHidden/>
          </w:rPr>
          <w:fldChar w:fldCharType="end"/>
        </w:r>
      </w:hyperlink>
    </w:p>
    <w:p w14:paraId="471F862B" w14:textId="1F62218B" w:rsidR="00213DA8" w:rsidRPr="00FA22F8" w:rsidRDefault="003062DE" w:rsidP="003062DE">
      <w:pPr>
        <w:pStyle w:val="Nadpisobsahu"/>
        <w:jc w:val="left"/>
        <w:rPr>
          <w:lang w:val="en-US"/>
        </w:rPr>
      </w:pPr>
      <w:r>
        <w:rPr>
          <w:sz w:val="20"/>
          <w:lang w:val="en-US"/>
        </w:rPr>
        <w:fldChar w:fldCharType="end"/>
      </w:r>
    </w:p>
    <w:p w14:paraId="541DA8FD" w14:textId="3F8AFA39" w:rsidR="007759EA" w:rsidRPr="00FA22F8" w:rsidRDefault="00F93694" w:rsidP="00004F84">
      <w:pPr>
        <w:pStyle w:val="Nadpisobsahu"/>
        <w:pageBreakBefore/>
        <w:suppressAutoHyphens w:val="0"/>
        <w:spacing w:before="240" w:after="240" w:line="240" w:lineRule="atLeast"/>
        <w:textAlignment w:val="auto"/>
        <w:outlineLvl w:val="0"/>
        <w:rPr>
          <w:color w:val="000000" w:themeColor="text1"/>
          <w:szCs w:val="28"/>
          <w:lang w:val="en-US" w:bidi="en-US"/>
        </w:rPr>
      </w:pPr>
      <w:bookmarkStart w:id="4" w:name="_Toc203567274"/>
      <w:bookmarkStart w:id="5" w:name="_Toc203996305"/>
      <w:bookmarkStart w:id="6" w:name="_Toc203997503"/>
      <w:bookmarkStart w:id="7" w:name="_Toc228801692"/>
      <w:bookmarkStart w:id="8" w:name="_Hlk213766205"/>
      <w:r w:rsidRPr="00906E8B">
        <w:rPr>
          <w:bCs/>
          <w:color w:val="000000" w:themeColor="text1"/>
          <w:szCs w:val="28"/>
          <w:lang w:val="en-US" w:bidi="en-US"/>
        </w:rPr>
        <w:lastRenderedPageBreak/>
        <w:t>List of Tables</w:t>
      </w:r>
      <w:bookmarkEnd w:id="4"/>
      <w:bookmarkEnd w:id="5"/>
      <w:bookmarkEnd w:id="6"/>
      <w:bookmarkEnd w:id="7"/>
    </w:p>
    <w:bookmarkStart w:id="9" w:name="_Toc167782309"/>
    <w:bookmarkStart w:id="10" w:name="_Toc167781835"/>
    <w:bookmarkStart w:id="11" w:name="_Toc167781826"/>
    <w:bookmarkStart w:id="12" w:name="_Toc167781810"/>
    <w:bookmarkStart w:id="13" w:name="_Toc167781793"/>
    <w:bookmarkStart w:id="14" w:name="_Toc167779629"/>
    <w:bookmarkEnd w:id="8"/>
    <w:p w14:paraId="7B1960D2" w14:textId="1983E22F" w:rsidR="003A5569" w:rsidRDefault="00D22C26">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r>
        <w:rPr>
          <w:lang w:val="en-US"/>
        </w:rPr>
        <w:fldChar w:fldCharType="begin"/>
      </w:r>
      <w:r>
        <w:rPr>
          <w:lang w:val="en-US"/>
        </w:rPr>
        <w:instrText xml:space="preserve"> TOC \h \z \c "Table" </w:instrText>
      </w:r>
      <w:r>
        <w:rPr>
          <w:lang w:val="en-US"/>
        </w:rPr>
        <w:fldChar w:fldCharType="separate"/>
      </w:r>
      <w:hyperlink w:anchor="_Toc228801749" w:history="1">
        <w:r w:rsidR="003A5569" w:rsidRPr="00943F19">
          <w:rPr>
            <w:rStyle w:val="Hypertextovodkaz"/>
            <w:noProof/>
            <w:lang w:val="en-US"/>
          </w:rPr>
          <w:t>Table 1 - Distribution rules overview</w:t>
        </w:r>
        <w:r w:rsidR="003A5569">
          <w:rPr>
            <w:noProof/>
            <w:webHidden/>
          </w:rPr>
          <w:tab/>
        </w:r>
        <w:r w:rsidR="003A5569">
          <w:rPr>
            <w:noProof/>
            <w:webHidden/>
          </w:rPr>
          <w:fldChar w:fldCharType="begin"/>
        </w:r>
        <w:r w:rsidR="003A5569">
          <w:rPr>
            <w:noProof/>
            <w:webHidden/>
          </w:rPr>
          <w:instrText xml:space="preserve"> PAGEREF _Toc228801749 \h </w:instrText>
        </w:r>
        <w:r w:rsidR="003A5569">
          <w:rPr>
            <w:noProof/>
            <w:webHidden/>
          </w:rPr>
        </w:r>
        <w:r w:rsidR="003A5569">
          <w:rPr>
            <w:noProof/>
            <w:webHidden/>
          </w:rPr>
          <w:fldChar w:fldCharType="separate"/>
        </w:r>
        <w:r w:rsidR="003A5569">
          <w:rPr>
            <w:noProof/>
            <w:webHidden/>
          </w:rPr>
          <w:t>14</w:t>
        </w:r>
        <w:r w:rsidR="003A5569">
          <w:rPr>
            <w:noProof/>
            <w:webHidden/>
          </w:rPr>
          <w:fldChar w:fldCharType="end"/>
        </w:r>
      </w:hyperlink>
    </w:p>
    <w:p w14:paraId="17A45127" w14:textId="7388E1FD"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0" w:history="1">
        <w:r w:rsidRPr="00943F19">
          <w:rPr>
            <w:rStyle w:val="Hypertextovodkaz"/>
            <w:noProof/>
            <w:lang w:val="en-US"/>
          </w:rPr>
          <w:t>Table 2 - SequenceNumbersRprt message structure</w:t>
        </w:r>
        <w:r>
          <w:rPr>
            <w:noProof/>
            <w:webHidden/>
          </w:rPr>
          <w:tab/>
        </w:r>
        <w:r>
          <w:rPr>
            <w:noProof/>
            <w:webHidden/>
          </w:rPr>
          <w:fldChar w:fldCharType="begin"/>
        </w:r>
        <w:r>
          <w:rPr>
            <w:noProof/>
            <w:webHidden/>
          </w:rPr>
          <w:instrText xml:space="preserve"> PAGEREF _Toc228801750 \h </w:instrText>
        </w:r>
        <w:r>
          <w:rPr>
            <w:noProof/>
            <w:webHidden/>
          </w:rPr>
        </w:r>
        <w:r>
          <w:rPr>
            <w:noProof/>
            <w:webHidden/>
          </w:rPr>
          <w:fldChar w:fldCharType="separate"/>
        </w:r>
        <w:r>
          <w:rPr>
            <w:noProof/>
            <w:webHidden/>
          </w:rPr>
          <w:t>15</w:t>
        </w:r>
        <w:r>
          <w:rPr>
            <w:noProof/>
            <w:webHidden/>
          </w:rPr>
          <w:fldChar w:fldCharType="end"/>
        </w:r>
      </w:hyperlink>
    </w:p>
    <w:p w14:paraId="15C9F832" w14:textId="65529A99"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1" w:history="1">
        <w:r w:rsidRPr="00943F19">
          <w:rPr>
            <w:rStyle w:val="Hypertextovodkaz"/>
            <w:noProof/>
            <w:lang w:val="en-US"/>
          </w:rPr>
          <w:t>Table 3 - Message attributes according to AMQP</w:t>
        </w:r>
        <w:r>
          <w:rPr>
            <w:noProof/>
            <w:webHidden/>
          </w:rPr>
          <w:tab/>
        </w:r>
        <w:r>
          <w:rPr>
            <w:noProof/>
            <w:webHidden/>
          </w:rPr>
          <w:fldChar w:fldCharType="begin"/>
        </w:r>
        <w:r>
          <w:rPr>
            <w:noProof/>
            <w:webHidden/>
          </w:rPr>
          <w:instrText xml:space="preserve"> PAGEREF _Toc228801751 \h </w:instrText>
        </w:r>
        <w:r>
          <w:rPr>
            <w:noProof/>
            <w:webHidden/>
          </w:rPr>
        </w:r>
        <w:r>
          <w:rPr>
            <w:noProof/>
            <w:webHidden/>
          </w:rPr>
          <w:fldChar w:fldCharType="separate"/>
        </w:r>
        <w:r>
          <w:rPr>
            <w:noProof/>
            <w:webHidden/>
          </w:rPr>
          <w:t>16</w:t>
        </w:r>
        <w:r>
          <w:rPr>
            <w:noProof/>
            <w:webHidden/>
          </w:rPr>
          <w:fldChar w:fldCharType="end"/>
        </w:r>
      </w:hyperlink>
    </w:p>
    <w:p w14:paraId="00436465" w14:textId="2D01CACE"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2" w:history="1">
        <w:r w:rsidRPr="00943F19">
          <w:rPr>
            <w:rStyle w:val="Hypertextovodkaz"/>
            <w:noProof/>
            <w:lang w:val="en-US"/>
          </w:rPr>
          <w:t>Table 4 - Message header</w:t>
        </w:r>
        <w:r>
          <w:rPr>
            <w:noProof/>
            <w:webHidden/>
          </w:rPr>
          <w:tab/>
        </w:r>
        <w:r>
          <w:rPr>
            <w:noProof/>
            <w:webHidden/>
          </w:rPr>
          <w:fldChar w:fldCharType="begin"/>
        </w:r>
        <w:r>
          <w:rPr>
            <w:noProof/>
            <w:webHidden/>
          </w:rPr>
          <w:instrText xml:space="preserve"> PAGEREF _Toc228801752 \h </w:instrText>
        </w:r>
        <w:r>
          <w:rPr>
            <w:noProof/>
            <w:webHidden/>
          </w:rPr>
        </w:r>
        <w:r>
          <w:rPr>
            <w:noProof/>
            <w:webHidden/>
          </w:rPr>
          <w:fldChar w:fldCharType="separate"/>
        </w:r>
        <w:r>
          <w:rPr>
            <w:noProof/>
            <w:webHidden/>
          </w:rPr>
          <w:t>18</w:t>
        </w:r>
        <w:r>
          <w:rPr>
            <w:noProof/>
            <w:webHidden/>
          </w:rPr>
          <w:fldChar w:fldCharType="end"/>
        </w:r>
      </w:hyperlink>
    </w:p>
    <w:p w14:paraId="346F1C15" w14:textId="38CE17E7"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3" w:history="1">
        <w:r w:rsidRPr="00943F19">
          <w:rPr>
            <w:rStyle w:val="Hypertextovodkaz"/>
            <w:noProof/>
            <w:lang w:val="en-US"/>
          </w:rPr>
          <w:t>Table 5 - Login request message structure</w:t>
        </w:r>
        <w:r>
          <w:rPr>
            <w:noProof/>
            <w:webHidden/>
          </w:rPr>
          <w:tab/>
        </w:r>
        <w:r>
          <w:rPr>
            <w:noProof/>
            <w:webHidden/>
          </w:rPr>
          <w:fldChar w:fldCharType="begin"/>
        </w:r>
        <w:r>
          <w:rPr>
            <w:noProof/>
            <w:webHidden/>
          </w:rPr>
          <w:instrText xml:space="preserve"> PAGEREF _Toc228801753 \h </w:instrText>
        </w:r>
        <w:r>
          <w:rPr>
            <w:noProof/>
            <w:webHidden/>
          </w:rPr>
        </w:r>
        <w:r>
          <w:rPr>
            <w:noProof/>
            <w:webHidden/>
          </w:rPr>
          <w:fldChar w:fldCharType="separate"/>
        </w:r>
        <w:r>
          <w:rPr>
            <w:noProof/>
            <w:webHidden/>
          </w:rPr>
          <w:t>26</w:t>
        </w:r>
        <w:r>
          <w:rPr>
            <w:noProof/>
            <w:webHidden/>
          </w:rPr>
          <w:fldChar w:fldCharType="end"/>
        </w:r>
      </w:hyperlink>
    </w:p>
    <w:p w14:paraId="25951D9C" w14:textId="5577D54E"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4" w:history="1">
        <w:r w:rsidRPr="00943F19">
          <w:rPr>
            <w:rStyle w:val="Hypertextovodkaz"/>
            <w:noProof/>
            <w:lang w:val="en-US"/>
          </w:rPr>
          <w:t>Table 6 - User report message structure</w:t>
        </w:r>
        <w:r>
          <w:rPr>
            <w:noProof/>
            <w:webHidden/>
          </w:rPr>
          <w:tab/>
        </w:r>
        <w:r>
          <w:rPr>
            <w:noProof/>
            <w:webHidden/>
          </w:rPr>
          <w:fldChar w:fldCharType="begin"/>
        </w:r>
        <w:r>
          <w:rPr>
            <w:noProof/>
            <w:webHidden/>
          </w:rPr>
          <w:instrText xml:space="preserve"> PAGEREF _Toc228801754 \h </w:instrText>
        </w:r>
        <w:r>
          <w:rPr>
            <w:noProof/>
            <w:webHidden/>
          </w:rPr>
        </w:r>
        <w:r>
          <w:rPr>
            <w:noProof/>
            <w:webHidden/>
          </w:rPr>
          <w:fldChar w:fldCharType="separate"/>
        </w:r>
        <w:r>
          <w:rPr>
            <w:noProof/>
            <w:webHidden/>
          </w:rPr>
          <w:t>27</w:t>
        </w:r>
        <w:r>
          <w:rPr>
            <w:noProof/>
            <w:webHidden/>
          </w:rPr>
          <w:fldChar w:fldCharType="end"/>
        </w:r>
      </w:hyperlink>
    </w:p>
    <w:p w14:paraId="649DB293" w14:textId="713EE9C0"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5" w:history="1">
        <w:r w:rsidRPr="00943F19">
          <w:rPr>
            <w:rStyle w:val="Hypertextovodkaz"/>
            <w:noProof/>
            <w:lang w:val="en-US"/>
          </w:rPr>
          <w:t>Table 7 - Logout request message structure</w:t>
        </w:r>
        <w:r>
          <w:rPr>
            <w:noProof/>
            <w:webHidden/>
          </w:rPr>
          <w:tab/>
        </w:r>
        <w:r>
          <w:rPr>
            <w:noProof/>
            <w:webHidden/>
          </w:rPr>
          <w:fldChar w:fldCharType="begin"/>
        </w:r>
        <w:r>
          <w:rPr>
            <w:noProof/>
            <w:webHidden/>
          </w:rPr>
          <w:instrText xml:space="preserve"> PAGEREF _Toc228801755 \h </w:instrText>
        </w:r>
        <w:r>
          <w:rPr>
            <w:noProof/>
            <w:webHidden/>
          </w:rPr>
        </w:r>
        <w:r>
          <w:rPr>
            <w:noProof/>
            <w:webHidden/>
          </w:rPr>
          <w:fldChar w:fldCharType="separate"/>
        </w:r>
        <w:r>
          <w:rPr>
            <w:noProof/>
            <w:webHidden/>
          </w:rPr>
          <w:t>28</w:t>
        </w:r>
        <w:r>
          <w:rPr>
            <w:noProof/>
            <w:webHidden/>
          </w:rPr>
          <w:fldChar w:fldCharType="end"/>
        </w:r>
      </w:hyperlink>
    </w:p>
    <w:p w14:paraId="10D8A77E" w14:textId="159A517B"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6" w:history="1">
        <w:r w:rsidRPr="00943F19">
          <w:rPr>
            <w:rStyle w:val="Hypertextovodkaz"/>
            <w:noProof/>
            <w:lang w:val="en-US"/>
          </w:rPr>
          <w:t>Table 8 - Logout report message structure</w:t>
        </w:r>
        <w:r>
          <w:rPr>
            <w:noProof/>
            <w:webHidden/>
          </w:rPr>
          <w:tab/>
        </w:r>
        <w:r>
          <w:rPr>
            <w:noProof/>
            <w:webHidden/>
          </w:rPr>
          <w:fldChar w:fldCharType="begin"/>
        </w:r>
        <w:r>
          <w:rPr>
            <w:noProof/>
            <w:webHidden/>
          </w:rPr>
          <w:instrText xml:space="preserve"> PAGEREF _Toc228801756 \h </w:instrText>
        </w:r>
        <w:r>
          <w:rPr>
            <w:noProof/>
            <w:webHidden/>
          </w:rPr>
        </w:r>
        <w:r>
          <w:rPr>
            <w:noProof/>
            <w:webHidden/>
          </w:rPr>
          <w:fldChar w:fldCharType="separate"/>
        </w:r>
        <w:r>
          <w:rPr>
            <w:noProof/>
            <w:webHidden/>
          </w:rPr>
          <w:t>28</w:t>
        </w:r>
        <w:r>
          <w:rPr>
            <w:noProof/>
            <w:webHidden/>
          </w:rPr>
          <w:fldChar w:fldCharType="end"/>
        </w:r>
      </w:hyperlink>
    </w:p>
    <w:p w14:paraId="629E4A70" w14:textId="5C34905B"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7" w:history="1">
        <w:r w:rsidRPr="00943F19">
          <w:rPr>
            <w:rStyle w:val="Hypertextovodkaz"/>
            <w:noProof/>
            <w:lang w:val="en-US"/>
          </w:rPr>
          <w:t>Table 9 - Acknowledgement response message structure</w:t>
        </w:r>
        <w:r>
          <w:rPr>
            <w:noProof/>
            <w:webHidden/>
          </w:rPr>
          <w:tab/>
        </w:r>
        <w:r>
          <w:rPr>
            <w:noProof/>
            <w:webHidden/>
          </w:rPr>
          <w:fldChar w:fldCharType="begin"/>
        </w:r>
        <w:r>
          <w:rPr>
            <w:noProof/>
            <w:webHidden/>
          </w:rPr>
          <w:instrText xml:space="preserve"> PAGEREF _Toc228801757 \h </w:instrText>
        </w:r>
        <w:r>
          <w:rPr>
            <w:noProof/>
            <w:webHidden/>
          </w:rPr>
        </w:r>
        <w:r>
          <w:rPr>
            <w:noProof/>
            <w:webHidden/>
          </w:rPr>
          <w:fldChar w:fldCharType="separate"/>
        </w:r>
        <w:r>
          <w:rPr>
            <w:noProof/>
            <w:webHidden/>
          </w:rPr>
          <w:t>28</w:t>
        </w:r>
        <w:r>
          <w:rPr>
            <w:noProof/>
            <w:webHidden/>
          </w:rPr>
          <w:fldChar w:fldCharType="end"/>
        </w:r>
      </w:hyperlink>
    </w:p>
    <w:p w14:paraId="6D9A9755" w14:textId="6792E77F"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8" w:history="1">
        <w:r w:rsidRPr="00943F19">
          <w:rPr>
            <w:rStyle w:val="Hypertextovodkaz"/>
            <w:noProof/>
            <w:lang w:val="en-US"/>
          </w:rPr>
          <w:t>Table 10 - Error response message structure</w:t>
        </w:r>
        <w:r>
          <w:rPr>
            <w:noProof/>
            <w:webHidden/>
          </w:rPr>
          <w:tab/>
        </w:r>
        <w:r>
          <w:rPr>
            <w:noProof/>
            <w:webHidden/>
          </w:rPr>
          <w:fldChar w:fldCharType="begin"/>
        </w:r>
        <w:r>
          <w:rPr>
            <w:noProof/>
            <w:webHidden/>
          </w:rPr>
          <w:instrText xml:space="preserve"> PAGEREF _Toc228801758 \h </w:instrText>
        </w:r>
        <w:r>
          <w:rPr>
            <w:noProof/>
            <w:webHidden/>
          </w:rPr>
        </w:r>
        <w:r>
          <w:rPr>
            <w:noProof/>
            <w:webHidden/>
          </w:rPr>
          <w:fldChar w:fldCharType="separate"/>
        </w:r>
        <w:r>
          <w:rPr>
            <w:noProof/>
            <w:webHidden/>
          </w:rPr>
          <w:t>29</w:t>
        </w:r>
        <w:r>
          <w:rPr>
            <w:noProof/>
            <w:webHidden/>
          </w:rPr>
          <w:fldChar w:fldCharType="end"/>
        </w:r>
      </w:hyperlink>
    </w:p>
    <w:p w14:paraId="5EAC8041" w14:textId="09C7D752"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9" w:history="1">
        <w:r w:rsidRPr="00943F19">
          <w:rPr>
            <w:rStyle w:val="Hypertextovodkaz"/>
            <w:noProof/>
            <w:lang w:val="en-US"/>
          </w:rPr>
          <w:t>Table 11 - Add order request message structure</w:t>
        </w:r>
        <w:r>
          <w:rPr>
            <w:noProof/>
            <w:webHidden/>
          </w:rPr>
          <w:tab/>
        </w:r>
        <w:r>
          <w:rPr>
            <w:noProof/>
            <w:webHidden/>
          </w:rPr>
          <w:fldChar w:fldCharType="begin"/>
        </w:r>
        <w:r>
          <w:rPr>
            <w:noProof/>
            <w:webHidden/>
          </w:rPr>
          <w:instrText xml:space="preserve"> PAGEREF _Toc228801759 \h </w:instrText>
        </w:r>
        <w:r>
          <w:rPr>
            <w:noProof/>
            <w:webHidden/>
          </w:rPr>
        </w:r>
        <w:r>
          <w:rPr>
            <w:noProof/>
            <w:webHidden/>
          </w:rPr>
          <w:fldChar w:fldCharType="separate"/>
        </w:r>
        <w:r>
          <w:rPr>
            <w:noProof/>
            <w:webHidden/>
          </w:rPr>
          <w:t>30</w:t>
        </w:r>
        <w:r>
          <w:rPr>
            <w:noProof/>
            <w:webHidden/>
          </w:rPr>
          <w:fldChar w:fldCharType="end"/>
        </w:r>
      </w:hyperlink>
    </w:p>
    <w:p w14:paraId="1AC11881" w14:textId="529C12A5"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0" w:history="1">
        <w:r w:rsidRPr="00943F19">
          <w:rPr>
            <w:rStyle w:val="Hypertextovodkaz"/>
            <w:noProof/>
            <w:lang w:val="en-US"/>
          </w:rPr>
          <w:t>Table 12 - Order modify request structure</w:t>
        </w:r>
        <w:r>
          <w:rPr>
            <w:noProof/>
            <w:webHidden/>
          </w:rPr>
          <w:tab/>
        </w:r>
        <w:r>
          <w:rPr>
            <w:noProof/>
            <w:webHidden/>
          </w:rPr>
          <w:fldChar w:fldCharType="begin"/>
        </w:r>
        <w:r>
          <w:rPr>
            <w:noProof/>
            <w:webHidden/>
          </w:rPr>
          <w:instrText xml:space="preserve"> PAGEREF _Toc228801760 \h </w:instrText>
        </w:r>
        <w:r>
          <w:rPr>
            <w:noProof/>
            <w:webHidden/>
          </w:rPr>
        </w:r>
        <w:r>
          <w:rPr>
            <w:noProof/>
            <w:webHidden/>
          </w:rPr>
          <w:fldChar w:fldCharType="separate"/>
        </w:r>
        <w:r>
          <w:rPr>
            <w:noProof/>
            <w:webHidden/>
          </w:rPr>
          <w:t>32</w:t>
        </w:r>
        <w:r>
          <w:rPr>
            <w:noProof/>
            <w:webHidden/>
          </w:rPr>
          <w:fldChar w:fldCharType="end"/>
        </w:r>
      </w:hyperlink>
    </w:p>
    <w:p w14:paraId="7CD5CD00" w14:textId="48842413"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1" w:history="1">
        <w:r w:rsidRPr="00943F19">
          <w:rPr>
            <w:rStyle w:val="Hypertextovodkaz"/>
            <w:noProof/>
            <w:lang w:val="en-US"/>
          </w:rPr>
          <w:t>Table 13 - Order request message structure</w:t>
        </w:r>
        <w:r>
          <w:rPr>
            <w:noProof/>
            <w:webHidden/>
          </w:rPr>
          <w:tab/>
        </w:r>
        <w:r>
          <w:rPr>
            <w:noProof/>
            <w:webHidden/>
          </w:rPr>
          <w:fldChar w:fldCharType="begin"/>
        </w:r>
        <w:r>
          <w:rPr>
            <w:noProof/>
            <w:webHidden/>
          </w:rPr>
          <w:instrText xml:space="preserve"> PAGEREF _Toc228801761 \h </w:instrText>
        </w:r>
        <w:r>
          <w:rPr>
            <w:noProof/>
            <w:webHidden/>
          </w:rPr>
        </w:r>
        <w:r>
          <w:rPr>
            <w:noProof/>
            <w:webHidden/>
          </w:rPr>
          <w:fldChar w:fldCharType="separate"/>
        </w:r>
        <w:r>
          <w:rPr>
            <w:noProof/>
            <w:webHidden/>
          </w:rPr>
          <w:t>32</w:t>
        </w:r>
        <w:r>
          <w:rPr>
            <w:noProof/>
            <w:webHidden/>
          </w:rPr>
          <w:fldChar w:fldCharType="end"/>
        </w:r>
      </w:hyperlink>
    </w:p>
    <w:p w14:paraId="3126656C" w14:textId="1068C878"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2" w:history="1">
        <w:r w:rsidRPr="00943F19">
          <w:rPr>
            <w:rStyle w:val="Hypertextovodkaz"/>
            <w:noProof/>
            <w:lang w:val="en-US"/>
          </w:rPr>
          <w:t>Table 14 - Order execution report message structure</w:t>
        </w:r>
        <w:r>
          <w:rPr>
            <w:noProof/>
            <w:webHidden/>
          </w:rPr>
          <w:tab/>
        </w:r>
        <w:r>
          <w:rPr>
            <w:noProof/>
            <w:webHidden/>
          </w:rPr>
          <w:fldChar w:fldCharType="begin"/>
        </w:r>
        <w:r>
          <w:rPr>
            <w:noProof/>
            <w:webHidden/>
          </w:rPr>
          <w:instrText xml:space="preserve"> PAGEREF _Toc228801762 \h </w:instrText>
        </w:r>
        <w:r>
          <w:rPr>
            <w:noProof/>
            <w:webHidden/>
          </w:rPr>
        </w:r>
        <w:r>
          <w:rPr>
            <w:noProof/>
            <w:webHidden/>
          </w:rPr>
          <w:fldChar w:fldCharType="separate"/>
        </w:r>
        <w:r>
          <w:rPr>
            <w:noProof/>
            <w:webHidden/>
          </w:rPr>
          <w:t>34</w:t>
        </w:r>
        <w:r>
          <w:rPr>
            <w:noProof/>
            <w:webHidden/>
          </w:rPr>
          <w:fldChar w:fldCharType="end"/>
        </w:r>
      </w:hyperlink>
    </w:p>
    <w:p w14:paraId="290DB3C8" w14:textId="1EDF55B9"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3" w:history="1">
        <w:r w:rsidRPr="00943F19">
          <w:rPr>
            <w:rStyle w:val="Hypertextovodkaz"/>
            <w:noProof/>
            <w:lang w:val="en-US"/>
          </w:rPr>
          <w:t>Table 15 - Modify all orders request message structure</w:t>
        </w:r>
        <w:r>
          <w:rPr>
            <w:noProof/>
            <w:webHidden/>
          </w:rPr>
          <w:tab/>
        </w:r>
        <w:r>
          <w:rPr>
            <w:noProof/>
            <w:webHidden/>
          </w:rPr>
          <w:fldChar w:fldCharType="begin"/>
        </w:r>
        <w:r>
          <w:rPr>
            <w:noProof/>
            <w:webHidden/>
          </w:rPr>
          <w:instrText xml:space="preserve"> PAGEREF _Toc228801763 \h </w:instrText>
        </w:r>
        <w:r>
          <w:rPr>
            <w:noProof/>
            <w:webHidden/>
          </w:rPr>
        </w:r>
        <w:r>
          <w:rPr>
            <w:noProof/>
            <w:webHidden/>
          </w:rPr>
          <w:fldChar w:fldCharType="separate"/>
        </w:r>
        <w:r>
          <w:rPr>
            <w:noProof/>
            <w:webHidden/>
          </w:rPr>
          <w:t>35</w:t>
        </w:r>
        <w:r>
          <w:rPr>
            <w:noProof/>
            <w:webHidden/>
          </w:rPr>
          <w:fldChar w:fldCharType="end"/>
        </w:r>
      </w:hyperlink>
    </w:p>
    <w:p w14:paraId="0DB6C771" w14:textId="78E86189"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4" w:history="1">
        <w:r w:rsidRPr="00943F19">
          <w:rPr>
            <w:rStyle w:val="Hypertextovodkaz"/>
            <w:noProof/>
            <w:lang w:val="en-US"/>
          </w:rPr>
          <w:t>Table 16 - Public order books request message structure</w:t>
        </w:r>
        <w:r>
          <w:rPr>
            <w:noProof/>
            <w:webHidden/>
          </w:rPr>
          <w:tab/>
        </w:r>
        <w:r>
          <w:rPr>
            <w:noProof/>
            <w:webHidden/>
          </w:rPr>
          <w:fldChar w:fldCharType="begin"/>
        </w:r>
        <w:r>
          <w:rPr>
            <w:noProof/>
            <w:webHidden/>
          </w:rPr>
          <w:instrText xml:space="preserve"> PAGEREF _Toc228801764 \h </w:instrText>
        </w:r>
        <w:r>
          <w:rPr>
            <w:noProof/>
            <w:webHidden/>
          </w:rPr>
        </w:r>
        <w:r>
          <w:rPr>
            <w:noProof/>
            <w:webHidden/>
          </w:rPr>
          <w:fldChar w:fldCharType="separate"/>
        </w:r>
        <w:r>
          <w:rPr>
            <w:noProof/>
            <w:webHidden/>
          </w:rPr>
          <w:t>35</w:t>
        </w:r>
        <w:r>
          <w:rPr>
            <w:noProof/>
            <w:webHidden/>
          </w:rPr>
          <w:fldChar w:fldCharType="end"/>
        </w:r>
      </w:hyperlink>
    </w:p>
    <w:p w14:paraId="380DEDFA" w14:textId="05F2C1FB"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5" w:history="1">
        <w:r w:rsidRPr="00943F19">
          <w:rPr>
            <w:rStyle w:val="Hypertextovodkaz"/>
            <w:noProof/>
            <w:lang w:val="en-US"/>
          </w:rPr>
          <w:t>Table 17 - Public order books report message structure</w:t>
        </w:r>
        <w:r>
          <w:rPr>
            <w:noProof/>
            <w:webHidden/>
          </w:rPr>
          <w:tab/>
        </w:r>
        <w:r>
          <w:rPr>
            <w:noProof/>
            <w:webHidden/>
          </w:rPr>
          <w:fldChar w:fldCharType="begin"/>
        </w:r>
        <w:r>
          <w:rPr>
            <w:noProof/>
            <w:webHidden/>
          </w:rPr>
          <w:instrText xml:space="preserve"> PAGEREF _Toc228801765 \h </w:instrText>
        </w:r>
        <w:r>
          <w:rPr>
            <w:noProof/>
            <w:webHidden/>
          </w:rPr>
        </w:r>
        <w:r>
          <w:rPr>
            <w:noProof/>
            <w:webHidden/>
          </w:rPr>
          <w:fldChar w:fldCharType="separate"/>
        </w:r>
        <w:r>
          <w:rPr>
            <w:noProof/>
            <w:webHidden/>
          </w:rPr>
          <w:t>36</w:t>
        </w:r>
        <w:r>
          <w:rPr>
            <w:noProof/>
            <w:webHidden/>
          </w:rPr>
          <w:fldChar w:fldCharType="end"/>
        </w:r>
      </w:hyperlink>
    </w:p>
    <w:p w14:paraId="096F64F1" w14:textId="4D085B60"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6" w:history="1">
        <w:r w:rsidRPr="00943F19">
          <w:rPr>
            <w:rStyle w:val="Hypertextovodkaz"/>
            <w:noProof/>
            <w:lang w:val="en-US"/>
          </w:rPr>
          <w:t>Table 18 - Message request message structure</w:t>
        </w:r>
        <w:r>
          <w:rPr>
            <w:noProof/>
            <w:webHidden/>
          </w:rPr>
          <w:tab/>
        </w:r>
        <w:r>
          <w:rPr>
            <w:noProof/>
            <w:webHidden/>
          </w:rPr>
          <w:fldChar w:fldCharType="begin"/>
        </w:r>
        <w:r>
          <w:rPr>
            <w:noProof/>
            <w:webHidden/>
          </w:rPr>
          <w:instrText xml:space="preserve"> PAGEREF _Toc228801766 \h </w:instrText>
        </w:r>
        <w:r>
          <w:rPr>
            <w:noProof/>
            <w:webHidden/>
          </w:rPr>
        </w:r>
        <w:r>
          <w:rPr>
            <w:noProof/>
            <w:webHidden/>
          </w:rPr>
          <w:fldChar w:fldCharType="separate"/>
        </w:r>
        <w:r>
          <w:rPr>
            <w:noProof/>
            <w:webHidden/>
          </w:rPr>
          <w:t>37</w:t>
        </w:r>
        <w:r>
          <w:rPr>
            <w:noProof/>
            <w:webHidden/>
          </w:rPr>
          <w:fldChar w:fldCharType="end"/>
        </w:r>
      </w:hyperlink>
    </w:p>
    <w:p w14:paraId="11803238" w14:textId="54A65D9F"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7" w:history="1">
        <w:r w:rsidRPr="00943F19">
          <w:rPr>
            <w:rStyle w:val="Hypertextovodkaz"/>
            <w:noProof/>
            <w:lang w:val="en-US"/>
          </w:rPr>
          <w:t>Table 19 - Message report message structure</w:t>
        </w:r>
        <w:r>
          <w:rPr>
            <w:noProof/>
            <w:webHidden/>
          </w:rPr>
          <w:tab/>
        </w:r>
        <w:r>
          <w:rPr>
            <w:noProof/>
            <w:webHidden/>
          </w:rPr>
          <w:fldChar w:fldCharType="begin"/>
        </w:r>
        <w:r>
          <w:rPr>
            <w:noProof/>
            <w:webHidden/>
          </w:rPr>
          <w:instrText xml:space="preserve"> PAGEREF _Toc228801767 \h </w:instrText>
        </w:r>
        <w:r>
          <w:rPr>
            <w:noProof/>
            <w:webHidden/>
          </w:rPr>
        </w:r>
        <w:r>
          <w:rPr>
            <w:noProof/>
            <w:webHidden/>
          </w:rPr>
          <w:fldChar w:fldCharType="separate"/>
        </w:r>
        <w:r>
          <w:rPr>
            <w:noProof/>
            <w:webHidden/>
          </w:rPr>
          <w:t>38</w:t>
        </w:r>
        <w:r>
          <w:rPr>
            <w:noProof/>
            <w:webHidden/>
          </w:rPr>
          <w:fldChar w:fldCharType="end"/>
        </w:r>
      </w:hyperlink>
    </w:p>
    <w:p w14:paraId="7E133873" w14:textId="0D627E3F"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8" w:history="1">
        <w:r w:rsidRPr="00943F19">
          <w:rPr>
            <w:rStyle w:val="Hypertextovodkaz"/>
            <w:noProof/>
            <w:lang w:val="en-US"/>
          </w:rPr>
          <w:t>Table 20 - Trade capture request message structure</w:t>
        </w:r>
        <w:r>
          <w:rPr>
            <w:noProof/>
            <w:webHidden/>
          </w:rPr>
          <w:tab/>
        </w:r>
        <w:r>
          <w:rPr>
            <w:noProof/>
            <w:webHidden/>
          </w:rPr>
          <w:fldChar w:fldCharType="begin"/>
        </w:r>
        <w:r>
          <w:rPr>
            <w:noProof/>
            <w:webHidden/>
          </w:rPr>
          <w:instrText xml:space="preserve"> PAGEREF _Toc228801768 \h </w:instrText>
        </w:r>
        <w:r>
          <w:rPr>
            <w:noProof/>
            <w:webHidden/>
          </w:rPr>
        </w:r>
        <w:r>
          <w:rPr>
            <w:noProof/>
            <w:webHidden/>
          </w:rPr>
          <w:fldChar w:fldCharType="separate"/>
        </w:r>
        <w:r>
          <w:rPr>
            <w:noProof/>
            <w:webHidden/>
          </w:rPr>
          <w:t>39</w:t>
        </w:r>
        <w:r>
          <w:rPr>
            <w:noProof/>
            <w:webHidden/>
          </w:rPr>
          <w:fldChar w:fldCharType="end"/>
        </w:r>
      </w:hyperlink>
    </w:p>
    <w:p w14:paraId="42699720" w14:textId="1691F66E"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9" w:history="1">
        <w:r w:rsidRPr="00943F19">
          <w:rPr>
            <w:rStyle w:val="Hypertextovodkaz"/>
            <w:noProof/>
            <w:lang w:val="en-US"/>
          </w:rPr>
          <w:t>Table 21 - Trade capture report message structure</w:t>
        </w:r>
        <w:r>
          <w:rPr>
            <w:noProof/>
            <w:webHidden/>
          </w:rPr>
          <w:tab/>
        </w:r>
        <w:r>
          <w:rPr>
            <w:noProof/>
            <w:webHidden/>
          </w:rPr>
          <w:fldChar w:fldCharType="begin"/>
        </w:r>
        <w:r>
          <w:rPr>
            <w:noProof/>
            <w:webHidden/>
          </w:rPr>
          <w:instrText xml:space="preserve"> PAGEREF _Toc228801769 \h </w:instrText>
        </w:r>
        <w:r>
          <w:rPr>
            <w:noProof/>
            <w:webHidden/>
          </w:rPr>
        </w:r>
        <w:r>
          <w:rPr>
            <w:noProof/>
            <w:webHidden/>
          </w:rPr>
          <w:fldChar w:fldCharType="separate"/>
        </w:r>
        <w:r>
          <w:rPr>
            <w:noProof/>
            <w:webHidden/>
          </w:rPr>
          <w:t>40</w:t>
        </w:r>
        <w:r>
          <w:rPr>
            <w:noProof/>
            <w:webHidden/>
          </w:rPr>
          <w:fldChar w:fldCharType="end"/>
        </w:r>
      </w:hyperlink>
    </w:p>
    <w:p w14:paraId="67D7907F" w14:textId="78A78EA2"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0" w:history="1">
        <w:r w:rsidRPr="00943F19">
          <w:rPr>
            <w:rStyle w:val="Hypertextovodkaz"/>
            <w:noProof/>
            <w:lang w:val="en-US"/>
          </w:rPr>
          <w:t>Table 22 - Public trade confirmation request message structure</w:t>
        </w:r>
        <w:r>
          <w:rPr>
            <w:noProof/>
            <w:webHidden/>
          </w:rPr>
          <w:tab/>
        </w:r>
        <w:r>
          <w:rPr>
            <w:noProof/>
            <w:webHidden/>
          </w:rPr>
          <w:fldChar w:fldCharType="begin"/>
        </w:r>
        <w:r>
          <w:rPr>
            <w:noProof/>
            <w:webHidden/>
          </w:rPr>
          <w:instrText xml:space="preserve"> PAGEREF _Toc228801770 \h </w:instrText>
        </w:r>
        <w:r>
          <w:rPr>
            <w:noProof/>
            <w:webHidden/>
          </w:rPr>
        </w:r>
        <w:r>
          <w:rPr>
            <w:noProof/>
            <w:webHidden/>
          </w:rPr>
          <w:fldChar w:fldCharType="separate"/>
        </w:r>
        <w:r>
          <w:rPr>
            <w:noProof/>
            <w:webHidden/>
          </w:rPr>
          <w:t>41</w:t>
        </w:r>
        <w:r>
          <w:rPr>
            <w:noProof/>
            <w:webHidden/>
          </w:rPr>
          <w:fldChar w:fldCharType="end"/>
        </w:r>
      </w:hyperlink>
    </w:p>
    <w:p w14:paraId="53CF4B3A" w14:textId="4F17D14A"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1" w:history="1">
        <w:r w:rsidRPr="00943F19">
          <w:rPr>
            <w:rStyle w:val="Hypertextovodkaz"/>
            <w:noProof/>
            <w:lang w:val="en-US"/>
          </w:rPr>
          <w:t>Table 23 - Public trade confirmation report</w:t>
        </w:r>
        <w:r>
          <w:rPr>
            <w:noProof/>
            <w:webHidden/>
          </w:rPr>
          <w:tab/>
        </w:r>
        <w:r>
          <w:rPr>
            <w:noProof/>
            <w:webHidden/>
          </w:rPr>
          <w:fldChar w:fldCharType="begin"/>
        </w:r>
        <w:r>
          <w:rPr>
            <w:noProof/>
            <w:webHidden/>
          </w:rPr>
          <w:instrText xml:space="preserve"> PAGEREF _Toc228801771 \h </w:instrText>
        </w:r>
        <w:r>
          <w:rPr>
            <w:noProof/>
            <w:webHidden/>
          </w:rPr>
        </w:r>
        <w:r>
          <w:rPr>
            <w:noProof/>
            <w:webHidden/>
          </w:rPr>
          <w:fldChar w:fldCharType="separate"/>
        </w:r>
        <w:r>
          <w:rPr>
            <w:noProof/>
            <w:webHidden/>
          </w:rPr>
          <w:t>41</w:t>
        </w:r>
        <w:r>
          <w:rPr>
            <w:noProof/>
            <w:webHidden/>
          </w:rPr>
          <w:fldChar w:fldCharType="end"/>
        </w:r>
      </w:hyperlink>
    </w:p>
    <w:p w14:paraId="5285C9E9" w14:textId="5FC4E836"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2" w:history="1">
        <w:r w:rsidRPr="00943F19">
          <w:rPr>
            <w:rStyle w:val="Hypertextovodkaz"/>
            <w:noProof/>
            <w:lang w:val="en-US"/>
          </w:rPr>
          <w:t>Table 24 - Contract information request message structure</w:t>
        </w:r>
        <w:r>
          <w:rPr>
            <w:noProof/>
            <w:webHidden/>
          </w:rPr>
          <w:tab/>
        </w:r>
        <w:r>
          <w:rPr>
            <w:noProof/>
            <w:webHidden/>
          </w:rPr>
          <w:fldChar w:fldCharType="begin"/>
        </w:r>
        <w:r>
          <w:rPr>
            <w:noProof/>
            <w:webHidden/>
          </w:rPr>
          <w:instrText xml:space="preserve"> PAGEREF _Toc228801772 \h </w:instrText>
        </w:r>
        <w:r>
          <w:rPr>
            <w:noProof/>
            <w:webHidden/>
          </w:rPr>
        </w:r>
        <w:r>
          <w:rPr>
            <w:noProof/>
            <w:webHidden/>
          </w:rPr>
          <w:fldChar w:fldCharType="separate"/>
        </w:r>
        <w:r>
          <w:rPr>
            <w:noProof/>
            <w:webHidden/>
          </w:rPr>
          <w:t>42</w:t>
        </w:r>
        <w:r>
          <w:rPr>
            <w:noProof/>
            <w:webHidden/>
          </w:rPr>
          <w:fldChar w:fldCharType="end"/>
        </w:r>
      </w:hyperlink>
    </w:p>
    <w:p w14:paraId="719FC150" w14:textId="200D41C7"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3" w:history="1">
        <w:r w:rsidRPr="00943F19">
          <w:rPr>
            <w:rStyle w:val="Hypertextovodkaz"/>
            <w:noProof/>
            <w:lang w:val="en-US"/>
          </w:rPr>
          <w:t>Table 25 - Contract information report message structure</w:t>
        </w:r>
        <w:r>
          <w:rPr>
            <w:noProof/>
            <w:webHidden/>
          </w:rPr>
          <w:tab/>
        </w:r>
        <w:r>
          <w:rPr>
            <w:noProof/>
            <w:webHidden/>
          </w:rPr>
          <w:fldChar w:fldCharType="begin"/>
        </w:r>
        <w:r>
          <w:rPr>
            <w:noProof/>
            <w:webHidden/>
          </w:rPr>
          <w:instrText xml:space="preserve"> PAGEREF _Toc228801773 \h </w:instrText>
        </w:r>
        <w:r>
          <w:rPr>
            <w:noProof/>
            <w:webHidden/>
          </w:rPr>
        </w:r>
        <w:r>
          <w:rPr>
            <w:noProof/>
            <w:webHidden/>
          </w:rPr>
          <w:fldChar w:fldCharType="separate"/>
        </w:r>
        <w:r>
          <w:rPr>
            <w:noProof/>
            <w:webHidden/>
          </w:rPr>
          <w:t>43</w:t>
        </w:r>
        <w:r>
          <w:rPr>
            <w:noProof/>
            <w:webHidden/>
          </w:rPr>
          <w:fldChar w:fldCharType="end"/>
        </w:r>
      </w:hyperlink>
    </w:p>
    <w:p w14:paraId="18C819D1" w14:textId="37A120D2"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4" w:history="1">
        <w:r w:rsidRPr="00943F19">
          <w:rPr>
            <w:rStyle w:val="Hypertextovodkaz"/>
            <w:noProof/>
            <w:lang w:val="en-US"/>
          </w:rPr>
          <w:t>Table 26 - Product information request message structure</w:t>
        </w:r>
        <w:r>
          <w:rPr>
            <w:noProof/>
            <w:webHidden/>
          </w:rPr>
          <w:tab/>
        </w:r>
        <w:r>
          <w:rPr>
            <w:noProof/>
            <w:webHidden/>
          </w:rPr>
          <w:fldChar w:fldCharType="begin"/>
        </w:r>
        <w:r>
          <w:rPr>
            <w:noProof/>
            <w:webHidden/>
          </w:rPr>
          <w:instrText xml:space="preserve"> PAGEREF _Toc228801774 \h </w:instrText>
        </w:r>
        <w:r>
          <w:rPr>
            <w:noProof/>
            <w:webHidden/>
          </w:rPr>
        </w:r>
        <w:r>
          <w:rPr>
            <w:noProof/>
            <w:webHidden/>
          </w:rPr>
          <w:fldChar w:fldCharType="separate"/>
        </w:r>
        <w:r>
          <w:rPr>
            <w:noProof/>
            <w:webHidden/>
          </w:rPr>
          <w:t>43</w:t>
        </w:r>
        <w:r>
          <w:rPr>
            <w:noProof/>
            <w:webHidden/>
          </w:rPr>
          <w:fldChar w:fldCharType="end"/>
        </w:r>
      </w:hyperlink>
    </w:p>
    <w:p w14:paraId="4F93353A" w14:textId="3B74F49A"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5" w:history="1">
        <w:r w:rsidRPr="00943F19">
          <w:rPr>
            <w:rStyle w:val="Hypertextovodkaz"/>
            <w:noProof/>
            <w:lang w:val="en-US"/>
          </w:rPr>
          <w:t>Table 27 - Product information report message structure</w:t>
        </w:r>
        <w:r>
          <w:rPr>
            <w:noProof/>
            <w:webHidden/>
          </w:rPr>
          <w:tab/>
        </w:r>
        <w:r>
          <w:rPr>
            <w:noProof/>
            <w:webHidden/>
          </w:rPr>
          <w:fldChar w:fldCharType="begin"/>
        </w:r>
        <w:r>
          <w:rPr>
            <w:noProof/>
            <w:webHidden/>
          </w:rPr>
          <w:instrText xml:space="preserve"> PAGEREF _Toc228801775 \h </w:instrText>
        </w:r>
        <w:r>
          <w:rPr>
            <w:noProof/>
            <w:webHidden/>
          </w:rPr>
        </w:r>
        <w:r>
          <w:rPr>
            <w:noProof/>
            <w:webHidden/>
          </w:rPr>
          <w:fldChar w:fldCharType="separate"/>
        </w:r>
        <w:r>
          <w:rPr>
            <w:noProof/>
            <w:webHidden/>
          </w:rPr>
          <w:t>44</w:t>
        </w:r>
        <w:r>
          <w:rPr>
            <w:noProof/>
            <w:webHidden/>
          </w:rPr>
          <w:fldChar w:fldCharType="end"/>
        </w:r>
      </w:hyperlink>
    </w:p>
    <w:p w14:paraId="5D6DC4CA" w14:textId="10D88965"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6" w:history="1">
        <w:r w:rsidRPr="00943F19">
          <w:rPr>
            <w:rStyle w:val="Hypertextovodkaz"/>
            <w:noProof/>
            <w:lang w:val="en-US"/>
          </w:rPr>
          <w:t>Table 28 - Market state request message structure</w:t>
        </w:r>
        <w:r>
          <w:rPr>
            <w:noProof/>
            <w:webHidden/>
          </w:rPr>
          <w:tab/>
        </w:r>
        <w:r>
          <w:rPr>
            <w:noProof/>
            <w:webHidden/>
          </w:rPr>
          <w:fldChar w:fldCharType="begin"/>
        </w:r>
        <w:r>
          <w:rPr>
            <w:noProof/>
            <w:webHidden/>
          </w:rPr>
          <w:instrText xml:space="preserve"> PAGEREF _Toc228801776 \h </w:instrText>
        </w:r>
        <w:r>
          <w:rPr>
            <w:noProof/>
            <w:webHidden/>
          </w:rPr>
        </w:r>
        <w:r>
          <w:rPr>
            <w:noProof/>
            <w:webHidden/>
          </w:rPr>
          <w:fldChar w:fldCharType="separate"/>
        </w:r>
        <w:r>
          <w:rPr>
            <w:noProof/>
            <w:webHidden/>
          </w:rPr>
          <w:t>44</w:t>
        </w:r>
        <w:r>
          <w:rPr>
            <w:noProof/>
            <w:webHidden/>
          </w:rPr>
          <w:fldChar w:fldCharType="end"/>
        </w:r>
      </w:hyperlink>
    </w:p>
    <w:p w14:paraId="5723679A" w14:textId="5E1BAC2D"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7" w:history="1">
        <w:r w:rsidRPr="00943F19">
          <w:rPr>
            <w:rStyle w:val="Hypertextovodkaz"/>
            <w:noProof/>
            <w:lang w:val="en-US"/>
          </w:rPr>
          <w:t>Table 29 - Market state report message structure</w:t>
        </w:r>
        <w:r>
          <w:rPr>
            <w:noProof/>
            <w:webHidden/>
          </w:rPr>
          <w:tab/>
        </w:r>
        <w:r>
          <w:rPr>
            <w:noProof/>
            <w:webHidden/>
          </w:rPr>
          <w:fldChar w:fldCharType="begin"/>
        </w:r>
        <w:r>
          <w:rPr>
            <w:noProof/>
            <w:webHidden/>
          </w:rPr>
          <w:instrText xml:space="preserve"> PAGEREF _Toc228801777 \h </w:instrText>
        </w:r>
        <w:r>
          <w:rPr>
            <w:noProof/>
            <w:webHidden/>
          </w:rPr>
        </w:r>
        <w:r>
          <w:rPr>
            <w:noProof/>
            <w:webHidden/>
          </w:rPr>
          <w:fldChar w:fldCharType="separate"/>
        </w:r>
        <w:r>
          <w:rPr>
            <w:noProof/>
            <w:webHidden/>
          </w:rPr>
          <w:t>45</w:t>
        </w:r>
        <w:r>
          <w:rPr>
            <w:noProof/>
            <w:webHidden/>
          </w:rPr>
          <w:fldChar w:fldCharType="end"/>
        </w:r>
      </w:hyperlink>
    </w:p>
    <w:p w14:paraId="044A6035" w14:textId="66A914EF"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8" w:history="1">
        <w:r w:rsidRPr="00943F19">
          <w:rPr>
            <w:rStyle w:val="Hypertextovodkaz"/>
            <w:noProof/>
            <w:lang w:val="en-US"/>
          </w:rPr>
          <w:t>Table 30 - Last trade price request message structure</w:t>
        </w:r>
        <w:r>
          <w:rPr>
            <w:noProof/>
            <w:webHidden/>
          </w:rPr>
          <w:tab/>
        </w:r>
        <w:r>
          <w:rPr>
            <w:noProof/>
            <w:webHidden/>
          </w:rPr>
          <w:fldChar w:fldCharType="begin"/>
        </w:r>
        <w:r>
          <w:rPr>
            <w:noProof/>
            <w:webHidden/>
          </w:rPr>
          <w:instrText xml:space="preserve"> PAGEREF _Toc228801778 \h </w:instrText>
        </w:r>
        <w:r>
          <w:rPr>
            <w:noProof/>
            <w:webHidden/>
          </w:rPr>
        </w:r>
        <w:r>
          <w:rPr>
            <w:noProof/>
            <w:webHidden/>
          </w:rPr>
          <w:fldChar w:fldCharType="separate"/>
        </w:r>
        <w:r>
          <w:rPr>
            <w:noProof/>
            <w:webHidden/>
          </w:rPr>
          <w:t>45</w:t>
        </w:r>
        <w:r>
          <w:rPr>
            <w:noProof/>
            <w:webHidden/>
          </w:rPr>
          <w:fldChar w:fldCharType="end"/>
        </w:r>
      </w:hyperlink>
    </w:p>
    <w:p w14:paraId="34597BE4" w14:textId="7F9505D0"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9" w:history="1">
        <w:r w:rsidRPr="00943F19">
          <w:rPr>
            <w:rStyle w:val="Hypertextovodkaz"/>
            <w:noProof/>
            <w:lang w:val="en-US"/>
          </w:rPr>
          <w:t>Table 31 - Last trade price report message structure</w:t>
        </w:r>
        <w:r>
          <w:rPr>
            <w:noProof/>
            <w:webHidden/>
          </w:rPr>
          <w:tab/>
        </w:r>
        <w:r>
          <w:rPr>
            <w:noProof/>
            <w:webHidden/>
          </w:rPr>
          <w:fldChar w:fldCharType="begin"/>
        </w:r>
        <w:r>
          <w:rPr>
            <w:noProof/>
            <w:webHidden/>
          </w:rPr>
          <w:instrText xml:space="preserve"> PAGEREF _Toc228801779 \h </w:instrText>
        </w:r>
        <w:r>
          <w:rPr>
            <w:noProof/>
            <w:webHidden/>
          </w:rPr>
        </w:r>
        <w:r>
          <w:rPr>
            <w:noProof/>
            <w:webHidden/>
          </w:rPr>
          <w:fldChar w:fldCharType="separate"/>
        </w:r>
        <w:r>
          <w:rPr>
            <w:noProof/>
            <w:webHidden/>
          </w:rPr>
          <w:t>46</w:t>
        </w:r>
        <w:r>
          <w:rPr>
            <w:noProof/>
            <w:webHidden/>
          </w:rPr>
          <w:fldChar w:fldCharType="end"/>
        </w:r>
      </w:hyperlink>
    </w:p>
    <w:p w14:paraId="67F29ADD" w14:textId="130CF979"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80" w:history="1">
        <w:r w:rsidRPr="00943F19">
          <w:rPr>
            <w:rStyle w:val="Hypertextovodkaz"/>
            <w:noProof/>
            <w:lang w:val="en-US"/>
          </w:rPr>
          <w:t>Table 32 - Notification request message structure</w:t>
        </w:r>
        <w:r>
          <w:rPr>
            <w:noProof/>
            <w:webHidden/>
          </w:rPr>
          <w:tab/>
        </w:r>
        <w:r>
          <w:rPr>
            <w:noProof/>
            <w:webHidden/>
          </w:rPr>
          <w:fldChar w:fldCharType="begin"/>
        </w:r>
        <w:r>
          <w:rPr>
            <w:noProof/>
            <w:webHidden/>
          </w:rPr>
          <w:instrText xml:space="preserve"> PAGEREF _Toc228801780 \h </w:instrText>
        </w:r>
        <w:r>
          <w:rPr>
            <w:noProof/>
            <w:webHidden/>
          </w:rPr>
        </w:r>
        <w:r>
          <w:rPr>
            <w:noProof/>
            <w:webHidden/>
          </w:rPr>
          <w:fldChar w:fldCharType="separate"/>
        </w:r>
        <w:r>
          <w:rPr>
            <w:noProof/>
            <w:webHidden/>
          </w:rPr>
          <w:t>46</w:t>
        </w:r>
        <w:r>
          <w:rPr>
            <w:noProof/>
            <w:webHidden/>
          </w:rPr>
          <w:fldChar w:fldCharType="end"/>
        </w:r>
      </w:hyperlink>
    </w:p>
    <w:p w14:paraId="612C0399" w14:textId="73CB42A3"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81" w:history="1">
        <w:r w:rsidRPr="00943F19">
          <w:rPr>
            <w:rStyle w:val="Hypertextovodkaz"/>
            <w:noProof/>
            <w:lang w:val="en-US"/>
          </w:rPr>
          <w:t>Table 33 - Notification report message structure</w:t>
        </w:r>
        <w:r>
          <w:rPr>
            <w:noProof/>
            <w:webHidden/>
          </w:rPr>
          <w:tab/>
        </w:r>
        <w:r>
          <w:rPr>
            <w:noProof/>
            <w:webHidden/>
          </w:rPr>
          <w:fldChar w:fldCharType="begin"/>
        </w:r>
        <w:r>
          <w:rPr>
            <w:noProof/>
            <w:webHidden/>
          </w:rPr>
          <w:instrText xml:space="preserve"> PAGEREF _Toc228801781 \h </w:instrText>
        </w:r>
        <w:r>
          <w:rPr>
            <w:noProof/>
            <w:webHidden/>
          </w:rPr>
        </w:r>
        <w:r>
          <w:rPr>
            <w:noProof/>
            <w:webHidden/>
          </w:rPr>
          <w:fldChar w:fldCharType="separate"/>
        </w:r>
        <w:r>
          <w:rPr>
            <w:noProof/>
            <w:webHidden/>
          </w:rPr>
          <w:t>47</w:t>
        </w:r>
        <w:r>
          <w:rPr>
            <w:noProof/>
            <w:webHidden/>
          </w:rPr>
          <w:fldChar w:fldCharType="end"/>
        </w:r>
      </w:hyperlink>
    </w:p>
    <w:p w14:paraId="7092F353" w14:textId="57C86372"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82" w:history="1">
        <w:r w:rsidRPr="00943F19">
          <w:rPr>
            <w:rStyle w:val="Hypertextovodkaz"/>
            <w:noProof/>
            <w:lang w:val="en-US"/>
          </w:rPr>
          <w:t>Table 34 - Response reason codes with msg code 483</w:t>
        </w:r>
        <w:r>
          <w:rPr>
            <w:noProof/>
            <w:webHidden/>
          </w:rPr>
          <w:tab/>
        </w:r>
        <w:r>
          <w:rPr>
            <w:noProof/>
            <w:webHidden/>
          </w:rPr>
          <w:fldChar w:fldCharType="begin"/>
        </w:r>
        <w:r>
          <w:rPr>
            <w:noProof/>
            <w:webHidden/>
          </w:rPr>
          <w:instrText xml:space="preserve"> PAGEREF _Toc228801782 \h </w:instrText>
        </w:r>
        <w:r>
          <w:rPr>
            <w:noProof/>
            <w:webHidden/>
          </w:rPr>
        </w:r>
        <w:r>
          <w:rPr>
            <w:noProof/>
            <w:webHidden/>
          </w:rPr>
          <w:fldChar w:fldCharType="separate"/>
        </w:r>
        <w:r>
          <w:rPr>
            <w:noProof/>
            <w:webHidden/>
          </w:rPr>
          <w:t>48</w:t>
        </w:r>
        <w:r>
          <w:rPr>
            <w:noProof/>
            <w:webHidden/>
          </w:rPr>
          <w:fldChar w:fldCharType="end"/>
        </w:r>
      </w:hyperlink>
    </w:p>
    <w:p w14:paraId="508DA2D3" w14:textId="3D9BEC8C"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83" w:history="1">
        <w:r w:rsidRPr="00943F19">
          <w:rPr>
            <w:rStyle w:val="Hypertextovodkaz"/>
            <w:noProof/>
            <w:lang w:val="en-US"/>
          </w:rPr>
          <w:t>Table 35 - SignedMessage message structure</w:t>
        </w:r>
        <w:r>
          <w:rPr>
            <w:noProof/>
            <w:webHidden/>
          </w:rPr>
          <w:tab/>
        </w:r>
        <w:r>
          <w:rPr>
            <w:noProof/>
            <w:webHidden/>
          </w:rPr>
          <w:fldChar w:fldCharType="begin"/>
        </w:r>
        <w:r>
          <w:rPr>
            <w:noProof/>
            <w:webHidden/>
          </w:rPr>
          <w:instrText xml:space="preserve"> PAGEREF _Toc228801783 \h </w:instrText>
        </w:r>
        <w:r>
          <w:rPr>
            <w:noProof/>
            <w:webHidden/>
          </w:rPr>
        </w:r>
        <w:r>
          <w:rPr>
            <w:noProof/>
            <w:webHidden/>
          </w:rPr>
          <w:fldChar w:fldCharType="separate"/>
        </w:r>
        <w:r>
          <w:rPr>
            <w:noProof/>
            <w:webHidden/>
          </w:rPr>
          <w:t>50</w:t>
        </w:r>
        <w:r>
          <w:rPr>
            <w:noProof/>
            <w:webHidden/>
          </w:rPr>
          <w:fldChar w:fldCharType="end"/>
        </w:r>
      </w:hyperlink>
    </w:p>
    <w:p w14:paraId="4FC040B2" w14:textId="3C822149" w:rsidR="00FF5BEA" w:rsidRPr="00FA22F8" w:rsidRDefault="00D22C26" w:rsidP="00D22C26">
      <w:pPr>
        <w:pStyle w:val="Seznamobrzk"/>
        <w:tabs>
          <w:tab w:val="right" w:leader="dot" w:pos="9060"/>
        </w:tabs>
        <w:rPr>
          <w:lang w:val="en-US"/>
        </w:rPr>
      </w:pPr>
      <w:r>
        <w:rPr>
          <w:lang w:val="en-US"/>
        </w:rPr>
        <w:fldChar w:fldCharType="end"/>
      </w:r>
    </w:p>
    <w:p w14:paraId="5151C552" w14:textId="77777777" w:rsidR="006172D6" w:rsidRPr="00FA22F8" w:rsidRDefault="006172D6">
      <w:pPr>
        <w:spacing w:after="0"/>
        <w:jc w:val="left"/>
        <w:textAlignment w:val="auto"/>
        <w:rPr>
          <w:rFonts w:cs="Arial"/>
          <w:b/>
          <w:color w:val="000080"/>
          <w:kern w:val="32"/>
          <w:szCs w:val="26"/>
          <w:lang w:val="en-US"/>
        </w:rPr>
      </w:pPr>
      <w:bookmarkStart w:id="15" w:name="_Ref511747528"/>
      <w:bookmarkStart w:id="16" w:name="_Toc7524579"/>
      <w:bookmarkStart w:id="17" w:name="_Toc80615282"/>
      <w:bookmarkStart w:id="18" w:name="_Toc103587296"/>
      <w:bookmarkStart w:id="19" w:name="_Toc106966823"/>
      <w:bookmarkStart w:id="20" w:name="_Toc43905480"/>
      <w:bookmarkEnd w:id="9"/>
      <w:bookmarkEnd w:id="10"/>
      <w:bookmarkEnd w:id="11"/>
      <w:bookmarkEnd w:id="12"/>
      <w:bookmarkEnd w:id="13"/>
      <w:bookmarkEnd w:id="14"/>
      <w:r w:rsidRPr="00FA22F8">
        <w:rPr>
          <w:rFonts w:cs="Arial"/>
          <w:b/>
          <w:color w:val="000080"/>
          <w:kern w:val="32"/>
          <w:szCs w:val="26"/>
          <w:lang w:val="en-US"/>
        </w:rPr>
        <w:br w:type="page"/>
      </w:r>
    </w:p>
    <w:p w14:paraId="0633D56C" w14:textId="54726B2D" w:rsidR="00004F84" w:rsidRPr="00FA22F8" w:rsidRDefault="00F93694" w:rsidP="00004F84">
      <w:pPr>
        <w:pStyle w:val="Nadpisobsahu"/>
        <w:pageBreakBefore/>
        <w:suppressAutoHyphens w:val="0"/>
        <w:spacing w:before="240" w:after="240" w:line="240" w:lineRule="atLeast"/>
        <w:textAlignment w:val="auto"/>
        <w:outlineLvl w:val="0"/>
        <w:rPr>
          <w:color w:val="000000" w:themeColor="text1"/>
          <w:szCs w:val="28"/>
          <w:lang w:val="en-US" w:bidi="en-US"/>
        </w:rPr>
      </w:pPr>
      <w:bookmarkStart w:id="21" w:name="_Toc203567275"/>
      <w:bookmarkStart w:id="22" w:name="_Toc203996306"/>
      <w:bookmarkStart w:id="23" w:name="_Toc203997504"/>
      <w:bookmarkStart w:id="24" w:name="_Toc228801693"/>
      <w:r w:rsidRPr="00906E8B">
        <w:rPr>
          <w:bCs/>
          <w:color w:val="000000" w:themeColor="text1"/>
          <w:szCs w:val="28"/>
          <w:lang w:val="en-US" w:bidi="en-US"/>
        </w:rPr>
        <w:lastRenderedPageBreak/>
        <w:t>Change history</w:t>
      </w:r>
      <w:bookmarkEnd w:id="21"/>
      <w:bookmarkEnd w:id="22"/>
      <w:bookmarkEnd w:id="23"/>
      <w:bookmarkEnd w:id="24"/>
    </w:p>
    <w:tbl>
      <w:tblPr>
        <w:tblW w:w="894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275"/>
        <w:gridCol w:w="749"/>
        <w:gridCol w:w="6918"/>
      </w:tblGrid>
      <w:tr w:rsidR="00004F84" w:rsidRPr="00906E8B" w14:paraId="28514A57" w14:textId="77777777" w:rsidTr="00BD2171">
        <w:tc>
          <w:tcPr>
            <w:tcW w:w="1275" w:type="dxa"/>
            <w:shd w:val="clear" w:color="auto" w:fill="DDD9C3" w:themeFill="background2" w:themeFillShade="E6"/>
          </w:tcPr>
          <w:p w14:paraId="0D8F4E21" w14:textId="77777777" w:rsidR="00004F84" w:rsidRPr="00FA22F8" w:rsidRDefault="00004F84" w:rsidP="00BD2171">
            <w:pPr>
              <w:pStyle w:val="Table-Header"/>
              <w:keepNext/>
            </w:pPr>
            <w:r w:rsidRPr="00FA22F8">
              <w:t>Datum</w:t>
            </w:r>
          </w:p>
        </w:tc>
        <w:tc>
          <w:tcPr>
            <w:tcW w:w="749" w:type="dxa"/>
            <w:shd w:val="clear" w:color="auto" w:fill="DDD9C3" w:themeFill="background2" w:themeFillShade="E6"/>
          </w:tcPr>
          <w:p w14:paraId="4DB4FCD0" w14:textId="77777777" w:rsidR="00004F84" w:rsidRPr="00FA22F8" w:rsidRDefault="00004F84" w:rsidP="00BD2171">
            <w:pPr>
              <w:pStyle w:val="Table-Header"/>
              <w:keepNext/>
            </w:pPr>
            <w:proofErr w:type="spellStart"/>
            <w:r w:rsidRPr="00FA22F8">
              <w:t>Verze</w:t>
            </w:r>
            <w:proofErr w:type="spellEnd"/>
          </w:p>
        </w:tc>
        <w:tc>
          <w:tcPr>
            <w:tcW w:w="6918" w:type="dxa"/>
            <w:shd w:val="clear" w:color="auto" w:fill="DDD9C3" w:themeFill="background2" w:themeFillShade="E6"/>
          </w:tcPr>
          <w:p w14:paraId="33539393" w14:textId="77777777" w:rsidR="00004F84" w:rsidRPr="00FA22F8" w:rsidRDefault="00004F84" w:rsidP="00BD2171">
            <w:pPr>
              <w:pStyle w:val="Table-Header"/>
              <w:keepNext/>
            </w:pPr>
            <w:proofErr w:type="spellStart"/>
            <w:r w:rsidRPr="00FA22F8">
              <w:t>Popis</w:t>
            </w:r>
            <w:proofErr w:type="spellEnd"/>
            <w:r w:rsidRPr="00FA22F8">
              <w:t xml:space="preserve"> </w:t>
            </w:r>
            <w:proofErr w:type="spellStart"/>
            <w:r w:rsidRPr="00FA22F8">
              <w:t>změny</w:t>
            </w:r>
            <w:proofErr w:type="spellEnd"/>
          </w:p>
        </w:tc>
      </w:tr>
      <w:tr w:rsidR="00004F84" w:rsidRPr="00906E8B" w14:paraId="6F18C9A5" w14:textId="77777777" w:rsidTr="00D05187">
        <w:tc>
          <w:tcPr>
            <w:tcW w:w="1275" w:type="dxa"/>
          </w:tcPr>
          <w:p w14:paraId="519DC093" w14:textId="5A0C6875" w:rsidR="00004F84" w:rsidRPr="00FA22F8" w:rsidRDefault="002273F1" w:rsidP="00BD2171">
            <w:pPr>
              <w:pStyle w:val="Tablecontent"/>
              <w:spacing w:before="60" w:after="120"/>
              <w:ind w:left="-78"/>
            </w:pPr>
            <w:r w:rsidRPr="00FA22F8">
              <w:t>1</w:t>
            </w:r>
            <w:r w:rsidR="00560648">
              <w:t>5</w:t>
            </w:r>
            <w:r w:rsidR="00004F84" w:rsidRPr="00FA22F8">
              <w:t>.</w:t>
            </w:r>
            <w:r w:rsidRPr="00FA22F8">
              <w:t>1</w:t>
            </w:r>
            <w:r w:rsidR="00560648">
              <w:t>2</w:t>
            </w:r>
            <w:r w:rsidR="00004F84" w:rsidRPr="00FA22F8">
              <w:t>.2025</w:t>
            </w:r>
          </w:p>
        </w:tc>
        <w:tc>
          <w:tcPr>
            <w:tcW w:w="749" w:type="dxa"/>
          </w:tcPr>
          <w:p w14:paraId="2BF1A07E" w14:textId="2910440C" w:rsidR="00004F84" w:rsidRPr="00FA22F8" w:rsidRDefault="00004F84" w:rsidP="00BD2171">
            <w:pPr>
              <w:pStyle w:val="Tablecontent"/>
              <w:spacing w:before="60" w:after="120"/>
            </w:pPr>
            <w:r w:rsidRPr="00FA22F8">
              <w:t>A</w:t>
            </w:r>
          </w:p>
        </w:tc>
        <w:tc>
          <w:tcPr>
            <w:tcW w:w="6918" w:type="dxa"/>
          </w:tcPr>
          <w:p w14:paraId="6FA6DA7C" w14:textId="77466AB5" w:rsidR="00004F84" w:rsidRPr="00FA22F8" w:rsidRDefault="00D47073" w:rsidP="00BD2171">
            <w:pPr>
              <w:pStyle w:val="Tablecontent"/>
              <w:spacing w:before="60" w:after="120"/>
            </w:pPr>
            <w:r w:rsidRPr="00906E8B">
              <w:t>Document creation</w:t>
            </w:r>
            <w:r w:rsidR="00004F84" w:rsidRPr="00FA22F8">
              <w:t>.</w:t>
            </w:r>
          </w:p>
        </w:tc>
      </w:tr>
      <w:tr w:rsidR="00A65240" w:rsidRPr="00906E8B" w14:paraId="5A02DED8" w14:textId="77777777" w:rsidTr="00D05187">
        <w:tc>
          <w:tcPr>
            <w:tcW w:w="1275" w:type="dxa"/>
          </w:tcPr>
          <w:p w14:paraId="6F77CD36" w14:textId="09C9DE96" w:rsidR="00A65240" w:rsidRPr="00FA22F8" w:rsidRDefault="00EC572B" w:rsidP="00A65240">
            <w:pPr>
              <w:pStyle w:val="Tablecontent"/>
              <w:spacing w:before="60" w:after="120"/>
              <w:ind w:left="-78"/>
            </w:pPr>
            <w:r>
              <w:t>04</w:t>
            </w:r>
            <w:r w:rsidR="00A65240" w:rsidRPr="00FA22F8">
              <w:t>.</w:t>
            </w:r>
            <w:r w:rsidR="00847799">
              <w:t>0</w:t>
            </w:r>
            <w:r>
              <w:t>5</w:t>
            </w:r>
            <w:r w:rsidR="00A65240" w:rsidRPr="00FA22F8">
              <w:t>.202</w:t>
            </w:r>
            <w:r w:rsidR="00847799">
              <w:t>6</w:t>
            </w:r>
          </w:p>
        </w:tc>
        <w:tc>
          <w:tcPr>
            <w:tcW w:w="749" w:type="dxa"/>
          </w:tcPr>
          <w:p w14:paraId="62088BDF" w14:textId="102A4100" w:rsidR="00A65240" w:rsidRPr="00FA22F8" w:rsidRDefault="00A65240" w:rsidP="00A65240">
            <w:pPr>
              <w:pStyle w:val="Tablecontent"/>
              <w:spacing w:before="60" w:after="120"/>
            </w:pPr>
            <w:r>
              <w:t>B</w:t>
            </w:r>
          </w:p>
        </w:tc>
        <w:tc>
          <w:tcPr>
            <w:tcW w:w="6918" w:type="dxa"/>
          </w:tcPr>
          <w:p w14:paraId="7CEAE291" w14:textId="4F1E9090" w:rsidR="00A65240" w:rsidRPr="00906E8B" w:rsidRDefault="00850E1D" w:rsidP="00A65240">
            <w:pPr>
              <w:pStyle w:val="Tablecontent"/>
              <w:spacing w:before="60" w:after="120"/>
            </w:pPr>
            <w:proofErr w:type="gramStart"/>
            <w:r>
              <w:rPr>
                <w:lang w:val="en-GB"/>
              </w:rPr>
              <w:t>Changes  in</w:t>
            </w:r>
            <w:proofErr w:type="gramEnd"/>
            <w:r>
              <w:rPr>
                <w:lang w:val="en-GB"/>
              </w:rPr>
              <w:t xml:space="preserve"> </w:t>
            </w:r>
            <w:r w:rsidRPr="00B66EF7">
              <w:rPr>
                <w:lang w:val="en-GB"/>
              </w:rPr>
              <w:t>accordance</w:t>
            </w:r>
            <w:r>
              <w:rPr>
                <w:lang w:val="en-GB"/>
              </w:rPr>
              <w:t xml:space="preserve"> </w:t>
            </w:r>
            <w:proofErr w:type="gramStart"/>
            <w:r>
              <w:rPr>
                <w:lang w:val="en-GB"/>
              </w:rPr>
              <w:t>with .proto</w:t>
            </w:r>
            <w:proofErr w:type="gramEnd"/>
            <w:r>
              <w:rPr>
                <w:lang w:val="en-GB"/>
              </w:rPr>
              <w:t xml:space="preserve"> definition</w:t>
            </w:r>
            <w:r w:rsidR="007A6A11">
              <w:rPr>
                <w:lang w:val="en-GB"/>
              </w:rPr>
              <w:t>.</w:t>
            </w:r>
          </w:p>
        </w:tc>
      </w:tr>
    </w:tbl>
    <w:p w14:paraId="19A7630B" w14:textId="25320E08" w:rsidR="009509CD" w:rsidRPr="00FA22F8" w:rsidRDefault="00F93694" w:rsidP="00A034AC">
      <w:pPr>
        <w:pStyle w:val="Nadpisobsahu"/>
        <w:pageBreakBefore/>
        <w:suppressAutoHyphens w:val="0"/>
        <w:spacing w:before="240" w:after="240" w:line="240" w:lineRule="atLeast"/>
        <w:jc w:val="left"/>
        <w:textAlignment w:val="auto"/>
        <w:outlineLvl w:val="0"/>
        <w:rPr>
          <w:color w:val="000000" w:themeColor="text1"/>
          <w:szCs w:val="28"/>
          <w:lang w:val="en-US" w:bidi="en-US"/>
        </w:rPr>
      </w:pPr>
      <w:bookmarkStart w:id="25" w:name="_Toc203567276"/>
      <w:bookmarkStart w:id="26" w:name="_Toc203996307"/>
      <w:bookmarkStart w:id="27" w:name="_Toc203997505"/>
      <w:bookmarkStart w:id="28" w:name="_Toc228801694"/>
      <w:bookmarkStart w:id="29" w:name="_Hlk213766391"/>
      <w:bookmarkEnd w:id="15"/>
      <w:bookmarkEnd w:id="16"/>
      <w:bookmarkEnd w:id="17"/>
      <w:bookmarkEnd w:id="18"/>
      <w:bookmarkEnd w:id="19"/>
      <w:r w:rsidRPr="00906E8B">
        <w:rPr>
          <w:bCs/>
          <w:color w:val="000000" w:themeColor="text1"/>
          <w:szCs w:val="28"/>
          <w:lang w:val="en-US" w:bidi="en-US"/>
        </w:rPr>
        <w:lastRenderedPageBreak/>
        <w:t>Reference documents</w:t>
      </w:r>
      <w:bookmarkEnd w:id="25"/>
      <w:bookmarkEnd w:id="26"/>
      <w:bookmarkEnd w:id="27"/>
      <w:bookmarkEnd w:id="28"/>
    </w:p>
    <w:bookmarkStart w:id="30" w:name="_Hlk214971874"/>
    <w:bookmarkStart w:id="31" w:name="_Toc106966824"/>
    <w:bookmarkEnd w:id="20"/>
    <w:p w14:paraId="702D87EF" w14:textId="7D126F05" w:rsidR="00AF20CC" w:rsidRDefault="00816A7D" w:rsidP="00B929D2">
      <w:pPr>
        <w:pStyle w:val="Zkladntext"/>
        <w:numPr>
          <w:ilvl w:val="0"/>
          <w:numId w:val="5"/>
        </w:numPr>
        <w:suppressAutoHyphens w:val="0"/>
        <w:spacing w:before="40" w:after="80" w:line="288" w:lineRule="auto"/>
        <w:ind w:left="360"/>
        <w:jc w:val="left"/>
        <w:textAlignment w:val="auto"/>
        <w:rPr>
          <w:lang w:val="en-US"/>
        </w:rPr>
      </w:pPr>
      <w:r>
        <w:rPr>
          <w:lang w:val="en-US"/>
        </w:rPr>
        <w:fldChar w:fldCharType="begin"/>
      </w:r>
      <w:r>
        <w:rPr>
          <w:lang w:val="en-US"/>
        </w:rPr>
        <w:instrText>HYPERLINK "https://eu.sharepoint.ent.cgi.com/client/349458/Client%20Documentation/210_CHANGE_REQUESTS/RS_CR468_VDT%20-%20Realizace%20Binary%20API/Dokumentace/%5b1%5d%09https:/www.ote-cr.cz/en/documentation/gas-documentation/informations-and-manuals?set_language=en"</w:instrText>
      </w:r>
      <w:r>
        <w:rPr>
          <w:lang w:val="en-US"/>
        </w:rPr>
      </w:r>
      <w:r>
        <w:rPr>
          <w:lang w:val="en-US"/>
        </w:rPr>
        <w:fldChar w:fldCharType="separate"/>
      </w:r>
      <w:bookmarkStart w:id="32" w:name="_Ref216099764"/>
      <w:r w:rsidR="00AF20CC" w:rsidRPr="00816A7D">
        <w:rPr>
          <w:rStyle w:val="Hypertextovodkaz"/>
          <w:lang w:val="en-US"/>
        </w:rPr>
        <w:t>OTE-COM production/test environment access configuration manual</w:t>
      </w:r>
      <w:bookmarkEnd w:id="32"/>
      <w:r>
        <w:rPr>
          <w:lang w:val="en-US"/>
        </w:rPr>
        <w:fldChar w:fldCharType="end"/>
      </w:r>
    </w:p>
    <w:p w14:paraId="33F3A777" w14:textId="1A76FE6A" w:rsidR="0084641E" w:rsidRDefault="0084641E" w:rsidP="005710ED">
      <w:pPr>
        <w:pStyle w:val="Zkladntext"/>
        <w:numPr>
          <w:ilvl w:val="0"/>
          <w:numId w:val="5"/>
        </w:numPr>
        <w:suppressAutoHyphens w:val="0"/>
        <w:spacing w:before="40" w:after="80" w:line="288" w:lineRule="auto"/>
        <w:ind w:left="360"/>
        <w:jc w:val="left"/>
        <w:textAlignment w:val="auto"/>
      </w:pPr>
      <w:hyperlink r:id="rId14" w:history="1">
        <w:bookmarkStart w:id="33" w:name="_Ref216102105"/>
        <w:proofErr w:type="gramStart"/>
        <w:r>
          <w:rPr>
            <w:rStyle w:val="Hypertextovodkaz"/>
            <w:lang w:val="en-US"/>
          </w:rPr>
          <w:t>In</w:t>
        </w:r>
        <w:r w:rsidRPr="00082964">
          <w:rPr>
            <w:rStyle w:val="Hypertextovodkaz"/>
            <w:lang w:val="en-US"/>
          </w:rPr>
          <w:t>struction</w:t>
        </w:r>
        <w:proofErr w:type="gramEnd"/>
        <w:r w:rsidRPr="00082964">
          <w:rPr>
            <w:rStyle w:val="Hypertextovodkaz"/>
            <w:lang w:val="en-US"/>
          </w:rPr>
          <w:t xml:space="preserve"> for the access to the SANDBOX OTE-COM application</w:t>
        </w:r>
        <w:bookmarkEnd w:id="33"/>
      </w:hyperlink>
    </w:p>
    <w:p w14:paraId="609A037C" w14:textId="77777777" w:rsidR="00EC572B" w:rsidRPr="00FA22F8" w:rsidRDefault="00EC572B" w:rsidP="00EC572B">
      <w:pPr>
        <w:pStyle w:val="Zkladntext"/>
        <w:numPr>
          <w:ilvl w:val="0"/>
          <w:numId w:val="5"/>
        </w:numPr>
        <w:suppressAutoHyphens w:val="0"/>
        <w:spacing w:before="40" w:after="80" w:line="288" w:lineRule="auto"/>
        <w:ind w:left="360"/>
        <w:jc w:val="left"/>
        <w:textAlignment w:val="auto"/>
        <w:rPr>
          <w:lang w:val="en-US"/>
        </w:rPr>
      </w:pPr>
      <w:proofErr w:type="spellStart"/>
      <w:r w:rsidRPr="00FA22F8">
        <w:rPr>
          <w:lang w:val="en-US"/>
        </w:rPr>
        <w:t>Změna_formátu_zpráv_OTE-COM_GAS_protobuf_vs_XML</w:t>
      </w:r>
      <w:proofErr w:type="spellEnd"/>
    </w:p>
    <w:p w14:paraId="27D28FE5" w14:textId="5420642D" w:rsidR="00351424" w:rsidRPr="00FA22F8" w:rsidRDefault="00CC464F" w:rsidP="00351424">
      <w:pPr>
        <w:pStyle w:val="Zkladntext"/>
        <w:numPr>
          <w:ilvl w:val="0"/>
          <w:numId w:val="5"/>
        </w:numPr>
        <w:suppressAutoHyphens w:val="0"/>
        <w:spacing w:before="40" w:after="80" w:line="288" w:lineRule="auto"/>
        <w:ind w:left="360"/>
        <w:jc w:val="left"/>
        <w:textAlignment w:val="auto"/>
        <w:rPr>
          <w:lang w:val="en-US"/>
        </w:rPr>
      </w:pPr>
      <w:bookmarkStart w:id="34" w:name="_Ref216102052"/>
      <w:bookmarkEnd w:id="30"/>
      <w:proofErr w:type="gramStart"/>
      <w:r w:rsidRPr="00FA22F8">
        <w:rPr>
          <w:lang w:val="en-US"/>
        </w:rPr>
        <w:t>.PROTO</w:t>
      </w:r>
      <w:proofErr w:type="gramEnd"/>
      <w:r w:rsidRPr="00FA22F8">
        <w:rPr>
          <w:lang w:val="en-US"/>
        </w:rPr>
        <w:t xml:space="preserve"> </w:t>
      </w:r>
      <w:proofErr w:type="spellStart"/>
      <w:r w:rsidRPr="00FA22F8">
        <w:rPr>
          <w:lang w:val="en-US"/>
        </w:rPr>
        <w:t>definice</w:t>
      </w:r>
      <w:bookmarkEnd w:id="34"/>
      <w:proofErr w:type="spellEnd"/>
    </w:p>
    <w:p w14:paraId="3883E852" w14:textId="677E13C9" w:rsidR="006172D6" w:rsidRPr="00FA22F8" w:rsidRDefault="006172D6">
      <w:pPr>
        <w:spacing w:after="0"/>
        <w:jc w:val="left"/>
        <w:textAlignment w:val="auto"/>
        <w:rPr>
          <w:rFonts w:cs="Arial"/>
          <w:b/>
          <w:color w:val="000080"/>
          <w:kern w:val="32"/>
          <w:szCs w:val="26"/>
          <w:lang w:val="en-US"/>
        </w:rPr>
      </w:pPr>
    </w:p>
    <w:p w14:paraId="0098C7FA" w14:textId="418FEE2E" w:rsidR="006B6245" w:rsidRPr="00FA22F8" w:rsidRDefault="00F93694" w:rsidP="00A034AC">
      <w:pPr>
        <w:pStyle w:val="Nadpisobsahu"/>
        <w:pageBreakBefore/>
        <w:suppressAutoHyphens w:val="0"/>
        <w:spacing w:before="240" w:after="240" w:line="240" w:lineRule="atLeast"/>
        <w:jc w:val="left"/>
        <w:textAlignment w:val="auto"/>
        <w:outlineLvl w:val="0"/>
        <w:rPr>
          <w:color w:val="000000" w:themeColor="text1"/>
          <w:szCs w:val="28"/>
          <w:lang w:val="en-US" w:bidi="en-US"/>
        </w:rPr>
      </w:pPr>
      <w:bookmarkStart w:id="35" w:name="_Toc203567277"/>
      <w:bookmarkStart w:id="36" w:name="_Toc203996308"/>
      <w:bookmarkStart w:id="37" w:name="_Toc203997506"/>
      <w:bookmarkStart w:id="38" w:name="_Toc228801695"/>
      <w:bookmarkEnd w:id="29"/>
      <w:r w:rsidRPr="00906E8B">
        <w:rPr>
          <w:bCs/>
          <w:color w:val="000000" w:themeColor="text1"/>
          <w:szCs w:val="28"/>
          <w:lang w:val="en-US" w:bidi="en-US"/>
        </w:rPr>
        <w:lastRenderedPageBreak/>
        <w:t>Abbreviations</w:t>
      </w:r>
      <w:bookmarkEnd w:id="35"/>
      <w:bookmarkEnd w:id="36"/>
      <w:bookmarkEnd w:id="37"/>
      <w:bookmarkEnd w:id="38"/>
    </w:p>
    <w:tbl>
      <w:tblPr>
        <w:tblStyle w:val="CGI-Table"/>
        <w:tblW w:w="0" w:type="auto"/>
        <w:tblLook w:val="04A0" w:firstRow="1" w:lastRow="0" w:firstColumn="1" w:lastColumn="0" w:noHBand="0" w:noVBand="1"/>
      </w:tblPr>
      <w:tblGrid>
        <w:gridCol w:w="2002"/>
        <w:gridCol w:w="6938"/>
      </w:tblGrid>
      <w:tr w:rsidR="006B6245" w:rsidRPr="00906E8B" w14:paraId="7A5FE6A9" w14:textId="77777777" w:rsidTr="006831A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2002" w:type="dxa"/>
            <w:tcBorders>
              <w:right w:val="single" w:sz="4" w:space="0" w:color="000000" w:themeColor="text1"/>
            </w:tcBorders>
            <w:shd w:val="clear" w:color="auto" w:fill="DDD9C3" w:themeFill="background2" w:themeFillShade="E6"/>
          </w:tcPr>
          <w:p w14:paraId="3519F4A7" w14:textId="630E00BE" w:rsidR="006B6245" w:rsidRPr="00FA22F8" w:rsidRDefault="006831AF" w:rsidP="006831AF">
            <w:pPr>
              <w:pStyle w:val="Table-Header"/>
              <w:keepNext/>
              <w:rPr>
                <w:b/>
              </w:rPr>
            </w:pPr>
            <w:proofErr w:type="spellStart"/>
            <w:r w:rsidRPr="00FA22F8">
              <w:t>Zkratka</w:t>
            </w:r>
            <w:proofErr w:type="spellEnd"/>
            <w:r w:rsidRPr="00FA22F8">
              <w:t xml:space="preserve"> </w:t>
            </w:r>
          </w:p>
        </w:tc>
        <w:tc>
          <w:tcPr>
            <w:tcW w:w="6938" w:type="dxa"/>
            <w:tcBorders>
              <w:left w:val="single" w:sz="4" w:space="0" w:color="000000" w:themeColor="text1"/>
            </w:tcBorders>
            <w:shd w:val="clear" w:color="auto" w:fill="DDD9C3" w:themeFill="background2" w:themeFillShade="E6"/>
          </w:tcPr>
          <w:p w14:paraId="3FCB6EA1" w14:textId="116B540C" w:rsidR="006B6245" w:rsidRPr="00FA22F8" w:rsidRDefault="006831AF" w:rsidP="006831AF">
            <w:pPr>
              <w:pStyle w:val="Table-Header"/>
              <w:keepNext/>
              <w:cnfStyle w:val="100000000000" w:firstRow="1" w:lastRow="0" w:firstColumn="0" w:lastColumn="0" w:oddVBand="0" w:evenVBand="0" w:oddHBand="0" w:evenHBand="0" w:firstRowFirstColumn="0" w:firstRowLastColumn="0" w:lastRowFirstColumn="0" w:lastRowLastColumn="0"/>
              <w:rPr>
                <w:b/>
              </w:rPr>
            </w:pPr>
            <w:proofErr w:type="spellStart"/>
            <w:r w:rsidRPr="00FA22F8">
              <w:t>Popis</w:t>
            </w:r>
            <w:proofErr w:type="spellEnd"/>
          </w:p>
        </w:tc>
      </w:tr>
      <w:tr w:rsidR="00EB5AAB" w:rsidRPr="00906E8B" w14:paraId="0D7C2ECC" w14:textId="77777777" w:rsidTr="005D4A4B">
        <w:tc>
          <w:tcPr>
            <w:cnfStyle w:val="001000000000" w:firstRow="0" w:lastRow="0" w:firstColumn="1" w:lastColumn="0" w:oddVBand="0" w:evenVBand="0" w:oddHBand="0" w:evenHBand="0" w:firstRowFirstColumn="0" w:firstRowLastColumn="0" w:lastRowFirstColumn="0" w:lastRowLastColumn="0"/>
            <w:tcW w:w="2002" w:type="dxa"/>
            <w:tcBorders>
              <w:right w:val="single" w:sz="4" w:space="0" w:color="000000" w:themeColor="text1"/>
            </w:tcBorders>
          </w:tcPr>
          <w:p w14:paraId="7F432F47" w14:textId="49B12244" w:rsidR="00EB5AAB" w:rsidRPr="00FA22F8" w:rsidRDefault="00EB5AAB" w:rsidP="00EB5AAB">
            <w:pPr>
              <w:pStyle w:val="Tablecontent"/>
            </w:pPr>
            <w:r w:rsidRPr="00906E8B" w:rsidDel="00B65E61">
              <w:t>BIN API</w:t>
            </w:r>
          </w:p>
        </w:tc>
        <w:tc>
          <w:tcPr>
            <w:tcW w:w="6938" w:type="dxa"/>
            <w:tcBorders>
              <w:left w:val="single" w:sz="4" w:space="0" w:color="000000" w:themeColor="text1"/>
            </w:tcBorders>
          </w:tcPr>
          <w:p w14:paraId="4F79C4B5" w14:textId="2B7C7674" w:rsidR="00EB5AAB" w:rsidRPr="00FA22F8" w:rsidRDefault="00EB5AAB" w:rsidP="00EB5AAB">
            <w:pPr>
              <w:pStyle w:val="Tablecontent"/>
              <w:cnfStyle w:val="000000000000" w:firstRow="0" w:lastRow="0" w:firstColumn="0" w:lastColumn="0" w:oddVBand="0" w:evenVBand="0" w:oddHBand="0" w:evenHBand="0" w:firstRowFirstColumn="0" w:firstRowLastColumn="0" w:lastRowFirstColumn="0" w:lastRowLastColumn="0"/>
            </w:pPr>
            <w:r w:rsidRPr="00906E8B">
              <w:t xml:space="preserve">Binary </w:t>
            </w:r>
            <w:r w:rsidRPr="00906E8B" w:rsidDel="00B65E61">
              <w:t>API</w:t>
            </w:r>
          </w:p>
        </w:tc>
      </w:tr>
      <w:tr w:rsidR="00EB5AAB" w:rsidRPr="00906E8B" w14:paraId="65923149"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1278F020" w14:textId="60D8FB42" w:rsidR="00EB5AAB" w:rsidRPr="00FA22F8" w:rsidRDefault="00EB5AAB" w:rsidP="00EB5AAB">
            <w:pPr>
              <w:pStyle w:val="Tablecontent"/>
            </w:pPr>
            <w:r w:rsidRPr="00906E8B" w:rsidDel="00B65E61">
              <w:t>CS OTE</w:t>
            </w:r>
          </w:p>
        </w:tc>
        <w:tc>
          <w:tcPr>
            <w:tcW w:w="6938" w:type="dxa"/>
          </w:tcPr>
          <w:p w14:paraId="44A0BD7D" w14:textId="7F2BF8E0" w:rsidR="00EB5AAB" w:rsidRPr="00FA22F8" w:rsidRDefault="00EB5AAB" w:rsidP="00EB5AAB">
            <w:pPr>
              <w:pStyle w:val="Tablecontent"/>
              <w:cnfStyle w:val="000000000000" w:firstRow="0" w:lastRow="0" w:firstColumn="0" w:lastColumn="0" w:oddVBand="0" w:evenVBand="0" w:oddHBand="0" w:evenHBand="0" w:firstRowFirstColumn="0" w:firstRowLastColumn="0" w:lastRowFirstColumn="0" w:lastRowLastColumn="0"/>
            </w:pPr>
            <w:r w:rsidRPr="00906E8B">
              <w:t>Central System of market operator (OTE)</w:t>
            </w:r>
          </w:p>
        </w:tc>
      </w:tr>
      <w:tr w:rsidR="00EB5AAB" w:rsidRPr="00906E8B" w14:paraId="0DFB0591"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47C1B17D" w14:textId="54F7AAC6" w:rsidR="00EB5AAB" w:rsidRPr="00FA22F8" w:rsidRDefault="00EB5AAB" w:rsidP="00EB5AAB">
            <w:pPr>
              <w:pStyle w:val="Tablecontent"/>
            </w:pPr>
            <w:r w:rsidRPr="00906E8B" w:rsidDel="00B65E61">
              <w:t>EAN</w:t>
            </w:r>
          </w:p>
        </w:tc>
        <w:tc>
          <w:tcPr>
            <w:tcW w:w="6938" w:type="dxa"/>
          </w:tcPr>
          <w:p w14:paraId="6CC2F341" w14:textId="3C5F6272" w:rsidR="00EB5AAB" w:rsidRPr="00FA22F8" w:rsidRDefault="00EB5AAB" w:rsidP="00EB5AAB">
            <w:pPr>
              <w:pStyle w:val="Tablecontent"/>
              <w:cnfStyle w:val="000000000000" w:firstRow="0" w:lastRow="0" w:firstColumn="0" w:lastColumn="0" w:oddVBand="0" w:evenVBand="0" w:oddHBand="0" w:evenHBand="0" w:firstRowFirstColumn="0" w:firstRowLastColumn="0" w:lastRowFirstColumn="0" w:lastRowLastColumn="0"/>
            </w:pPr>
            <w:r w:rsidRPr="00906E8B">
              <w:t xml:space="preserve">European Article Number – unambiguous international generic </w:t>
            </w:r>
            <w:proofErr w:type="spellStart"/>
            <w:r w:rsidRPr="00906E8B">
              <w:t>identificator</w:t>
            </w:r>
            <w:proofErr w:type="spellEnd"/>
          </w:p>
        </w:tc>
      </w:tr>
      <w:tr w:rsidR="00EB5AAB" w:rsidRPr="00906E8B" w14:paraId="7B91A336"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193F71E7" w14:textId="32507433" w:rsidR="00EB5AAB" w:rsidRPr="00FA22F8" w:rsidRDefault="00EB5AAB" w:rsidP="00EB5AAB">
            <w:pPr>
              <w:pStyle w:val="Tablecontent"/>
            </w:pPr>
            <w:r w:rsidRPr="00906E8B" w:rsidDel="00B65E61">
              <w:t>EIC</w:t>
            </w:r>
          </w:p>
        </w:tc>
        <w:tc>
          <w:tcPr>
            <w:tcW w:w="6938" w:type="dxa"/>
          </w:tcPr>
          <w:p w14:paraId="32016BCF" w14:textId="538698A0" w:rsidR="00EB5AAB" w:rsidRPr="00FA22F8" w:rsidRDefault="00EB5AAB" w:rsidP="00EB5AAB">
            <w:pPr>
              <w:pStyle w:val="Tablecontent"/>
              <w:cnfStyle w:val="000000000000" w:firstRow="0" w:lastRow="0" w:firstColumn="0" w:lastColumn="0" w:oddVBand="0" w:evenVBand="0" w:oddHBand="0" w:evenHBand="0" w:firstRowFirstColumn="0" w:firstRowLastColumn="0" w:lastRowFirstColumn="0" w:lastRowLastColumn="0"/>
            </w:pPr>
            <w:r w:rsidRPr="00906E8B">
              <w:t xml:space="preserve">Energy Identification Code – unambiguous international energetics </w:t>
            </w:r>
            <w:proofErr w:type="spellStart"/>
            <w:r w:rsidRPr="00906E8B">
              <w:t>identificator</w:t>
            </w:r>
            <w:proofErr w:type="spellEnd"/>
          </w:p>
        </w:tc>
      </w:tr>
      <w:tr w:rsidR="00EB5AAB" w:rsidRPr="00906E8B" w14:paraId="229E8694"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188E6CA9" w14:textId="6D9A12A1" w:rsidR="00EB5AAB" w:rsidRPr="00FA22F8" w:rsidRDefault="00EB5AAB" w:rsidP="00EB5AAB">
            <w:pPr>
              <w:pStyle w:val="Tablecontent"/>
            </w:pPr>
            <w:r w:rsidRPr="00906E8B">
              <w:t>FS</w:t>
            </w:r>
          </w:p>
        </w:tc>
        <w:tc>
          <w:tcPr>
            <w:tcW w:w="6938" w:type="dxa"/>
          </w:tcPr>
          <w:p w14:paraId="2AEB5EBF" w14:textId="4AC9A8E4" w:rsidR="00EB5AAB" w:rsidRPr="00FA22F8" w:rsidRDefault="00EB5AAB" w:rsidP="00EB5AAB">
            <w:pPr>
              <w:pStyle w:val="Tablecontent"/>
              <w:cnfStyle w:val="000000000000" w:firstRow="0" w:lastRow="0" w:firstColumn="0" w:lastColumn="0" w:oddVBand="0" w:evenVBand="0" w:oddHBand="0" w:evenHBand="0" w:firstRowFirstColumn="0" w:firstRowLastColumn="0" w:lastRowFirstColumn="0" w:lastRowLastColumn="0"/>
            </w:pPr>
            <w:r w:rsidRPr="00906E8B">
              <w:t>Financial security</w:t>
            </w:r>
          </w:p>
        </w:tc>
      </w:tr>
      <w:tr w:rsidR="003B7640" w:rsidRPr="00906E8B" w14:paraId="5BE4B932"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570C506A" w14:textId="618C6AD6" w:rsidR="003B7640" w:rsidRPr="00906E8B" w:rsidRDefault="003B7640" w:rsidP="003B7640">
            <w:pPr>
              <w:pStyle w:val="Tablecontent"/>
            </w:pPr>
            <w:r w:rsidRPr="00906E8B">
              <w:t>IM</w:t>
            </w:r>
            <w:r>
              <w:t>G</w:t>
            </w:r>
          </w:p>
        </w:tc>
        <w:tc>
          <w:tcPr>
            <w:tcW w:w="6938" w:type="dxa"/>
          </w:tcPr>
          <w:p w14:paraId="0E75E527" w14:textId="35D2F9FE" w:rsidR="003B7640" w:rsidRPr="00906E8B" w:rsidRDefault="00870736" w:rsidP="003B7640">
            <w:pPr>
              <w:pStyle w:val="Tablecontent"/>
              <w:cnfStyle w:val="000000000000" w:firstRow="0" w:lastRow="0" w:firstColumn="0" w:lastColumn="0" w:oddVBand="0" w:evenVBand="0" w:oddHBand="0" w:evenHBand="0" w:firstRowFirstColumn="0" w:firstRowLastColumn="0" w:lastRowFirstColumn="0" w:lastRowLastColumn="0"/>
            </w:pPr>
            <w:r>
              <w:t xml:space="preserve">Continuous </w:t>
            </w:r>
            <w:r w:rsidR="003B7640" w:rsidRPr="00906E8B">
              <w:t xml:space="preserve">Intraday Market </w:t>
            </w:r>
            <w:r>
              <w:t xml:space="preserve">with </w:t>
            </w:r>
            <w:r w:rsidR="003B7640">
              <w:t>Gas</w:t>
            </w:r>
          </w:p>
        </w:tc>
      </w:tr>
      <w:tr w:rsidR="003B7640" w:rsidRPr="00906E8B" w14:paraId="08B5EC41"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3ABFFCED" w14:textId="35611D27" w:rsidR="003B7640" w:rsidRPr="00FA22F8" w:rsidRDefault="003B7640" w:rsidP="003B7640">
            <w:pPr>
              <w:pStyle w:val="Tablecontent"/>
            </w:pPr>
            <w:r w:rsidRPr="00906E8B" w:rsidDel="00B65E61">
              <w:t>IS OTE</w:t>
            </w:r>
          </w:p>
        </w:tc>
        <w:tc>
          <w:tcPr>
            <w:tcW w:w="6938" w:type="dxa"/>
          </w:tcPr>
          <w:p w14:paraId="7256D853" w14:textId="69A83157" w:rsidR="003B7640" w:rsidRPr="00FA22F8" w:rsidRDefault="003B7640" w:rsidP="003B7640">
            <w:pPr>
              <w:pStyle w:val="Tablecontent"/>
              <w:cnfStyle w:val="000000000000" w:firstRow="0" w:lastRow="0" w:firstColumn="0" w:lastColumn="0" w:oddVBand="0" w:evenVBand="0" w:oddHBand="0" w:evenHBand="0" w:firstRowFirstColumn="0" w:firstRowLastColumn="0" w:lastRowFirstColumn="0" w:lastRowLastColumn="0"/>
            </w:pPr>
            <w:r w:rsidRPr="00906E8B">
              <w:t>Information system of market operator</w:t>
            </w:r>
          </w:p>
        </w:tc>
      </w:tr>
      <w:tr w:rsidR="003B7640" w:rsidRPr="00906E8B" w14:paraId="69732320"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2F686A8E" w14:textId="361760B4" w:rsidR="003B7640" w:rsidRPr="00906E8B" w:rsidRDefault="00BC1CC2" w:rsidP="003B7640">
            <w:pPr>
              <w:pStyle w:val="Tablecontent"/>
            </w:pPr>
            <w:r>
              <w:t>MP</w:t>
            </w:r>
          </w:p>
        </w:tc>
        <w:tc>
          <w:tcPr>
            <w:tcW w:w="6938" w:type="dxa"/>
          </w:tcPr>
          <w:p w14:paraId="53CC8E12" w14:textId="69DE597F" w:rsidR="003B7640" w:rsidRPr="00906E8B" w:rsidRDefault="003B7640" w:rsidP="003B7640">
            <w:pPr>
              <w:pStyle w:val="Tablecontent"/>
              <w:cnfStyle w:val="000000000000" w:firstRow="0" w:lastRow="0" w:firstColumn="0" w:lastColumn="0" w:oddVBand="0" w:evenVBand="0" w:oddHBand="0" w:evenHBand="0" w:firstRowFirstColumn="0" w:firstRowLastColumn="0" w:lastRowFirstColumn="0" w:lastRowLastColumn="0"/>
            </w:pPr>
            <w:r w:rsidRPr="00906E8B">
              <w:t>Market Participant</w:t>
            </w:r>
          </w:p>
        </w:tc>
      </w:tr>
      <w:tr w:rsidR="003B7640" w:rsidRPr="00906E8B" w14:paraId="733691A5" w14:textId="47EC732E" w:rsidTr="006B6245">
        <w:tc>
          <w:tcPr>
            <w:cnfStyle w:val="001000000000" w:firstRow="0" w:lastRow="0" w:firstColumn="1" w:lastColumn="0" w:oddVBand="0" w:evenVBand="0" w:oddHBand="0" w:evenHBand="0" w:firstRowFirstColumn="0" w:firstRowLastColumn="0" w:lastRowFirstColumn="0" w:lastRowLastColumn="0"/>
            <w:tcW w:w="2002" w:type="dxa"/>
          </w:tcPr>
          <w:p w14:paraId="76905F44" w14:textId="00810561" w:rsidR="003B7640" w:rsidRPr="00FA22F8" w:rsidRDefault="003B7640" w:rsidP="003B7640">
            <w:pPr>
              <w:pStyle w:val="Tablecontent"/>
            </w:pPr>
            <w:proofErr w:type="spellStart"/>
            <w:r w:rsidRPr="00906E8B">
              <w:t>Protobuf</w:t>
            </w:r>
            <w:proofErr w:type="spellEnd"/>
          </w:p>
        </w:tc>
        <w:tc>
          <w:tcPr>
            <w:tcW w:w="6938" w:type="dxa"/>
          </w:tcPr>
          <w:p w14:paraId="1BA3BA80" w14:textId="580A68AC" w:rsidR="003B7640" w:rsidRPr="00FA22F8" w:rsidRDefault="003B7640" w:rsidP="003B7640">
            <w:pPr>
              <w:pStyle w:val="Tablecontent"/>
              <w:cnfStyle w:val="000000000000" w:firstRow="0" w:lastRow="0" w:firstColumn="0" w:lastColumn="0" w:oddVBand="0" w:evenVBand="0" w:oddHBand="0" w:evenHBand="0" w:firstRowFirstColumn="0" w:firstRowLastColumn="0" w:lastRowFirstColumn="0" w:lastRowLastColumn="0"/>
            </w:pPr>
            <w:r w:rsidRPr="00906E8B">
              <w:t>Protocol buffers – Language and platform neutral spreadable mechanism of serialization of structured data from Google (</w:t>
            </w:r>
            <w:hyperlink r:id="rId15" w:history="1">
              <w:r w:rsidRPr="00906E8B">
                <w:rPr>
                  <w:rStyle w:val="Hypertextovodkaz"/>
                  <w:rFonts w:cs="News Gothic GDB"/>
                </w:rPr>
                <w:t>https://protobuf.dev</w:t>
              </w:r>
            </w:hyperlink>
            <w:r w:rsidRPr="00906E8B">
              <w:t>)</w:t>
            </w:r>
          </w:p>
        </w:tc>
      </w:tr>
      <w:tr w:rsidR="00986391" w:rsidRPr="00906E8B" w14:paraId="5D783087"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138F3729" w14:textId="116D2045" w:rsidR="00986391" w:rsidRPr="00906E8B" w:rsidRDefault="00986391" w:rsidP="003B7640">
            <w:pPr>
              <w:pStyle w:val="Tablecontent"/>
            </w:pPr>
            <w:r>
              <w:t>PTP</w:t>
            </w:r>
          </w:p>
        </w:tc>
        <w:tc>
          <w:tcPr>
            <w:tcW w:w="6938" w:type="dxa"/>
          </w:tcPr>
          <w:p w14:paraId="7843D611" w14:textId="76C86C60" w:rsidR="00986391" w:rsidRPr="00906E8B" w:rsidRDefault="00986391" w:rsidP="003B7640">
            <w:pPr>
              <w:pStyle w:val="Tablecontent"/>
              <w:cnfStyle w:val="000000000000" w:firstRow="0" w:lastRow="0" w:firstColumn="0" w:lastColumn="0" w:oddVBand="0" w:evenVBand="0" w:oddHBand="0" w:evenHBand="0" w:firstRowFirstColumn="0" w:firstRowLastColumn="0" w:lastRowFirstColumn="0" w:lastRowLastColumn="0"/>
            </w:pPr>
            <w:r>
              <w:t xml:space="preserve">Terms and conditions of gas market </w:t>
            </w:r>
          </w:p>
        </w:tc>
      </w:tr>
      <w:tr w:rsidR="003B7640" w:rsidRPr="00906E8B" w14:paraId="6FCA899E"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3B46D3C1" w14:textId="7258CFB1" w:rsidR="003B7640" w:rsidRPr="00FA22F8" w:rsidRDefault="003B7640" w:rsidP="003B7640">
            <w:pPr>
              <w:pStyle w:val="Tablecontent"/>
            </w:pPr>
            <w:r w:rsidRPr="00906E8B">
              <w:t>SFS</w:t>
            </w:r>
          </w:p>
        </w:tc>
        <w:tc>
          <w:tcPr>
            <w:tcW w:w="6938" w:type="dxa"/>
          </w:tcPr>
          <w:p w14:paraId="273678F1" w14:textId="54249C21" w:rsidR="003B7640" w:rsidRPr="00FA22F8" w:rsidRDefault="003B7640" w:rsidP="003B7640">
            <w:pPr>
              <w:pStyle w:val="Tablecontent"/>
              <w:cnfStyle w:val="000000000000" w:firstRow="0" w:lastRow="0" w:firstColumn="0" w:lastColumn="0" w:oddVBand="0" w:evenVBand="0" w:oddHBand="0" w:evenHBand="0" w:firstRowFirstColumn="0" w:firstRowLastColumn="0" w:lastRowFirstColumn="0" w:lastRowLastColumn="0"/>
            </w:pPr>
            <w:r w:rsidRPr="00906E8B">
              <w:t>System of Finance Security (OTE)</w:t>
            </w:r>
          </w:p>
        </w:tc>
      </w:tr>
      <w:tr w:rsidR="002361F0" w:rsidRPr="00906E8B" w14:paraId="4C37AA3F"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319F932D" w14:textId="44482DC7" w:rsidR="002361F0" w:rsidRPr="00906E8B" w:rsidRDefault="002361F0" w:rsidP="003B7640">
            <w:pPr>
              <w:pStyle w:val="Tablecontent"/>
            </w:pPr>
            <w:r>
              <w:t>TSO</w:t>
            </w:r>
          </w:p>
        </w:tc>
        <w:tc>
          <w:tcPr>
            <w:tcW w:w="6938" w:type="dxa"/>
          </w:tcPr>
          <w:p w14:paraId="51DDFCCA" w14:textId="67A1ACB2" w:rsidR="002361F0" w:rsidRPr="00906E8B" w:rsidRDefault="00BC1CC2" w:rsidP="003B7640">
            <w:pPr>
              <w:pStyle w:val="Tablecontent"/>
              <w:cnfStyle w:val="000000000000" w:firstRow="0" w:lastRow="0" w:firstColumn="0" w:lastColumn="0" w:oddVBand="0" w:evenVBand="0" w:oddHBand="0" w:evenHBand="0" w:firstRowFirstColumn="0" w:firstRowLastColumn="0" w:lastRowFirstColumn="0" w:lastRowLastColumn="0"/>
            </w:pPr>
            <w:r>
              <w:t xml:space="preserve">Gas </w:t>
            </w:r>
            <w:r w:rsidR="002361F0">
              <w:t xml:space="preserve">Transmission </w:t>
            </w:r>
            <w:proofErr w:type="spellStart"/>
            <w:r>
              <w:t>Sytem</w:t>
            </w:r>
            <w:proofErr w:type="spellEnd"/>
            <w:r>
              <w:t xml:space="preserve"> </w:t>
            </w:r>
            <w:r w:rsidR="002361F0">
              <w:t>Operator</w:t>
            </w:r>
          </w:p>
        </w:tc>
      </w:tr>
      <w:tr w:rsidR="003B7640" w:rsidRPr="00906E8B" w14:paraId="639866FE"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4C7836DD" w14:textId="7255ABA6" w:rsidR="003B7640" w:rsidRPr="00FA22F8" w:rsidRDefault="003B7640" w:rsidP="003B7640">
            <w:pPr>
              <w:pStyle w:val="Tablecontent"/>
            </w:pPr>
            <w:r w:rsidRPr="00906E8B">
              <w:t>XML</w:t>
            </w:r>
          </w:p>
        </w:tc>
        <w:tc>
          <w:tcPr>
            <w:tcW w:w="6938" w:type="dxa"/>
          </w:tcPr>
          <w:p w14:paraId="3ADDA1E3" w14:textId="5EC8702B" w:rsidR="003B7640" w:rsidRPr="00FA22F8" w:rsidRDefault="003B7640" w:rsidP="003B7640">
            <w:pPr>
              <w:pStyle w:val="Tablecontent"/>
              <w:cnfStyle w:val="000000000000" w:firstRow="0" w:lastRow="0" w:firstColumn="0" w:lastColumn="0" w:oddVBand="0" w:evenVBand="0" w:oddHBand="0" w:evenHBand="0" w:firstRowFirstColumn="0" w:firstRowLastColumn="0" w:lastRowFirstColumn="0" w:lastRowLastColumn="0"/>
            </w:pPr>
            <w:r w:rsidRPr="00906E8B">
              <w:t>Extensible Markup Language</w:t>
            </w:r>
            <w:r w:rsidR="005710ED">
              <w:t xml:space="preserve"> </w:t>
            </w:r>
          </w:p>
        </w:tc>
      </w:tr>
    </w:tbl>
    <w:p w14:paraId="361B4811" w14:textId="77777777" w:rsidR="006B6245" w:rsidRPr="00FA22F8" w:rsidRDefault="006B6245" w:rsidP="006B6245">
      <w:pPr>
        <w:rPr>
          <w:lang w:val="en-US"/>
        </w:rPr>
      </w:pPr>
    </w:p>
    <w:p w14:paraId="49C107C4" w14:textId="17949C4E" w:rsidR="009509CD" w:rsidRPr="00FA22F8" w:rsidRDefault="00F93694" w:rsidP="005710ED">
      <w:pPr>
        <w:pStyle w:val="Nadpis1"/>
        <w:rPr>
          <w:lang w:val="en-US"/>
        </w:rPr>
      </w:pPr>
      <w:bookmarkStart w:id="39" w:name="_Toc203567278"/>
      <w:bookmarkStart w:id="40" w:name="_Toc203996309"/>
      <w:bookmarkStart w:id="41" w:name="_Toc203997507"/>
      <w:bookmarkStart w:id="42" w:name="_Toc228801696"/>
      <w:bookmarkEnd w:id="31"/>
      <w:r w:rsidRPr="00906E8B">
        <w:rPr>
          <w:lang w:val="en-US"/>
        </w:rPr>
        <w:lastRenderedPageBreak/>
        <w:t>Introduction</w:t>
      </w:r>
      <w:bookmarkEnd w:id="39"/>
      <w:bookmarkEnd w:id="40"/>
      <w:bookmarkEnd w:id="41"/>
      <w:bookmarkEnd w:id="42"/>
    </w:p>
    <w:p w14:paraId="15690567" w14:textId="541DE045" w:rsidR="005B7973" w:rsidRDefault="005B7973" w:rsidP="007A7200">
      <w:r w:rsidRPr="00612B92">
        <w:rPr>
          <w:lang w:val="en-US"/>
        </w:rPr>
        <w:t>The aim of this document is to provide a</w:t>
      </w:r>
      <w:r w:rsidR="005710ED">
        <w:rPr>
          <w:lang w:val="en-US"/>
        </w:rPr>
        <w:t>n</w:t>
      </w:r>
      <w:r w:rsidRPr="00612B92">
        <w:rPr>
          <w:lang w:val="en-US"/>
        </w:rPr>
        <w:t xml:space="preserve"> </w:t>
      </w:r>
      <w:r w:rsidR="005710ED" w:rsidRPr="00612B92">
        <w:rPr>
          <w:lang w:val="en-US"/>
        </w:rPr>
        <w:t xml:space="preserve">interface </w:t>
      </w:r>
      <w:r w:rsidRPr="00612B92">
        <w:rPr>
          <w:lang w:val="en-US"/>
        </w:rPr>
        <w:t xml:space="preserve">specification for </w:t>
      </w:r>
      <w:r w:rsidRPr="00612B92" w:rsidDel="002018EC">
        <w:rPr>
          <w:lang w:val="en-US"/>
        </w:rPr>
        <w:t>electricity</w:t>
      </w:r>
      <w:r>
        <w:rPr>
          <w:lang w:val="en-US"/>
        </w:rPr>
        <w:t xml:space="preserve"> continuous</w:t>
      </w:r>
      <w:r w:rsidRPr="00612B92">
        <w:rPr>
          <w:lang w:val="en-US"/>
        </w:rPr>
        <w:t xml:space="preserve"> intraday market </w:t>
      </w:r>
      <w:r>
        <w:rPr>
          <w:lang w:val="en-US"/>
        </w:rPr>
        <w:t xml:space="preserve">with gas </w:t>
      </w:r>
      <w:r w:rsidRPr="00612B92">
        <w:rPr>
          <w:lang w:val="en-US"/>
        </w:rPr>
        <w:t>including AMQP server and the usage of BINARY API proto</w:t>
      </w:r>
      <w:r>
        <w:rPr>
          <w:lang w:val="en-US"/>
        </w:rPr>
        <w:t>col</w:t>
      </w:r>
      <w:r w:rsidRPr="00612B92">
        <w:rPr>
          <w:lang w:val="en-US"/>
        </w:rPr>
        <w:t xml:space="preserve"> buffers message content format</w:t>
      </w:r>
      <w:r>
        <w:rPr>
          <w:lang w:val="en-US"/>
        </w:rPr>
        <w:t>.</w:t>
      </w:r>
    </w:p>
    <w:p w14:paraId="56F4C086" w14:textId="2C450875" w:rsidR="005B7973" w:rsidRDefault="0085025C" w:rsidP="007A7200">
      <w:proofErr w:type="spellStart"/>
      <w:r w:rsidRPr="0085025C">
        <w:t>If</w:t>
      </w:r>
      <w:proofErr w:type="spellEnd"/>
      <w:r w:rsidRPr="0085025C">
        <w:t xml:space="preserve"> </w:t>
      </w:r>
      <w:proofErr w:type="spellStart"/>
      <w:r w:rsidRPr="0085025C">
        <w:t>external</w:t>
      </w:r>
      <w:proofErr w:type="spellEnd"/>
      <w:r w:rsidRPr="0085025C">
        <w:t xml:space="preserve"> </w:t>
      </w:r>
      <w:proofErr w:type="spellStart"/>
      <w:r w:rsidRPr="0085025C">
        <w:t>participants</w:t>
      </w:r>
      <w:proofErr w:type="spellEnd"/>
      <w:r w:rsidRPr="0085025C">
        <w:t xml:space="preserve"> use OTE </w:t>
      </w:r>
      <w:proofErr w:type="spellStart"/>
      <w:r w:rsidRPr="0085025C">
        <w:t>client´s</w:t>
      </w:r>
      <w:proofErr w:type="spellEnd"/>
      <w:r w:rsidRPr="0085025C">
        <w:t xml:space="preserve"> </w:t>
      </w:r>
      <w:proofErr w:type="spellStart"/>
      <w:r w:rsidRPr="0085025C">
        <w:t>application</w:t>
      </w:r>
      <w:proofErr w:type="spellEnd"/>
      <w:r w:rsidRPr="0085025C">
        <w:t xml:space="preserve">, </w:t>
      </w:r>
      <w:proofErr w:type="spellStart"/>
      <w:r w:rsidRPr="0085025C">
        <w:t>then</w:t>
      </w:r>
      <w:proofErr w:type="spellEnd"/>
      <w:r w:rsidRPr="0085025C">
        <w:t xml:space="preserve"> </w:t>
      </w:r>
      <w:proofErr w:type="spellStart"/>
      <w:r w:rsidRPr="0085025C">
        <w:t>it</w:t>
      </w:r>
      <w:proofErr w:type="spellEnd"/>
      <w:r w:rsidRPr="0085025C">
        <w:t xml:space="preserve"> </w:t>
      </w:r>
      <w:proofErr w:type="spellStart"/>
      <w:r w:rsidRPr="0085025C">
        <w:t>already</w:t>
      </w:r>
      <w:proofErr w:type="spellEnd"/>
      <w:r w:rsidRPr="0085025C">
        <w:t xml:space="preserve"> </w:t>
      </w:r>
      <w:proofErr w:type="spellStart"/>
      <w:r w:rsidRPr="0085025C">
        <w:t>contains</w:t>
      </w:r>
      <w:proofErr w:type="spellEnd"/>
      <w:r w:rsidRPr="0085025C">
        <w:t xml:space="preserve"> </w:t>
      </w:r>
      <w:proofErr w:type="spellStart"/>
      <w:r w:rsidRPr="0085025C">
        <w:t>this</w:t>
      </w:r>
      <w:proofErr w:type="spellEnd"/>
      <w:r w:rsidRPr="0085025C">
        <w:t xml:space="preserve"> interface and </w:t>
      </w:r>
      <w:proofErr w:type="spellStart"/>
      <w:r w:rsidRPr="0085025C">
        <w:t>communication</w:t>
      </w:r>
      <w:proofErr w:type="spellEnd"/>
      <w:r w:rsidRPr="0085025C">
        <w:t xml:space="preserve">. In case </w:t>
      </w:r>
      <w:proofErr w:type="spellStart"/>
      <w:r w:rsidRPr="0085025C">
        <w:t>external</w:t>
      </w:r>
      <w:proofErr w:type="spellEnd"/>
      <w:r w:rsidRPr="0085025C">
        <w:t xml:space="preserve"> </w:t>
      </w:r>
      <w:proofErr w:type="spellStart"/>
      <w:r w:rsidRPr="0085025C">
        <w:t>participants</w:t>
      </w:r>
      <w:proofErr w:type="spellEnd"/>
      <w:r w:rsidRPr="0085025C">
        <w:t xml:space="preserve"> </w:t>
      </w:r>
      <w:proofErr w:type="spellStart"/>
      <w:r w:rsidRPr="0085025C">
        <w:t>request</w:t>
      </w:r>
      <w:proofErr w:type="spellEnd"/>
      <w:r w:rsidRPr="0085025C">
        <w:t xml:space="preserve"> </w:t>
      </w:r>
      <w:proofErr w:type="spellStart"/>
      <w:r w:rsidRPr="0085025C">
        <w:t>connection</w:t>
      </w:r>
      <w:proofErr w:type="spellEnd"/>
      <w:r w:rsidRPr="0085025C">
        <w:t xml:space="preserve"> </w:t>
      </w:r>
      <w:proofErr w:type="spellStart"/>
      <w:r w:rsidRPr="0085025C">
        <w:t>of</w:t>
      </w:r>
      <w:proofErr w:type="spellEnd"/>
      <w:r w:rsidRPr="0085025C">
        <w:t xml:space="preserve"> </w:t>
      </w:r>
      <w:proofErr w:type="spellStart"/>
      <w:r w:rsidRPr="0085025C">
        <w:t>new</w:t>
      </w:r>
      <w:proofErr w:type="spellEnd"/>
      <w:r w:rsidRPr="0085025C">
        <w:t xml:space="preserve"> OTE IM </w:t>
      </w:r>
      <w:proofErr w:type="spellStart"/>
      <w:r w:rsidRPr="0085025C">
        <w:t>Gas</w:t>
      </w:r>
      <w:proofErr w:type="spellEnd"/>
      <w:r w:rsidRPr="0085025C">
        <w:t xml:space="preserve"> to </w:t>
      </w:r>
      <w:proofErr w:type="spellStart"/>
      <w:r w:rsidRPr="0085025C">
        <w:t>their</w:t>
      </w:r>
      <w:proofErr w:type="spellEnd"/>
      <w:r w:rsidRPr="0085025C">
        <w:t xml:space="preserve"> </w:t>
      </w:r>
      <w:proofErr w:type="spellStart"/>
      <w:r w:rsidRPr="0085025C">
        <w:t>systems</w:t>
      </w:r>
      <w:proofErr w:type="spellEnd"/>
      <w:r w:rsidRPr="0085025C">
        <w:t xml:space="preserve">, </w:t>
      </w:r>
      <w:proofErr w:type="spellStart"/>
      <w:r w:rsidRPr="0085025C">
        <w:t>then</w:t>
      </w:r>
      <w:proofErr w:type="spellEnd"/>
      <w:r w:rsidRPr="0085025C">
        <w:t xml:space="preserve"> </w:t>
      </w:r>
      <w:proofErr w:type="spellStart"/>
      <w:r w:rsidRPr="0085025C">
        <w:t>this</w:t>
      </w:r>
      <w:proofErr w:type="spellEnd"/>
      <w:r w:rsidRPr="0085025C">
        <w:t xml:space="preserve"> </w:t>
      </w:r>
      <w:proofErr w:type="spellStart"/>
      <w:r w:rsidRPr="0085025C">
        <w:t>document</w:t>
      </w:r>
      <w:proofErr w:type="spellEnd"/>
      <w:r w:rsidRPr="0085025C">
        <w:t xml:space="preserve"> </w:t>
      </w:r>
      <w:proofErr w:type="spellStart"/>
      <w:r w:rsidRPr="0085025C">
        <w:t>should</w:t>
      </w:r>
      <w:proofErr w:type="spellEnd"/>
      <w:r w:rsidRPr="0085025C">
        <w:t xml:space="preserve"> </w:t>
      </w:r>
      <w:proofErr w:type="spellStart"/>
      <w:r w:rsidRPr="0085025C">
        <w:t>provide</w:t>
      </w:r>
      <w:proofErr w:type="spellEnd"/>
      <w:r w:rsidRPr="0085025C">
        <w:t xml:space="preserve"> </w:t>
      </w:r>
      <w:proofErr w:type="spellStart"/>
      <w:r w:rsidRPr="0085025C">
        <w:t>description</w:t>
      </w:r>
      <w:proofErr w:type="spellEnd"/>
      <w:r w:rsidRPr="0085025C">
        <w:t xml:space="preserve"> </w:t>
      </w:r>
      <w:proofErr w:type="spellStart"/>
      <w:r w:rsidRPr="0085025C">
        <w:t>of</w:t>
      </w:r>
      <w:proofErr w:type="spellEnd"/>
      <w:r w:rsidRPr="0085025C">
        <w:t xml:space="preserve"> </w:t>
      </w:r>
      <w:proofErr w:type="spellStart"/>
      <w:r w:rsidRPr="0085025C">
        <w:t>necessary</w:t>
      </w:r>
      <w:proofErr w:type="spellEnd"/>
      <w:r w:rsidRPr="0085025C">
        <w:t xml:space="preserve"> </w:t>
      </w:r>
      <w:proofErr w:type="spellStart"/>
      <w:r w:rsidRPr="0085025C">
        <w:t>changes</w:t>
      </w:r>
      <w:proofErr w:type="spellEnd"/>
      <w:r w:rsidRPr="0085025C">
        <w:t xml:space="preserve"> in </w:t>
      </w:r>
      <w:proofErr w:type="spellStart"/>
      <w:r w:rsidRPr="0085025C">
        <w:t>the</w:t>
      </w:r>
      <w:proofErr w:type="spellEnd"/>
      <w:r w:rsidRPr="0085025C">
        <w:t xml:space="preserve"> interface </w:t>
      </w:r>
      <w:proofErr w:type="spellStart"/>
      <w:r w:rsidRPr="0085025C">
        <w:t>for</w:t>
      </w:r>
      <w:proofErr w:type="spellEnd"/>
      <w:r w:rsidRPr="0085025C">
        <w:t xml:space="preserve"> </w:t>
      </w:r>
      <w:proofErr w:type="spellStart"/>
      <w:r w:rsidRPr="0085025C">
        <w:t>implementation</w:t>
      </w:r>
      <w:proofErr w:type="spellEnd"/>
      <w:r w:rsidR="007A04DA">
        <w:t xml:space="preserve"> BINARY API </w:t>
      </w:r>
      <w:proofErr w:type="spellStart"/>
      <w:r w:rsidR="007A04DA">
        <w:t>protocol</w:t>
      </w:r>
      <w:proofErr w:type="spellEnd"/>
      <w:r w:rsidR="007A04DA">
        <w:t xml:space="preserve"> </w:t>
      </w:r>
      <w:proofErr w:type="spellStart"/>
      <w:r w:rsidR="007A04DA">
        <w:t>buffers</w:t>
      </w:r>
      <w:proofErr w:type="spellEnd"/>
      <w:r w:rsidR="007A04DA">
        <w:t xml:space="preserve"> </w:t>
      </w:r>
      <w:proofErr w:type="spellStart"/>
      <w:r w:rsidR="007A04DA">
        <w:t>message</w:t>
      </w:r>
      <w:proofErr w:type="spellEnd"/>
      <w:r w:rsidR="007A04DA">
        <w:t xml:space="preserve"> </w:t>
      </w:r>
      <w:proofErr w:type="spellStart"/>
      <w:r w:rsidR="007A04DA">
        <w:t>content</w:t>
      </w:r>
      <w:proofErr w:type="spellEnd"/>
      <w:r w:rsidR="007A04DA">
        <w:t xml:space="preserve"> </w:t>
      </w:r>
      <w:proofErr w:type="spellStart"/>
      <w:r w:rsidR="007A04DA">
        <w:t>format</w:t>
      </w:r>
      <w:proofErr w:type="spellEnd"/>
      <w:r w:rsidRPr="0085025C">
        <w:t>.</w:t>
      </w:r>
    </w:p>
    <w:p w14:paraId="79BEC0F4" w14:textId="610829D7" w:rsidR="007A7200" w:rsidRPr="00FA22F8" w:rsidRDefault="007A7200" w:rsidP="007A7200">
      <w:pPr>
        <w:rPr>
          <w:lang w:val="en-US"/>
        </w:rPr>
      </w:pPr>
      <w:bookmarkStart w:id="43" w:name="_Hlk216187076"/>
    </w:p>
    <w:p w14:paraId="5A82D829" w14:textId="3D98AF2C" w:rsidR="008A401D" w:rsidRPr="005710ED" w:rsidRDefault="0041311A" w:rsidP="005710ED">
      <w:pPr>
        <w:pStyle w:val="Nadpis1"/>
        <w:rPr>
          <w:rStyle w:val="Heading1Char"/>
          <w:rFonts w:ascii="Times New Roman" w:hAnsi="Times New Roman"/>
          <w:b/>
          <w:kern w:val="0"/>
          <w:sz w:val="28"/>
          <w:szCs w:val="20"/>
        </w:rPr>
      </w:pPr>
      <w:bookmarkStart w:id="44" w:name="_Toc93303152"/>
      <w:bookmarkStart w:id="45" w:name="_Toc203567279"/>
      <w:bookmarkStart w:id="46" w:name="_Toc203996310"/>
      <w:bookmarkStart w:id="47" w:name="_Toc203997508"/>
      <w:bookmarkStart w:id="48" w:name="_Toc214546247"/>
      <w:bookmarkStart w:id="49" w:name="_Toc214546351"/>
      <w:bookmarkStart w:id="50" w:name="_Toc228801697"/>
      <w:bookmarkEnd w:id="43"/>
      <w:r w:rsidRPr="00FA22F8">
        <w:rPr>
          <w:lang w:val="en-US"/>
        </w:rPr>
        <w:lastRenderedPageBreak/>
        <w:t>External interface description</w:t>
      </w:r>
      <w:bookmarkEnd w:id="44"/>
      <w:bookmarkEnd w:id="45"/>
      <w:bookmarkEnd w:id="46"/>
      <w:bookmarkEnd w:id="47"/>
      <w:bookmarkEnd w:id="48"/>
      <w:bookmarkEnd w:id="49"/>
      <w:bookmarkEnd w:id="50"/>
      <w:r w:rsidR="008A401D" w:rsidRPr="00FA22F8">
        <w:rPr>
          <w:lang w:val="en-US"/>
        </w:rPr>
        <w:t xml:space="preserve"> </w:t>
      </w:r>
    </w:p>
    <w:p w14:paraId="6325027E" w14:textId="77777777" w:rsidR="006F5014" w:rsidRPr="00FA22F8" w:rsidRDefault="006F5014" w:rsidP="006F5014">
      <w:pPr>
        <w:rPr>
          <w:lang w:val="en-US"/>
        </w:rPr>
      </w:pPr>
      <w:r w:rsidRPr="00FA22F8">
        <w:rPr>
          <w:lang w:val="en-US"/>
        </w:rPr>
        <w:t>Automatic communication of intraday market is performed exclusively via communication with AMQP server RabbitMQ. The interface for AMQP server RabbitMQ is available to all participants without client differentiation (identification is handled through a certificate).</w:t>
      </w:r>
    </w:p>
    <w:p w14:paraId="1DDD97EF" w14:textId="1B7322B7" w:rsidR="006F5014" w:rsidRPr="00FA22F8" w:rsidRDefault="006F5014" w:rsidP="006F5014">
      <w:pPr>
        <w:rPr>
          <w:lang w:val="en-US"/>
        </w:rPr>
      </w:pPr>
      <w:r w:rsidRPr="00FA22F8">
        <w:rPr>
          <w:lang w:val="en-US"/>
        </w:rPr>
        <w:t xml:space="preserve">Participant must implement his client, that connects to MQ server and </w:t>
      </w:r>
      <w:proofErr w:type="spellStart"/>
      <w:r w:rsidRPr="00FA22F8">
        <w:rPr>
          <w:lang w:val="en-US"/>
        </w:rPr>
        <w:t>throught</w:t>
      </w:r>
      <w:proofErr w:type="spellEnd"/>
      <w:r w:rsidRPr="00FA22F8">
        <w:rPr>
          <w:lang w:val="en-US"/>
        </w:rPr>
        <w:t xml:space="preserve"> which his requests are sent and responses as well as broadcast messages are received. It is possible to use AMQP client library RabbitMQ – see product web pages </w:t>
      </w:r>
      <w:hyperlink r:id="rId16" w:history="1">
        <w:r w:rsidRPr="00FA22F8">
          <w:rPr>
            <w:rStyle w:val="Hypertextovodkaz"/>
            <w:lang w:val="en-US"/>
          </w:rPr>
          <w:t>www.rabbitmq.com</w:t>
        </w:r>
      </w:hyperlink>
      <w:r w:rsidRPr="00FA22F8">
        <w:rPr>
          <w:lang w:val="en-US"/>
        </w:rPr>
        <w:t>.</w:t>
      </w:r>
    </w:p>
    <w:p w14:paraId="102AFC53" w14:textId="462D8CDF" w:rsidR="008A401D" w:rsidRPr="00FA22F8" w:rsidRDefault="006F5014" w:rsidP="008A401D">
      <w:pPr>
        <w:rPr>
          <w:lang w:val="en-US"/>
        </w:rPr>
      </w:pPr>
      <w:r w:rsidRPr="00FA22F8">
        <w:rPr>
          <w:lang w:val="en-US"/>
        </w:rPr>
        <w:t xml:space="preserve">Process of establishing communication and the individual communication scenarios </w:t>
      </w:r>
      <w:proofErr w:type="gramStart"/>
      <w:r w:rsidRPr="00FA22F8">
        <w:rPr>
          <w:lang w:val="en-US"/>
        </w:rPr>
        <w:t>are</w:t>
      </w:r>
      <w:proofErr w:type="gramEnd"/>
      <w:r w:rsidRPr="00FA22F8">
        <w:rPr>
          <w:lang w:val="en-US"/>
        </w:rPr>
        <w:t xml:space="preserve"> described in the following sections.</w:t>
      </w:r>
    </w:p>
    <w:p w14:paraId="4BDBC057" w14:textId="77777777" w:rsidR="0041311A" w:rsidRPr="00FA22F8" w:rsidRDefault="0041311A" w:rsidP="005710ED">
      <w:pPr>
        <w:pStyle w:val="Nadpis2"/>
        <w:rPr>
          <w:lang w:val="en-US"/>
        </w:rPr>
      </w:pPr>
      <w:bookmarkStart w:id="51" w:name="_Toc450894454"/>
      <w:bookmarkStart w:id="52" w:name="_Toc214546249"/>
      <w:bookmarkStart w:id="53" w:name="_Toc214546353"/>
      <w:bookmarkStart w:id="54" w:name="_Toc228801698"/>
      <w:bookmarkStart w:id="55" w:name="_Toc93303153"/>
      <w:bookmarkStart w:id="56" w:name="_Toc203567280"/>
      <w:bookmarkStart w:id="57" w:name="_Toc203996311"/>
      <w:bookmarkStart w:id="58" w:name="_Toc203997509"/>
      <w:bookmarkEnd w:id="51"/>
      <w:r w:rsidRPr="00FA22F8">
        <w:rPr>
          <w:lang w:val="en-US"/>
        </w:rPr>
        <w:t>Communication protocol</w:t>
      </w:r>
      <w:bookmarkEnd w:id="52"/>
      <w:bookmarkEnd w:id="53"/>
      <w:bookmarkEnd w:id="54"/>
    </w:p>
    <w:bookmarkEnd w:id="55"/>
    <w:bookmarkEnd w:id="56"/>
    <w:bookmarkEnd w:id="57"/>
    <w:bookmarkEnd w:id="58"/>
    <w:p w14:paraId="3FB051C6" w14:textId="02C12D07" w:rsidR="006F5014" w:rsidRPr="00FA22F8" w:rsidRDefault="0085025C" w:rsidP="006F5014">
      <w:pPr>
        <w:rPr>
          <w:lang w:val="en-US"/>
        </w:rPr>
      </w:pPr>
      <w:r w:rsidRPr="0085025C">
        <w:t xml:space="preserve">Communication </w:t>
      </w:r>
      <w:proofErr w:type="spellStart"/>
      <w:r w:rsidRPr="0085025C">
        <w:t>with</w:t>
      </w:r>
      <w:proofErr w:type="spellEnd"/>
      <w:r w:rsidRPr="0085025C">
        <w:t xml:space="preserve"> </w:t>
      </w:r>
      <w:proofErr w:type="spellStart"/>
      <w:r w:rsidRPr="0085025C">
        <w:t>the</w:t>
      </w:r>
      <w:proofErr w:type="spellEnd"/>
      <w:r w:rsidRPr="0085025C">
        <w:t xml:space="preserve"> MQ server </w:t>
      </w:r>
      <w:proofErr w:type="spellStart"/>
      <w:r w:rsidRPr="0085025C">
        <w:t>runs</w:t>
      </w:r>
      <w:proofErr w:type="spellEnd"/>
      <w:r w:rsidRPr="0085025C">
        <w:t xml:space="preserve"> </w:t>
      </w:r>
      <w:proofErr w:type="spellStart"/>
      <w:r w:rsidRPr="0085025C">
        <w:t>through</w:t>
      </w:r>
      <w:proofErr w:type="spellEnd"/>
      <w:r w:rsidRPr="0085025C">
        <w:t xml:space="preserve"> </w:t>
      </w:r>
      <w:proofErr w:type="spellStart"/>
      <w:r w:rsidRPr="0085025C">
        <w:t>the</w:t>
      </w:r>
      <w:proofErr w:type="spellEnd"/>
      <w:r w:rsidRPr="0085025C">
        <w:t xml:space="preserve"> AMQP </w:t>
      </w:r>
      <w:proofErr w:type="spellStart"/>
      <w:r w:rsidRPr="0085025C">
        <w:t>protocol</w:t>
      </w:r>
      <w:proofErr w:type="spellEnd"/>
      <w:r w:rsidRPr="0085025C">
        <w:t xml:space="preserve"> (</w:t>
      </w:r>
      <w:proofErr w:type="spellStart"/>
      <w:r w:rsidRPr="0085025C">
        <w:t>Advanced</w:t>
      </w:r>
      <w:proofErr w:type="spellEnd"/>
      <w:r w:rsidRPr="0085025C">
        <w:t xml:space="preserve"> </w:t>
      </w:r>
      <w:proofErr w:type="spellStart"/>
      <w:r w:rsidRPr="0085025C">
        <w:t>Message</w:t>
      </w:r>
      <w:proofErr w:type="spellEnd"/>
      <w:r w:rsidRPr="0085025C">
        <w:t xml:space="preserve"> </w:t>
      </w:r>
      <w:proofErr w:type="spellStart"/>
      <w:r w:rsidRPr="0085025C">
        <w:t>Queuing</w:t>
      </w:r>
      <w:proofErr w:type="spellEnd"/>
      <w:r w:rsidRPr="0085025C">
        <w:t xml:space="preserve"> </w:t>
      </w:r>
      <w:proofErr w:type="spellStart"/>
      <w:r w:rsidRPr="0085025C">
        <w:t>Protocol</w:t>
      </w:r>
      <w:proofErr w:type="spellEnd"/>
      <w:r w:rsidRPr="0085025C">
        <w:t xml:space="preserve">). It </w:t>
      </w:r>
      <w:proofErr w:type="spellStart"/>
      <w:r w:rsidRPr="0085025C">
        <w:t>is</w:t>
      </w:r>
      <w:proofErr w:type="spellEnd"/>
      <w:r w:rsidRPr="0085025C">
        <w:t xml:space="preserve"> open standard </w:t>
      </w:r>
      <w:proofErr w:type="spellStart"/>
      <w:r w:rsidRPr="0085025C">
        <w:t>for</w:t>
      </w:r>
      <w:proofErr w:type="spellEnd"/>
      <w:r w:rsidRPr="0085025C">
        <w:t xml:space="preserve"> </w:t>
      </w:r>
      <w:proofErr w:type="spellStart"/>
      <w:r w:rsidRPr="0085025C">
        <w:t>communication</w:t>
      </w:r>
      <w:proofErr w:type="spellEnd"/>
      <w:r w:rsidRPr="0085025C">
        <w:t xml:space="preserve"> </w:t>
      </w:r>
      <w:proofErr w:type="spellStart"/>
      <w:r w:rsidRPr="0085025C">
        <w:t>layer</w:t>
      </w:r>
      <w:proofErr w:type="spellEnd"/>
      <w:r w:rsidRPr="0085025C">
        <w:t xml:space="preserve"> </w:t>
      </w:r>
      <w:proofErr w:type="spellStart"/>
      <w:r w:rsidRPr="0085025C">
        <w:t>of</w:t>
      </w:r>
      <w:proofErr w:type="spellEnd"/>
      <w:r w:rsidRPr="0085025C">
        <w:t xml:space="preserve"> </w:t>
      </w:r>
      <w:proofErr w:type="spellStart"/>
      <w:r w:rsidRPr="0085025C">
        <w:t>applications</w:t>
      </w:r>
      <w:proofErr w:type="spellEnd"/>
      <w:r w:rsidRPr="0085025C">
        <w:t xml:space="preserve"> </w:t>
      </w:r>
      <w:proofErr w:type="spellStart"/>
      <w:r w:rsidRPr="0085025C">
        <w:t>working</w:t>
      </w:r>
      <w:proofErr w:type="spellEnd"/>
      <w:r w:rsidRPr="0085025C">
        <w:t xml:space="preserve"> on data </w:t>
      </w:r>
      <w:proofErr w:type="spellStart"/>
      <w:r w:rsidRPr="0085025C">
        <w:t>exchange</w:t>
      </w:r>
      <w:proofErr w:type="spellEnd"/>
      <w:r w:rsidRPr="0085025C">
        <w:t xml:space="preserve"> </w:t>
      </w:r>
      <w:proofErr w:type="spellStart"/>
      <w:r w:rsidRPr="0085025C">
        <w:t>through</w:t>
      </w:r>
      <w:proofErr w:type="spellEnd"/>
      <w:r w:rsidRPr="0085025C">
        <w:t xml:space="preserve"> </w:t>
      </w:r>
      <w:proofErr w:type="spellStart"/>
      <w:r w:rsidRPr="0085025C">
        <w:t>messages</w:t>
      </w:r>
      <w:proofErr w:type="spellEnd"/>
      <w:r w:rsidRPr="0085025C">
        <w:t xml:space="preserve">. </w:t>
      </w:r>
      <w:proofErr w:type="spellStart"/>
      <w:r w:rsidRPr="0085025C">
        <w:t>Implementation</w:t>
      </w:r>
      <w:proofErr w:type="spellEnd"/>
      <w:r w:rsidRPr="0085025C">
        <w:t xml:space="preserve"> </w:t>
      </w:r>
      <w:proofErr w:type="spellStart"/>
      <w:r w:rsidRPr="0085025C">
        <w:t>will</w:t>
      </w:r>
      <w:proofErr w:type="spellEnd"/>
      <w:r w:rsidRPr="0085025C">
        <w:t xml:space="preserve"> </w:t>
      </w:r>
      <w:proofErr w:type="spellStart"/>
      <w:r w:rsidRPr="0085025C">
        <w:t>be</w:t>
      </w:r>
      <w:proofErr w:type="spellEnd"/>
      <w:r w:rsidRPr="0085025C">
        <w:t xml:space="preserve"> </w:t>
      </w:r>
      <w:proofErr w:type="spellStart"/>
      <w:r w:rsidRPr="0085025C">
        <w:t>performed</w:t>
      </w:r>
      <w:proofErr w:type="spellEnd"/>
      <w:r w:rsidRPr="0085025C">
        <w:t xml:space="preserve"> </w:t>
      </w:r>
      <w:proofErr w:type="spellStart"/>
      <w:r w:rsidRPr="0085025C">
        <w:t>through</w:t>
      </w:r>
      <w:proofErr w:type="spellEnd"/>
      <w:r w:rsidRPr="0085025C">
        <w:t xml:space="preserve"> </w:t>
      </w:r>
      <w:proofErr w:type="spellStart"/>
      <w:r w:rsidRPr="0085025C">
        <w:t>the</w:t>
      </w:r>
      <w:proofErr w:type="spellEnd"/>
      <w:r w:rsidRPr="0085025C">
        <w:t xml:space="preserve"> MQ server </w:t>
      </w:r>
      <w:proofErr w:type="spellStart"/>
      <w:r w:rsidRPr="0085025C">
        <w:t>RabbitMQ</w:t>
      </w:r>
      <w:proofErr w:type="spellEnd"/>
      <w:r w:rsidRPr="0085025C">
        <w:t>,</w:t>
      </w:r>
      <w:r>
        <w:t xml:space="preserve"> </w:t>
      </w:r>
      <w:r w:rsidR="006F5014" w:rsidRPr="00FA22F8">
        <w:rPr>
          <w:lang w:val="en-US"/>
        </w:rPr>
        <w:t>version 4.0.3.</w:t>
      </w:r>
    </w:p>
    <w:p w14:paraId="6A3DF803" w14:textId="77777777" w:rsidR="006F5014" w:rsidRPr="00FA22F8" w:rsidRDefault="006F5014" w:rsidP="006F5014">
      <w:pPr>
        <w:rPr>
          <w:lang w:val="en-US"/>
        </w:rPr>
      </w:pPr>
      <w:r w:rsidRPr="00FA22F8">
        <w:rPr>
          <w:lang w:val="en-US"/>
        </w:rPr>
        <w:t>AMQP standard defines basic entities:</w:t>
      </w:r>
    </w:p>
    <w:p w14:paraId="6660782F" w14:textId="4B1C52A0" w:rsidR="006F5014" w:rsidRPr="00FA22F8" w:rsidRDefault="006F5014" w:rsidP="006F5014">
      <w:pPr>
        <w:pStyle w:val="Odstavecseseznamem"/>
        <w:numPr>
          <w:ilvl w:val="0"/>
          <w:numId w:val="13"/>
        </w:numPr>
        <w:suppressAutoHyphens w:val="0"/>
        <w:spacing w:before="120" w:after="200"/>
        <w:contextualSpacing/>
        <w:textAlignment w:val="auto"/>
        <w:rPr>
          <w:lang w:val="en-US"/>
        </w:rPr>
      </w:pPr>
      <w:r w:rsidRPr="00FA22F8">
        <w:rPr>
          <w:lang w:val="en-US"/>
        </w:rPr>
        <w:t xml:space="preserve">Exchange – </w:t>
      </w:r>
      <w:r w:rsidR="0085025C" w:rsidRPr="0085025C">
        <w:t xml:space="preserve">input point </w:t>
      </w:r>
      <w:proofErr w:type="spellStart"/>
      <w:r w:rsidR="0085025C" w:rsidRPr="0085025C">
        <w:t>for</w:t>
      </w:r>
      <w:proofErr w:type="spellEnd"/>
      <w:r w:rsidR="0085025C" w:rsidRPr="0085025C">
        <w:t xml:space="preserve"> </w:t>
      </w:r>
      <w:proofErr w:type="spellStart"/>
      <w:r w:rsidR="0085025C" w:rsidRPr="0085025C">
        <w:t>message</w:t>
      </w:r>
      <w:proofErr w:type="spellEnd"/>
      <w:r w:rsidR="0085025C" w:rsidRPr="0085025C">
        <w:t xml:space="preserve"> </w:t>
      </w:r>
      <w:proofErr w:type="spellStart"/>
      <w:r w:rsidR="0085025C" w:rsidRPr="0085025C">
        <w:t>receipt</w:t>
      </w:r>
      <w:proofErr w:type="spellEnd"/>
    </w:p>
    <w:p w14:paraId="1DEF8EE6" w14:textId="67C37E30" w:rsidR="006F5014" w:rsidRPr="00FA22F8" w:rsidRDefault="006F5014" w:rsidP="006F5014">
      <w:pPr>
        <w:pStyle w:val="Odstavecseseznamem"/>
        <w:numPr>
          <w:ilvl w:val="0"/>
          <w:numId w:val="13"/>
        </w:numPr>
        <w:suppressAutoHyphens w:val="0"/>
        <w:spacing w:before="120" w:after="200"/>
        <w:contextualSpacing/>
        <w:textAlignment w:val="auto"/>
        <w:rPr>
          <w:lang w:val="en-US"/>
        </w:rPr>
      </w:pPr>
      <w:r w:rsidRPr="00FA22F8">
        <w:rPr>
          <w:lang w:val="en-US"/>
        </w:rPr>
        <w:t xml:space="preserve">Routes – </w:t>
      </w:r>
      <w:proofErr w:type="spellStart"/>
      <w:r w:rsidR="0085025C" w:rsidRPr="0085025C">
        <w:t>routing</w:t>
      </w:r>
      <w:proofErr w:type="spellEnd"/>
      <w:r w:rsidR="0085025C" w:rsidRPr="0085025C">
        <w:t xml:space="preserve"> (</w:t>
      </w:r>
      <w:proofErr w:type="spellStart"/>
      <w:r w:rsidR="0085025C" w:rsidRPr="0085025C">
        <w:t>distribution</w:t>
      </w:r>
      <w:proofErr w:type="spellEnd"/>
      <w:r w:rsidR="0085025C" w:rsidRPr="0085025C">
        <w:t xml:space="preserve">) </w:t>
      </w:r>
      <w:proofErr w:type="spellStart"/>
      <w:r w:rsidR="0085025C" w:rsidRPr="0085025C">
        <w:t>of</w:t>
      </w:r>
      <w:proofErr w:type="spellEnd"/>
      <w:r w:rsidR="0085025C" w:rsidRPr="0085025C">
        <w:t xml:space="preserve"> </w:t>
      </w:r>
      <w:proofErr w:type="spellStart"/>
      <w:r w:rsidR="0085025C" w:rsidRPr="0085025C">
        <w:t>message</w:t>
      </w:r>
      <w:proofErr w:type="spellEnd"/>
    </w:p>
    <w:p w14:paraId="0A49CFA5" w14:textId="02FB98AF" w:rsidR="006F5014" w:rsidRPr="00FA22F8" w:rsidRDefault="006F5014" w:rsidP="006F5014">
      <w:pPr>
        <w:pStyle w:val="Odstavecseseznamem"/>
        <w:numPr>
          <w:ilvl w:val="0"/>
          <w:numId w:val="13"/>
        </w:numPr>
        <w:suppressAutoHyphens w:val="0"/>
        <w:spacing w:before="120" w:after="200"/>
        <w:contextualSpacing/>
        <w:textAlignment w:val="auto"/>
        <w:rPr>
          <w:lang w:val="en-US"/>
        </w:rPr>
      </w:pPr>
      <w:r w:rsidRPr="00FA22F8">
        <w:rPr>
          <w:lang w:val="en-US"/>
        </w:rPr>
        <w:t xml:space="preserve">Queue – </w:t>
      </w:r>
      <w:r w:rsidR="0085025C" w:rsidRPr="0085025C">
        <w:t xml:space="preserve">output </w:t>
      </w:r>
      <w:proofErr w:type="spellStart"/>
      <w:r w:rsidR="0085025C" w:rsidRPr="0085025C">
        <w:t>queue</w:t>
      </w:r>
      <w:proofErr w:type="spellEnd"/>
      <w:r w:rsidR="0085025C" w:rsidRPr="0085025C">
        <w:t xml:space="preserve"> </w:t>
      </w:r>
      <w:proofErr w:type="spellStart"/>
      <w:r w:rsidR="0085025C" w:rsidRPr="0085025C">
        <w:t>of</w:t>
      </w:r>
      <w:proofErr w:type="spellEnd"/>
      <w:r w:rsidR="0085025C" w:rsidRPr="0085025C">
        <w:t xml:space="preserve"> </w:t>
      </w:r>
      <w:proofErr w:type="spellStart"/>
      <w:r w:rsidR="0085025C" w:rsidRPr="0085025C">
        <w:t>messages</w:t>
      </w:r>
      <w:proofErr w:type="spellEnd"/>
    </w:p>
    <w:p w14:paraId="102D536A" w14:textId="77777777" w:rsidR="008A401D" w:rsidRPr="00FA22F8" w:rsidRDefault="008A401D" w:rsidP="008A401D">
      <w:pPr>
        <w:pStyle w:val="Odstavecseseznamem"/>
        <w:ind w:hanging="720"/>
        <w:rPr>
          <w:lang w:val="en-US"/>
        </w:rPr>
      </w:pPr>
    </w:p>
    <w:p w14:paraId="05E93ECB" w14:textId="77777777" w:rsidR="009535C3" w:rsidRDefault="008A401D" w:rsidP="009535C3">
      <w:pPr>
        <w:pStyle w:val="Odstavecseseznamem"/>
        <w:keepNext/>
        <w:ind w:hanging="720"/>
        <w:jc w:val="center"/>
      </w:pPr>
      <w:r w:rsidRPr="00FA22F8">
        <w:rPr>
          <w:noProof/>
          <w:lang w:val="en-US"/>
        </w:rPr>
        <w:drawing>
          <wp:inline distT="0" distB="0" distL="0" distR="0" wp14:anchorId="2A78C586" wp14:editId="1AAC94F9">
            <wp:extent cx="5411470" cy="1118235"/>
            <wp:effectExtent l="0" t="0" r="0" b="5715"/>
            <wp:docPr id="1094" name="Picture 1094" descr="A diagram of a chang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4" name="Picture 1094" descr="A diagram of a change&#10;&#10;AI-generated content may be incorrect."/>
                    <pic:cNvPicPr/>
                  </pic:nvPicPr>
                  <pic:blipFill>
                    <a:blip r:embed="rId17" cstate="print">
                      <a:extLst>
                        <a:ext uri="{28A0092B-C50C-407E-A947-70E740481C1C}">
                          <a14:useLocalDpi xmlns:a14="http://schemas.microsoft.com/office/drawing/2010/main" val="0"/>
                        </a:ext>
                      </a:extLst>
                    </a:blip>
                    <a:stretch>
                      <a:fillRect/>
                    </a:stretch>
                  </pic:blipFill>
                  <pic:spPr>
                    <a:xfrm>
                      <a:off x="0" y="0"/>
                      <a:ext cx="5411470" cy="1118235"/>
                    </a:xfrm>
                    <a:prstGeom prst="rect">
                      <a:avLst/>
                    </a:prstGeom>
                  </pic:spPr>
                </pic:pic>
              </a:graphicData>
            </a:graphic>
          </wp:inline>
        </w:drawing>
      </w:r>
    </w:p>
    <w:p w14:paraId="7AD5B1FC" w14:textId="0CC1DDB4" w:rsidR="00E26483" w:rsidRPr="00FA22F8" w:rsidRDefault="009535C3" w:rsidP="00FA22F8">
      <w:pPr>
        <w:pStyle w:val="Caption1"/>
        <w:rPr>
          <w:lang w:val="en-US"/>
        </w:rPr>
      </w:pPr>
      <w:bookmarkStart w:id="59" w:name="_Toc228801734"/>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1</w:t>
      </w:r>
      <w:r w:rsidRPr="00FA22F8">
        <w:rPr>
          <w:lang w:val="en-US"/>
        </w:rPr>
        <w:fldChar w:fldCharType="end"/>
      </w:r>
      <w:r w:rsidRPr="00FA22F8">
        <w:rPr>
          <w:lang w:val="en-US"/>
        </w:rPr>
        <w:t xml:space="preserve"> - Communication with MQ server</w:t>
      </w:r>
      <w:bookmarkEnd w:id="59"/>
    </w:p>
    <w:p w14:paraId="1DFB8A48" w14:textId="77777777" w:rsidR="00E3786D" w:rsidRPr="00FA22F8" w:rsidRDefault="00E3786D" w:rsidP="002D13F5">
      <w:pPr>
        <w:spacing w:after="0"/>
        <w:rPr>
          <w:lang w:val="en-US"/>
        </w:rPr>
      </w:pPr>
    </w:p>
    <w:p w14:paraId="025827AE" w14:textId="77777777" w:rsidR="0041311A" w:rsidRPr="00FA22F8" w:rsidRDefault="0041311A" w:rsidP="005710ED">
      <w:pPr>
        <w:pStyle w:val="Nadpis2"/>
        <w:rPr>
          <w:lang w:val="en-US"/>
        </w:rPr>
      </w:pPr>
      <w:bookmarkStart w:id="60" w:name="_Toc214546250"/>
      <w:bookmarkStart w:id="61" w:name="_Toc214546354"/>
      <w:bookmarkStart w:id="62" w:name="_Toc228801699"/>
      <w:bookmarkStart w:id="63" w:name="_Toc93303154"/>
      <w:bookmarkStart w:id="64" w:name="_Toc203567281"/>
      <w:bookmarkStart w:id="65" w:name="_Toc203996312"/>
      <w:bookmarkStart w:id="66" w:name="_Toc203997510"/>
      <w:r w:rsidRPr="00FA22F8">
        <w:rPr>
          <w:lang w:val="en-US"/>
        </w:rPr>
        <w:t>Connecting to MQ server</w:t>
      </w:r>
      <w:bookmarkEnd w:id="60"/>
      <w:bookmarkEnd w:id="61"/>
      <w:bookmarkEnd w:id="62"/>
      <w:r w:rsidRPr="00FA22F8">
        <w:rPr>
          <w:lang w:val="en-US"/>
        </w:rPr>
        <w:t xml:space="preserve"> </w:t>
      </w:r>
    </w:p>
    <w:bookmarkEnd w:id="63"/>
    <w:bookmarkEnd w:id="64"/>
    <w:bookmarkEnd w:id="65"/>
    <w:bookmarkEnd w:id="66"/>
    <w:p w14:paraId="0E961163" w14:textId="21A918CC" w:rsidR="006F5014" w:rsidRPr="00FA22F8" w:rsidRDefault="006F5014" w:rsidP="006F5014">
      <w:pPr>
        <w:rPr>
          <w:lang w:val="en-US"/>
        </w:rPr>
      </w:pPr>
      <w:r w:rsidRPr="00FA22F8">
        <w:rPr>
          <w:lang w:val="en-US"/>
        </w:rPr>
        <w:t xml:space="preserve">To establish a connection, the external participant must have the following technical details: RabbitMQ server address, port and virtual host identifier – these details are specified individually for each OTE-COM application environment in </w:t>
      </w:r>
      <w:r w:rsidR="008704D2">
        <w:rPr>
          <w:lang w:val="en-US"/>
        </w:rPr>
        <w:t xml:space="preserve">the following </w:t>
      </w:r>
      <w:r w:rsidRPr="00FA22F8">
        <w:rPr>
          <w:lang w:val="en-US"/>
        </w:rPr>
        <w:t>document</w:t>
      </w:r>
      <w:r w:rsidR="00761C7C">
        <w:rPr>
          <w:lang w:val="en-US"/>
        </w:rPr>
        <w:t>s</w:t>
      </w:r>
      <w:r w:rsidR="008704D2">
        <w:rPr>
          <w:lang w:val="en-US"/>
        </w:rPr>
        <w:t xml:space="preserve"> </w:t>
      </w:r>
      <w:r w:rsidR="00761C7C">
        <w:rPr>
          <w:lang w:val="en-US"/>
        </w:rPr>
        <w:fldChar w:fldCharType="begin"/>
      </w:r>
      <w:r w:rsidR="00761C7C">
        <w:rPr>
          <w:lang w:val="en-US"/>
        </w:rPr>
        <w:instrText xml:space="preserve"> REF _Ref216099764 \r \h </w:instrText>
      </w:r>
      <w:r w:rsidR="00761C7C">
        <w:rPr>
          <w:lang w:val="en-US"/>
        </w:rPr>
      </w:r>
      <w:r w:rsidR="00761C7C">
        <w:rPr>
          <w:lang w:val="en-US"/>
        </w:rPr>
        <w:fldChar w:fldCharType="separate"/>
      </w:r>
      <w:r w:rsidR="003A5569">
        <w:rPr>
          <w:lang w:val="en-US"/>
        </w:rPr>
        <w:t>[1]</w:t>
      </w:r>
      <w:r w:rsidR="00761C7C">
        <w:rPr>
          <w:lang w:val="en-US"/>
        </w:rPr>
        <w:fldChar w:fldCharType="end"/>
      </w:r>
      <w:r w:rsidR="00761C7C">
        <w:rPr>
          <w:lang w:val="en-US"/>
        </w:rPr>
        <w:t xml:space="preserve">, </w:t>
      </w:r>
      <w:r w:rsidR="00004DC9">
        <w:rPr>
          <w:lang w:val="en-US"/>
        </w:rPr>
        <w:fldChar w:fldCharType="begin"/>
      </w:r>
      <w:r w:rsidR="00004DC9">
        <w:rPr>
          <w:lang w:val="en-US"/>
        </w:rPr>
        <w:instrText xml:space="preserve"> REF _Ref216102105 \r \h </w:instrText>
      </w:r>
      <w:r w:rsidR="00004DC9">
        <w:rPr>
          <w:lang w:val="en-US"/>
        </w:rPr>
      </w:r>
      <w:r w:rsidR="00004DC9">
        <w:rPr>
          <w:lang w:val="en-US"/>
        </w:rPr>
        <w:fldChar w:fldCharType="separate"/>
      </w:r>
      <w:r w:rsidR="003A5569">
        <w:rPr>
          <w:lang w:val="en-US"/>
        </w:rPr>
        <w:t>[2]</w:t>
      </w:r>
      <w:r w:rsidR="00004DC9">
        <w:rPr>
          <w:lang w:val="en-US"/>
        </w:rPr>
        <w:fldChar w:fldCharType="end"/>
      </w:r>
      <w:r w:rsidRPr="00FA22F8">
        <w:rPr>
          <w:lang w:val="en-US"/>
        </w:rPr>
        <w:t xml:space="preserve">. The description of connection method from a custom client application is available at the following address </w:t>
      </w:r>
      <w:hyperlink r:id="rId18" w:history="1">
        <w:r w:rsidRPr="00FA22F8">
          <w:rPr>
            <w:rStyle w:val="Hypertextovodkaz"/>
            <w:lang w:val="en-US"/>
          </w:rPr>
          <w:t>http://www.rabbitmq.com/api-guide.html</w:t>
        </w:r>
      </w:hyperlink>
      <w:r w:rsidRPr="00FA22F8">
        <w:rPr>
          <w:lang w:val="en-US"/>
        </w:rPr>
        <w:t>. External participant provides his own client certificate to OTE.</w:t>
      </w:r>
    </w:p>
    <w:p w14:paraId="2E25BA7D" w14:textId="77777777" w:rsidR="006F5014" w:rsidRPr="00FA22F8" w:rsidRDefault="006F5014" w:rsidP="006F5014">
      <w:pPr>
        <w:rPr>
          <w:lang w:val="en-US"/>
        </w:rPr>
      </w:pPr>
      <w:r w:rsidRPr="00FA22F8">
        <w:rPr>
          <w:lang w:val="en-US"/>
        </w:rPr>
        <w:t>The first step is to establish a connection “</w:t>
      </w:r>
      <w:r w:rsidRPr="00FA22F8">
        <w:rPr>
          <w:i/>
          <w:lang w:val="en-US"/>
        </w:rPr>
        <w:t>connection</w:t>
      </w:r>
      <w:r w:rsidRPr="00FA22F8">
        <w:rPr>
          <w:lang w:val="en-US"/>
        </w:rPr>
        <w:t>” to the MQ server. Participant’s client certificate previously registered with the OTE system is required to create the “</w:t>
      </w:r>
      <w:r w:rsidRPr="00FA22F8">
        <w:rPr>
          <w:i/>
          <w:lang w:val="en-US"/>
        </w:rPr>
        <w:t>connection</w:t>
      </w:r>
      <w:r w:rsidRPr="00FA22F8">
        <w:rPr>
          <w:lang w:val="en-US"/>
        </w:rPr>
        <w:t>”.</w:t>
      </w:r>
      <w:r w:rsidRPr="00FA22F8" w:rsidDel="00FF1EAF">
        <w:rPr>
          <w:lang w:val="en-US"/>
        </w:rPr>
        <w:t xml:space="preserve"> </w:t>
      </w:r>
    </w:p>
    <w:p w14:paraId="787017BC" w14:textId="77777777" w:rsidR="006F5014" w:rsidRPr="00FA22F8" w:rsidRDefault="006F5014" w:rsidP="006F5014">
      <w:pPr>
        <w:rPr>
          <w:lang w:val="en-US"/>
        </w:rPr>
      </w:pPr>
      <w:r w:rsidRPr="00FA22F8">
        <w:rPr>
          <w:lang w:val="en-US"/>
        </w:rPr>
        <w:t>Communication channels “</w:t>
      </w:r>
      <w:r w:rsidRPr="00FA22F8">
        <w:rPr>
          <w:i/>
          <w:lang w:val="en-US"/>
        </w:rPr>
        <w:t>channels</w:t>
      </w:r>
      <w:r w:rsidRPr="00FA22F8">
        <w:rPr>
          <w:lang w:val="en-US"/>
        </w:rPr>
        <w:t>”, which are connected to each “</w:t>
      </w:r>
      <w:r w:rsidRPr="00FA22F8">
        <w:rPr>
          <w:i/>
          <w:lang w:val="en-US"/>
        </w:rPr>
        <w:t>queue</w:t>
      </w:r>
      <w:r w:rsidRPr="00FA22F8">
        <w:rPr>
          <w:lang w:val="en-US"/>
        </w:rPr>
        <w:t>” and enable bidirectional communication between the client and the server, are created based on this connection.</w:t>
      </w:r>
    </w:p>
    <w:p w14:paraId="75074367" w14:textId="77777777" w:rsidR="008A401D" w:rsidRPr="00FA22F8" w:rsidRDefault="008A401D" w:rsidP="008A401D">
      <w:pPr>
        <w:rPr>
          <w:lang w:val="en-US" w:eastAsia="ko-KR"/>
        </w:rPr>
      </w:pPr>
    </w:p>
    <w:p w14:paraId="2AB6598B" w14:textId="77777777" w:rsidR="009535C3" w:rsidRDefault="008A401D" w:rsidP="009535C3">
      <w:pPr>
        <w:keepNext/>
      </w:pPr>
      <w:r w:rsidRPr="00FA22F8">
        <w:rPr>
          <w:noProof/>
          <w:sz w:val="16"/>
          <w:szCs w:val="16"/>
          <w:lang w:val="en-US" w:eastAsia="cs-CZ"/>
        </w:rPr>
        <w:lastRenderedPageBreak/>
        <w:drawing>
          <wp:inline distT="0" distB="0" distL="0" distR="0" wp14:anchorId="56D7212D" wp14:editId="1620A7C6">
            <wp:extent cx="5411470" cy="4053840"/>
            <wp:effectExtent l="0" t="0" r="0" b="3810"/>
            <wp:docPr id="1147" name="Picture 1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4.6.2 Distribuce zpráv.png"/>
                    <pic:cNvPicPr/>
                  </pic:nvPicPr>
                  <pic:blipFill>
                    <a:blip r:embed="rId19" cstate="print">
                      <a:extLst>
                        <a:ext uri="{28A0092B-C50C-407E-A947-70E740481C1C}">
                          <a14:useLocalDpi xmlns:a14="http://schemas.microsoft.com/office/drawing/2010/main" val="0"/>
                        </a:ext>
                      </a:extLst>
                    </a:blip>
                    <a:stretch>
                      <a:fillRect/>
                    </a:stretch>
                  </pic:blipFill>
                  <pic:spPr>
                    <a:xfrm>
                      <a:off x="0" y="0"/>
                      <a:ext cx="5411470" cy="4053840"/>
                    </a:xfrm>
                    <a:prstGeom prst="rect">
                      <a:avLst/>
                    </a:prstGeom>
                  </pic:spPr>
                </pic:pic>
              </a:graphicData>
            </a:graphic>
          </wp:inline>
        </w:drawing>
      </w:r>
    </w:p>
    <w:p w14:paraId="78B4CB4C" w14:textId="16F28E18" w:rsidR="00E26483" w:rsidRPr="00FA22F8" w:rsidRDefault="009535C3" w:rsidP="00FA22F8">
      <w:pPr>
        <w:pStyle w:val="Caption1"/>
        <w:rPr>
          <w:lang w:val="en-US"/>
        </w:rPr>
      </w:pPr>
      <w:bookmarkStart w:id="67" w:name="_Toc228801735"/>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2</w:t>
      </w:r>
      <w:r w:rsidRPr="00FA22F8">
        <w:rPr>
          <w:lang w:val="en-US"/>
        </w:rPr>
        <w:fldChar w:fldCharType="end"/>
      </w:r>
      <w:r w:rsidRPr="00FA22F8">
        <w:rPr>
          <w:lang w:val="en-US"/>
        </w:rPr>
        <w:t xml:space="preserve"> - Connection to MQ server and message flow architecture</w:t>
      </w:r>
      <w:bookmarkEnd w:id="67"/>
    </w:p>
    <w:p w14:paraId="1D7DC7A8" w14:textId="77777777" w:rsidR="00F717CE" w:rsidRPr="00FA22F8" w:rsidRDefault="00F717CE" w:rsidP="002D13F5">
      <w:pPr>
        <w:spacing w:after="0"/>
        <w:rPr>
          <w:lang w:val="en-US"/>
        </w:rPr>
      </w:pPr>
    </w:p>
    <w:p w14:paraId="0B215922" w14:textId="1147B531" w:rsidR="008A401D" w:rsidRPr="002018EC" w:rsidRDefault="0041311A" w:rsidP="005710ED">
      <w:pPr>
        <w:pStyle w:val="Nadpis2"/>
      </w:pPr>
      <w:bookmarkStart w:id="68" w:name="_Toc93303155"/>
      <w:bookmarkStart w:id="69" w:name="_Toc203567282"/>
      <w:bookmarkStart w:id="70" w:name="_Toc203996313"/>
      <w:bookmarkStart w:id="71" w:name="_Toc203997511"/>
      <w:bookmarkStart w:id="72" w:name="_Toc214546251"/>
      <w:bookmarkStart w:id="73" w:name="_Toc214546355"/>
      <w:bookmarkStart w:id="74" w:name="_Toc228801700"/>
      <w:r w:rsidRPr="00FA22F8">
        <w:rPr>
          <w:lang w:val="en-US"/>
        </w:rPr>
        <w:t>Message exchange types</w:t>
      </w:r>
      <w:bookmarkEnd w:id="68"/>
      <w:bookmarkEnd w:id="69"/>
      <w:bookmarkEnd w:id="70"/>
      <w:bookmarkEnd w:id="71"/>
      <w:bookmarkEnd w:id="72"/>
      <w:bookmarkEnd w:id="73"/>
      <w:bookmarkEnd w:id="74"/>
    </w:p>
    <w:p w14:paraId="64329A46" w14:textId="77777777" w:rsidR="00EF76CD" w:rsidRPr="00FA22F8" w:rsidRDefault="00EF76CD" w:rsidP="00EF76CD">
      <w:pPr>
        <w:rPr>
          <w:lang w:val="en-US"/>
        </w:rPr>
      </w:pPr>
      <w:r w:rsidRPr="00FA22F8">
        <w:rPr>
          <w:lang w:val="en-US"/>
        </w:rPr>
        <w:t>There are two basic types of communication used for Client – MQ server communication:</w:t>
      </w:r>
    </w:p>
    <w:p w14:paraId="04556E83" w14:textId="713EDDDB" w:rsidR="00EF76CD" w:rsidRPr="00FA22F8" w:rsidRDefault="00EF76CD" w:rsidP="00EF76CD">
      <w:pPr>
        <w:pStyle w:val="Odstavecseseznamem"/>
        <w:numPr>
          <w:ilvl w:val="0"/>
          <w:numId w:val="14"/>
        </w:numPr>
        <w:suppressAutoHyphens w:val="0"/>
        <w:spacing w:before="120" w:after="200"/>
        <w:contextualSpacing/>
        <w:textAlignment w:val="auto"/>
        <w:rPr>
          <w:lang w:val="en-US"/>
        </w:rPr>
      </w:pPr>
      <w:r w:rsidRPr="00FA22F8">
        <w:rPr>
          <w:lang w:val="en-US"/>
        </w:rPr>
        <w:t xml:space="preserve">Request-response </w:t>
      </w:r>
      <w:r w:rsidR="008704D2">
        <w:rPr>
          <w:lang w:val="en-US"/>
        </w:rPr>
        <w:t xml:space="preserve">(request – response) </w:t>
      </w:r>
      <w:r w:rsidRPr="00FA22F8">
        <w:rPr>
          <w:lang w:val="en-US"/>
        </w:rPr>
        <w:t>–</w:t>
      </w:r>
      <w:r w:rsidR="008704D2">
        <w:rPr>
          <w:lang w:val="en-US"/>
        </w:rPr>
        <w:t xml:space="preserve"> </w:t>
      </w:r>
      <w:proofErr w:type="spellStart"/>
      <w:r w:rsidR="008704D2" w:rsidRPr="008704D2">
        <w:t>requests</w:t>
      </w:r>
      <w:proofErr w:type="spellEnd"/>
      <w:r w:rsidR="008704D2" w:rsidRPr="008704D2">
        <w:t xml:space="preserve"> </w:t>
      </w:r>
      <w:proofErr w:type="spellStart"/>
      <w:r w:rsidR="008704D2" w:rsidRPr="008704D2">
        <w:t>initiated</w:t>
      </w:r>
      <w:proofErr w:type="spellEnd"/>
      <w:r w:rsidR="008704D2" w:rsidRPr="008704D2">
        <w:t xml:space="preserve"> by </w:t>
      </w:r>
      <w:proofErr w:type="spellStart"/>
      <w:r w:rsidR="008704D2" w:rsidRPr="008704D2">
        <w:t>client</w:t>
      </w:r>
      <w:proofErr w:type="spellEnd"/>
      <w:r w:rsidR="008704D2" w:rsidRPr="008704D2">
        <w:t xml:space="preserve"> on </w:t>
      </w:r>
      <w:proofErr w:type="spellStart"/>
      <w:r w:rsidR="008704D2" w:rsidRPr="008704D2">
        <w:t>which</w:t>
      </w:r>
      <w:proofErr w:type="spellEnd"/>
      <w:r w:rsidR="008704D2" w:rsidRPr="008704D2">
        <w:t xml:space="preserve"> </w:t>
      </w:r>
      <w:proofErr w:type="spellStart"/>
      <w:r w:rsidR="008704D2" w:rsidRPr="008704D2">
        <w:t>the</w:t>
      </w:r>
      <w:proofErr w:type="spellEnd"/>
      <w:r w:rsidR="008704D2" w:rsidRPr="008704D2">
        <w:t xml:space="preserve"> MQ server </w:t>
      </w:r>
      <w:proofErr w:type="spellStart"/>
      <w:r w:rsidR="008704D2" w:rsidRPr="008704D2">
        <w:t>will</w:t>
      </w:r>
      <w:proofErr w:type="spellEnd"/>
      <w:r w:rsidR="008704D2" w:rsidRPr="008704D2">
        <w:t xml:space="preserve"> </w:t>
      </w:r>
      <w:proofErr w:type="spellStart"/>
      <w:r w:rsidR="008704D2" w:rsidRPr="008704D2">
        <w:t>asynchronously</w:t>
      </w:r>
      <w:proofErr w:type="spellEnd"/>
      <w:r w:rsidR="008704D2" w:rsidRPr="008704D2">
        <w:t xml:space="preserve"> </w:t>
      </w:r>
      <w:proofErr w:type="spellStart"/>
      <w:r w:rsidR="008704D2" w:rsidRPr="008704D2">
        <w:t>respond</w:t>
      </w:r>
      <w:proofErr w:type="spellEnd"/>
      <w:r w:rsidR="008704D2" w:rsidRPr="008704D2">
        <w:t xml:space="preserve">. </w:t>
      </w:r>
      <w:proofErr w:type="spellStart"/>
      <w:r w:rsidR="008704D2" w:rsidRPr="008704D2">
        <w:t>The</w:t>
      </w:r>
      <w:proofErr w:type="spellEnd"/>
      <w:r w:rsidR="008704D2" w:rsidRPr="008704D2">
        <w:t xml:space="preserve"> response </w:t>
      </w:r>
      <w:proofErr w:type="spellStart"/>
      <w:r w:rsidR="008704D2" w:rsidRPr="008704D2">
        <w:t>is</w:t>
      </w:r>
      <w:proofErr w:type="spellEnd"/>
      <w:r w:rsidR="008704D2" w:rsidRPr="008704D2">
        <w:t xml:space="preserve"> </w:t>
      </w:r>
      <w:proofErr w:type="spellStart"/>
      <w:r w:rsidR="008704D2" w:rsidRPr="008704D2">
        <w:t>sent</w:t>
      </w:r>
      <w:proofErr w:type="spellEnd"/>
      <w:r w:rsidR="008704D2" w:rsidRPr="008704D2">
        <w:t xml:space="preserve"> </w:t>
      </w:r>
      <w:proofErr w:type="spellStart"/>
      <w:r w:rsidR="008704D2" w:rsidRPr="008704D2">
        <w:t>only</w:t>
      </w:r>
      <w:proofErr w:type="spellEnd"/>
      <w:r w:rsidR="008704D2" w:rsidRPr="008704D2">
        <w:t xml:space="preserve"> to </w:t>
      </w:r>
      <w:proofErr w:type="spellStart"/>
      <w:r w:rsidR="008704D2" w:rsidRPr="008704D2">
        <w:t>initiator</w:t>
      </w:r>
      <w:proofErr w:type="spellEnd"/>
      <w:r w:rsidR="008704D2" w:rsidRPr="008704D2">
        <w:t xml:space="preserve"> </w:t>
      </w:r>
      <w:proofErr w:type="spellStart"/>
      <w:r w:rsidR="008704D2" w:rsidRPr="008704D2">
        <w:t>of</w:t>
      </w:r>
      <w:proofErr w:type="spellEnd"/>
      <w:r w:rsidR="008704D2" w:rsidRPr="008704D2">
        <w:t xml:space="preserve"> </w:t>
      </w:r>
      <w:proofErr w:type="spellStart"/>
      <w:r w:rsidR="008704D2" w:rsidRPr="008704D2">
        <w:t>the</w:t>
      </w:r>
      <w:proofErr w:type="spellEnd"/>
      <w:r w:rsidR="008704D2" w:rsidRPr="008704D2">
        <w:t xml:space="preserve"> </w:t>
      </w:r>
      <w:proofErr w:type="spellStart"/>
      <w:r w:rsidR="008704D2" w:rsidRPr="008704D2">
        <w:t>communication</w:t>
      </w:r>
      <w:proofErr w:type="spellEnd"/>
      <w:r w:rsidRPr="00FA22F8">
        <w:rPr>
          <w:lang w:val="en-US"/>
        </w:rPr>
        <w:t>.</w:t>
      </w:r>
    </w:p>
    <w:p w14:paraId="5C7D4D76" w14:textId="4332BC3F" w:rsidR="00EF76CD" w:rsidRPr="00FA22F8" w:rsidRDefault="008704D2" w:rsidP="00EF76CD">
      <w:pPr>
        <w:pStyle w:val="Odstavecseseznamem"/>
        <w:numPr>
          <w:ilvl w:val="0"/>
          <w:numId w:val="14"/>
        </w:numPr>
        <w:suppressAutoHyphens w:val="0"/>
        <w:spacing w:before="120" w:after="0"/>
        <w:contextualSpacing/>
        <w:textAlignment w:val="auto"/>
        <w:rPr>
          <w:lang w:val="en-US"/>
        </w:rPr>
      </w:pPr>
      <w:r>
        <w:rPr>
          <w:lang w:val="en-US"/>
        </w:rPr>
        <w:t>Mass message (</w:t>
      </w:r>
      <w:r w:rsidR="00EF76CD" w:rsidRPr="00FA22F8">
        <w:rPr>
          <w:lang w:val="en-US"/>
        </w:rPr>
        <w:t>Broadcast</w:t>
      </w:r>
      <w:r>
        <w:rPr>
          <w:lang w:val="en-US"/>
        </w:rPr>
        <w:t>)</w:t>
      </w:r>
      <w:r w:rsidR="00EF76CD" w:rsidRPr="00FA22F8">
        <w:rPr>
          <w:lang w:val="en-US"/>
        </w:rPr>
        <w:t xml:space="preserve"> – </w:t>
      </w:r>
      <w:proofErr w:type="spellStart"/>
      <w:r w:rsidRPr="008704D2">
        <w:t>message</w:t>
      </w:r>
      <w:proofErr w:type="spellEnd"/>
      <w:r w:rsidRPr="008704D2">
        <w:t xml:space="preserve"> </w:t>
      </w:r>
      <w:proofErr w:type="spellStart"/>
      <w:r w:rsidRPr="008704D2">
        <w:t>distribution</w:t>
      </w:r>
      <w:proofErr w:type="spellEnd"/>
      <w:r w:rsidRPr="008704D2">
        <w:t xml:space="preserve"> </w:t>
      </w:r>
      <w:proofErr w:type="spellStart"/>
      <w:r w:rsidRPr="008704D2">
        <w:t>from</w:t>
      </w:r>
      <w:proofErr w:type="spellEnd"/>
      <w:r w:rsidRPr="008704D2">
        <w:t xml:space="preserve"> </w:t>
      </w:r>
      <w:proofErr w:type="spellStart"/>
      <w:r w:rsidRPr="008704D2">
        <w:t>the</w:t>
      </w:r>
      <w:proofErr w:type="spellEnd"/>
      <w:r w:rsidRPr="008704D2">
        <w:t xml:space="preserve"> MQ server to </w:t>
      </w:r>
      <w:proofErr w:type="spellStart"/>
      <w:r w:rsidRPr="008704D2">
        <w:t>clients</w:t>
      </w:r>
      <w:proofErr w:type="spellEnd"/>
      <w:r w:rsidRPr="008704D2">
        <w:t xml:space="preserve">. </w:t>
      </w:r>
      <w:proofErr w:type="spellStart"/>
      <w:r w:rsidRPr="008704D2">
        <w:t>Distribution</w:t>
      </w:r>
      <w:proofErr w:type="spellEnd"/>
      <w:r w:rsidRPr="008704D2">
        <w:t xml:space="preserve"> </w:t>
      </w:r>
      <w:proofErr w:type="spellStart"/>
      <w:r w:rsidRPr="008704D2">
        <w:t>is</w:t>
      </w:r>
      <w:proofErr w:type="spellEnd"/>
      <w:r w:rsidRPr="008704D2">
        <w:t xml:space="preserve"> </w:t>
      </w:r>
      <w:proofErr w:type="spellStart"/>
      <w:r w:rsidRPr="008704D2">
        <w:t>performed</w:t>
      </w:r>
      <w:proofErr w:type="spellEnd"/>
      <w:r w:rsidRPr="008704D2">
        <w:t xml:space="preserve"> on </w:t>
      </w:r>
      <w:proofErr w:type="spellStart"/>
      <w:r w:rsidRPr="008704D2">
        <w:t>the</w:t>
      </w:r>
      <w:proofErr w:type="spellEnd"/>
      <w:r w:rsidRPr="008704D2">
        <w:t xml:space="preserve"> </w:t>
      </w:r>
      <w:proofErr w:type="spellStart"/>
      <w:r w:rsidRPr="008704D2">
        <w:t>basis</w:t>
      </w:r>
      <w:proofErr w:type="spellEnd"/>
      <w:r w:rsidRPr="008704D2">
        <w:t xml:space="preserve"> </w:t>
      </w:r>
      <w:proofErr w:type="spellStart"/>
      <w:r w:rsidRPr="008704D2">
        <w:t>of</w:t>
      </w:r>
      <w:proofErr w:type="spellEnd"/>
      <w:r w:rsidRPr="008704D2">
        <w:t xml:space="preserve"> </w:t>
      </w:r>
      <w:proofErr w:type="spellStart"/>
      <w:r w:rsidRPr="008704D2">
        <w:t>defined</w:t>
      </w:r>
      <w:proofErr w:type="spellEnd"/>
      <w:r w:rsidRPr="008704D2">
        <w:t xml:space="preserve"> </w:t>
      </w:r>
      <w:proofErr w:type="spellStart"/>
      <w:r w:rsidRPr="008704D2">
        <w:t>distributional</w:t>
      </w:r>
      <w:proofErr w:type="spellEnd"/>
      <w:r w:rsidRPr="008704D2">
        <w:t xml:space="preserve"> </w:t>
      </w:r>
      <w:proofErr w:type="spellStart"/>
      <w:r w:rsidRPr="008704D2">
        <w:t>rules</w:t>
      </w:r>
      <w:proofErr w:type="spellEnd"/>
      <w:r w:rsidRPr="008704D2">
        <w:t xml:space="preserve"> and </w:t>
      </w:r>
      <w:proofErr w:type="spellStart"/>
      <w:r w:rsidRPr="008704D2">
        <w:t>access</w:t>
      </w:r>
      <w:proofErr w:type="spellEnd"/>
      <w:r w:rsidRPr="008704D2">
        <w:t xml:space="preserve"> </w:t>
      </w:r>
      <w:proofErr w:type="spellStart"/>
      <w:r w:rsidRPr="008704D2">
        <w:t>rights</w:t>
      </w:r>
      <w:proofErr w:type="spellEnd"/>
      <w:r w:rsidR="00EF76CD" w:rsidRPr="00FA22F8">
        <w:rPr>
          <w:lang w:val="en-US"/>
        </w:rPr>
        <w:t>.</w:t>
      </w:r>
    </w:p>
    <w:p w14:paraId="42DE5B75" w14:textId="77777777" w:rsidR="00FC424A" w:rsidRPr="00FA22F8" w:rsidRDefault="00FC424A" w:rsidP="002D13F5">
      <w:pPr>
        <w:spacing w:after="0"/>
        <w:rPr>
          <w:lang w:val="en-US"/>
        </w:rPr>
      </w:pPr>
    </w:p>
    <w:p w14:paraId="3C666DEF" w14:textId="3490BF25" w:rsidR="008A401D" w:rsidRPr="002018EC" w:rsidRDefault="008A401D" w:rsidP="005710ED">
      <w:pPr>
        <w:pStyle w:val="Nadpis3"/>
      </w:pPr>
      <w:bookmarkStart w:id="75" w:name="_Toc93303156"/>
      <w:bookmarkStart w:id="76" w:name="_Toc203567283"/>
      <w:bookmarkStart w:id="77" w:name="_Toc203996314"/>
      <w:bookmarkStart w:id="78" w:name="_Toc203997512"/>
      <w:bookmarkStart w:id="79" w:name="_Toc228801701"/>
      <w:proofErr w:type="spellStart"/>
      <w:r w:rsidRPr="002018EC">
        <w:t>Request</w:t>
      </w:r>
      <w:proofErr w:type="spellEnd"/>
      <w:r w:rsidRPr="002018EC">
        <w:t xml:space="preserve">-Response </w:t>
      </w:r>
      <w:bookmarkEnd w:id="75"/>
      <w:bookmarkEnd w:id="76"/>
      <w:bookmarkEnd w:id="77"/>
      <w:bookmarkEnd w:id="78"/>
      <w:r w:rsidR="00E257C5">
        <w:rPr>
          <w:lang w:val="en-US"/>
        </w:rPr>
        <w:t>communication</w:t>
      </w:r>
      <w:bookmarkEnd w:id="79"/>
      <w:r w:rsidR="00E257C5" w:rsidRPr="002018EC">
        <w:t xml:space="preserve"> </w:t>
      </w:r>
    </w:p>
    <w:p w14:paraId="15AC9269" w14:textId="77777777" w:rsidR="00EF76CD" w:rsidRPr="00FA22F8" w:rsidRDefault="00EF76CD" w:rsidP="00EF76CD">
      <w:pPr>
        <w:rPr>
          <w:lang w:val="en-US"/>
        </w:rPr>
      </w:pPr>
      <w:r w:rsidRPr="00FA22F8">
        <w:rPr>
          <w:lang w:val="en-US"/>
        </w:rPr>
        <w:t>Each user has their own private “</w:t>
      </w:r>
      <w:r w:rsidRPr="00FA22F8">
        <w:rPr>
          <w:i/>
          <w:lang w:val="en-US"/>
        </w:rPr>
        <w:t>Exchange</w:t>
      </w:r>
      <w:r w:rsidRPr="00FA22F8">
        <w:rPr>
          <w:lang w:val="en-US"/>
        </w:rPr>
        <w:t>” named “</w:t>
      </w:r>
      <w:proofErr w:type="spellStart"/>
      <w:proofErr w:type="gramStart"/>
      <w:r w:rsidRPr="00FA22F8">
        <w:rPr>
          <w:i/>
          <w:lang w:val="en-US"/>
        </w:rPr>
        <w:t>market.exchanges</w:t>
      </w:r>
      <w:proofErr w:type="gramEnd"/>
      <w:r w:rsidRPr="00FA22F8">
        <w:rPr>
          <w:i/>
          <w:lang w:val="en-US"/>
        </w:rPr>
        <w:t>.</w:t>
      </w:r>
      <w:proofErr w:type="gramStart"/>
      <w:r w:rsidRPr="00FA22F8">
        <w:rPr>
          <w:i/>
          <w:lang w:val="en-US"/>
        </w:rPr>
        <w:t>clientRequest</w:t>
      </w:r>
      <w:proofErr w:type="spellEnd"/>
      <w:r w:rsidRPr="00FA22F8">
        <w:rPr>
          <w:i/>
          <w:lang w:val="en-US"/>
        </w:rPr>
        <w:t>.[</w:t>
      </w:r>
      <w:proofErr w:type="gramEnd"/>
      <w:r w:rsidRPr="00FA22F8">
        <w:rPr>
          <w:i/>
          <w:lang w:val="en-US"/>
        </w:rPr>
        <w:t>USER_</w:t>
      </w:r>
      <w:proofErr w:type="gramStart"/>
      <w:r w:rsidRPr="00FA22F8">
        <w:rPr>
          <w:i/>
          <w:lang w:val="en-US"/>
        </w:rPr>
        <w:t>ID]</w:t>
      </w:r>
      <w:r w:rsidRPr="00FA22F8">
        <w:rPr>
          <w:lang w:val="en-US"/>
        </w:rPr>
        <w:t>“</w:t>
      </w:r>
      <w:proofErr w:type="gramEnd"/>
      <w:r w:rsidRPr="00FA22F8">
        <w:rPr>
          <w:lang w:val="en-US"/>
        </w:rPr>
        <w:t xml:space="preserve"> created in the RabbitMQ server, which is used for sending requests from client to the MQ server. Only the user has permission to write to the specific exchange.</w:t>
      </w:r>
    </w:p>
    <w:p w14:paraId="251CEBDF" w14:textId="77777777" w:rsidR="00413278" w:rsidRDefault="00EF76CD" w:rsidP="00EF76CD">
      <w:pPr>
        <w:rPr>
          <w:iCs/>
          <w:lang w:val="en-US"/>
        </w:rPr>
      </w:pPr>
      <w:r w:rsidRPr="00FA22F8">
        <w:rPr>
          <w:lang w:val="en-US"/>
        </w:rPr>
        <w:t>The user uses the queue named “response queue” for receiving messages addressed to the user, which is not pre-created in AMQP server, but is created by each client individually. The client must create their own anonymous queue during the application start with automatically generated name, whose name is then used in element “</w:t>
      </w:r>
      <w:r w:rsidRPr="00FA22F8">
        <w:rPr>
          <w:i/>
          <w:lang w:val="en-US"/>
        </w:rPr>
        <w:t>reply-to</w:t>
      </w:r>
      <w:r w:rsidRPr="00FA22F8">
        <w:rPr>
          <w:lang w:val="en-US"/>
        </w:rPr>
        <w:t>” in all messages.</w:t>
      </w:r>
    </w:p>
    <w:p w14:paraId="1879822A" w14:textId="69D82C00" w:rsidR="00EF76CD" w:rsidRPr="00FA22F8" w:rsidRDefault="00EF76CD" w:rsidP="00EF76CD">
      <w:pPr>
        <w:rPr>
          <w:lang w:val="en-US"/>
        </w:rPr>
      </w:pPr>
      <w:r w:rsidRPr="00FA22F8">
        <w:rPr>
          <w:lang w:val="en-US"/>
        </w:rPr>
        <w:t xml:space="preserve">The queue must be created with the following technical details: </w:t>
      </w:r>
      <w:r w:rsidRPr="00FA22F8">
        <w:rPr>
          <w:i/>
          <w:lang w:val="en-US"/>
        </w:rPr>
        <w:t>durable=false</w:t>
      </w:r>
      <w:r w:rsidRPr="00FA22F8">
        <w:rPr>
          <w:lang w:val="en-US"/>
        </w:rPr>
        <w:t xml:space="preserve">, </w:t>
      </w:r>
      <w:proofErr w:type="spellStart"/>
      <w:r w:rsidRPr="00FA22F8">
        <w:rPr>
          <w:i/>
          <w:lang w:val="en-US"/>
        </w:rPr>
        <w:t>autoDelete</w:t>
      </w:r>
      <w:proofErr w:type="spellEnd"/>
      <w:r w:rsidRPr="00FA22F8">
        <w:rPr>
          <w:i/>
          <w:lang w:val="en-US"/>
        </w:rPr>
        <w:t>=true</w:t>
      </w:r>
      <w:r w:rsidRPr="00FA22F8">
        <w:rPr>
          <w:lang w:val="en-US"/>
        </w:rPr>
        <w:t xml:space="preserve">, </w:t>
      </w:r>
      <w:r w:rsidRPr="00FA22F8">
        <w:rPr>
          <w:i/>
          <w:lang w:val="en-US"/>
        </w:rPr>
        <w:t>exclusive=true</w:t>
      </w:r>
      <w:r w:rsidRPr="00FA22F8">
        <w:rPr>
          <w:lang w:val="en-US"/>
        </w:rPr>
        <w:t>.</w:t>
      </w:r>
    </w:p>
    <w:p w14:paraId="2FFB9540" w14:textId="011C4132" w:rsidR="00EF76CD" w:rsidRPr="00FA22F8" w:rsidRDefault="00A80CF7" w:rsidP="00EF76CD">
      <w:pPr>
        <w:rPr>
          <w:lang w:val="en-US"/>
        </w:rPr>
      </w:pPr>
      <w:r>
        <w:rPr>
          <w:lang w:val="en-US"/>
        </w:rPr>
        <w:t>Types of requests</w:t>
      </w:r>
      <w:r w:rsidR="00EF76CD" w:rsidRPr="00FA22F8">
        <w:rPr>
          <w:lang w:val="en-US"/>
        </w:rPr>
        <w:t>:</w:t>
      </w:r>
    </w:p>
    <w:p w14:paraId="61998AD2" w14:textId="0F3DD8D2" w:rsidR="00EF76CD" w:rsidRPr="00FA22F8" w:rsidRDefault="00807E14" w:rsidP="00EF76CD">
      <w:pPr>
        <w:pStyle w:val="Odstavecseseznamem"/>
        <w:numPr>
          <w:ilvl w:val="0"/>
          <w:numId w:val="15"/>
        </w:numPr>
        <w:suppressAutoHyphens w:val="0"/>
        <w:spacing w:before="120" w:after="200"/>
        <w:contextualSpacing/>
        <w:textAlignment w:val="auto"/>
        <w:rPr>
          <w:lang w:val="en-US"/>
        </w:rPr>
      </w:pPr>
      <w:r>
        <w:rPr>
          <w:lang w:val="en-US"/>
        </w:rPr>
        <w:lastRenderedPageBreak/>
        <w:t>Instruction (</w:t>
      </w:r>
      <w:r w:rsidR="00EF76CD" w:rsidRPr="00FA22F8">
        <w:rPr>
          <w:lang w:val="en-US"/>
        </w:rPr>
        <w:t>Management request</w:t>
      </w:r>
      <w:r>
        <w:rPr>
          <w:lang w:val="en-US"/>
        </w:rPr>
        <w:t>)</w:t>
      </w:r>
      <w:r w:rsidR="00EF76CD" w:rsidRPr="00FA22F8">
        <w:rPr>
          <w:lang w:val="en-US"/>
        </w:rPr>
        <w:t xml:space="preserve"> – </w:t>
      </w:r>
      <w:r w:rsidR="00EA0D09">
        <w:rPr>
          <w:lang w:val="en-US"/>
        </w:rPr>
        <w:t>bid</w:t>
      </w:r>
      <w:r w:rsidR="00EF76CD" w:rsidRPr="00FA22F8">
        <w:rPr>
          <w:lang w:val="en-US"/>
        </w:rPr>
        <w:t xml:space="preserve"> creation, modification, </w:t>
      </w:r>
      <w:proofErr w:type="spellStart"/>
      <w:r w:rsidR="00EF76CD" w:rsidRPr="00FA22F8">
        <w:rPr>
          <w:lang w:val="en-US"/>
        </w:rPr>
        <w:t>anullation</w:t>
      </w:r>
      <w:proofErr w:type="spellEnd"/>
    </w:p>
    <w:p w14:paraId="5A6F7A92" w14:textId="1AC6FB12" w:rsidR="00EF76CD" w:rsidRPr="00FA22F8" w:rsidRDefault="00807E14" w:rsidP="00EF76CD">
      <w:pPr>
        <w:pStyle w:val="Odstavecseseznamem"/>
        <w:numPr>
          <w:ilvl w:val="0"/>
          <w:numId w:val="15"/>
        </w:numPr>
        <w:suppressAutoHyphens w:val="0"/>
        <w:spacing w:before="120" w:after="200"/>
        <w:contextualSpacing/>
        <w:textAlignment w:val="auto"/>
        <w:rPr>
          <w:lang w:val="en-US"/>
        </w:rPr>
      </w:pPr>
      <w:r>
        <w:rPr>
          <w:lang w:val="en-US"/>
        </w:rPr>
        <w:t>Request (</w:t>
      </w:r>
      <w:r w:rsidR="00EF76CD" w:rsidRPr="00FA22F8">
        <w:rPr>
          <w:lang w:val="en-US"/>
        </w:rPr>
        <w:t>Inquiry request</w:t>
      </w:r>
      <w:r>
        <w:rPr>
          <w:lang w:val="en-US"/>
        </w:rPr>
        <w:t>)</w:t>
      </w:r>
      <w:r w:rsidR="00EF76CD" w:rsidRPr="00FA22F8">
        <w:rPr>
          <w:lang w:val="en-US"/>
        </w:rPr>
        <w:t xml:space="preserve"> – </w:t>
      </w:r>
      <w:r>
        <w:rPr>
          <w:lang w:val="en-US"/>
        </w:rPr>
        <w:t>request for trading</w:t>
      </w:r>
      <w:r w:rsidR="00EF76CD">
        <w:rPr>
          <w:lang w:val="en-US"/>
        </w:rPr>
        <w:t xml:space="preserve"> data</w:t>
      </w:r>
      <w:r w:rsidR="00EF76CD" w:rsidRPr="00FA22F8">
        <w:rPr>
          <w:lang w:val="en-US"/>
        </w:rPr>
        <w:t xml:space="preserve"> </w:t>
      </w:r>
    </w:p>
    <w:p w14:paraId="01BE1C8B" w14:textId="77777777" w:rsidR="00EF76CD" w:rsidRPr="00FA22F8" w:rsidRDefault="00EF76CD" w:rsidP="00EF76CD">
      <w:pPr>
        <w:rPr>
          <w:lang w:val="en-US"/>
        </w:rPr>
      </w:pPr>
      <w:r w:rsidRPr="00FA22F8">
        <w:rPr>
          <w:lang w:val="en-US"/>
        </w:rPr>
        <w:t xml:space="preserve">The response is immediately returned to the user (distributed to </w:t>
      </w:r>
      <w:proofErr w:type="spellStart"/>
      <w:r w:rsidRPr="00FA22F8">
        <w:rPr>
          <w:lang w:val="en-US"/>
        </w:rPr>
        <w:t>ResponseQueue</w:t>
      </w:r>
      <w:proofErr w:type="spellEnd"/>
      <w:r w:rsidRPr="00FA22F8">
        <w:rPr>
          <w:lang w:val="en-US"/>
        </w:rPr>
        <w:t>) via message Acknowledgement Response (</w:t>
      </w:r>
      <w:proofErr w:type="spellStart"/>
      <w:r w:rsidRPr="00FA22F8">
        <w:rPr>
          <w:lang w:val="en-US"/>
        </w:rPr>
        <w:t>AckResp</w:t>
      </w:r>
      <w:proofErr w:type="spellEnd"/>
      <w:r w:rsidRPr="00FA22F8">
        <w:rPr>
          <w:lang w:val="en-US"/>
        </w:rPr>
        <w:t xml:space="preserve">) during </w:t>
      </w:r>
      <w:proofErr w:type="spellStart"/>
      <w:proofErr w:type="gramStart"/>
      <w:r w:rsidRPr="00FA22F8">
        <w:rPr>
          <w:lang w:val="en-US"/>
        </w:rPr>
        <w:t>the</w:t>
      </w:r>
      <w:r w:rsidRPr="00FA22F8">
        <w:rPr>
          <w:i/>
          <w:lang w:val="en-US"/>
        </w:rPr>
        <w:t>“</w:t>
      </w:r>
      <w:proofErr w:type="gramEnd"/>
      <w:r w:rsidRPr="00FA22F8">
        <w:rPr>
          <w:i/>
          <w:lang w:val="en-US"/>
        </w:rPr>
        <w:t>Management</w:t>
      </w:r>
      <w:proofErr w:type="spellEnd"/>
      <w:r w:rsidRPr="00FA22F8">
        <w:rPr>
          <w:i/>
          <w:lang w:val="en-US"/>
        </w:rPr>
        <w:t xml:space="preserve"> request”</w:t>
      </w:r>
      <w:r w:rsidRPr="00FA22F8">
        <w:rPr>
          <w:lang w:val="en-US"/>
        </w:rPr>
        <w:t xml:space="preserve"> operation. The response to the submitted request is sent (distributed to </w:t>
      </w:r>
      <w:proofErr w:type="spellStart"/>
      <w:r w:rsidRPr="00FA22F8">
        <w:rPr>
          <w:lang w:val="en-US"/>
        </w:rPr>
        <w:t>BroadcastQueue</w:t>
      </w:r>
      <w:proofErr w:type="spellEnd"/>
      <w:r w:rsidRPr="00FA22F8">
        <w:rPr>
          <w:lang w:val="en-US"/>
        </w:rPr>
        <w:t>) after the system processes the request. If the request modifies the business data, a broadcast message with relevant content is sent to all users for whom the change is relevant.</w:t>
      </w:r>
    </w:p>
    <w:p w14:paraId="7559AA61" w14:textId="77777777" w:rsidR="00EF76CD" w:rsidRPr="00FA22F8" w:rsidRDefault="00EF76CD" w:rsidP="00EF76CD">
      <w:pPr>
        <w:rPr>
          <w:lang w:val="en-US"/>
        </w:rPr>
      </w:pPr>
      <w:r w:rsidRPr="00FA22F8">
        <w:rPr>
          <w:lang w:val="en-US"/>
        </w:rPr>
        <w:t>The relevant response is sent to the user’s private queue (</w:t>
      </w:r>
      <w:proofErr w:type="spellStart"/>
      <w:r w:rsidRPr="00FA22F8">
        <w:rPr>
          <w:lang w:val="en-US"/>
        </w:rPr>
        <w:t>ResponseQueue</w:t>
      </w:r>
      <w:proofErr w:type="spellEnd"/>
      <w:r w:rsidRPr="00FA22F8">
        <w:rPr>
          <w:lang w:val="en-US"/>
        </w:rPr>
        <w:t>) during the “</w:t>
      </w:r>
      <w:r w:rsidRPr="00FA22F8">
        <w:rPr>
          <w:i/>
          <w:lang w:val="en-US"/>
        </w:rPr>
        <w:t>Inquiry request</w:t>
      </w:r>
      <w:r w:rsidRPr="00FA22F8">
        <w:rPr>
          <w:lang w:val="en-US"/>
        </w:rPr>
        <w:t>” operation.</w:t>
      </w:r>
    </w:p>
    <w:p w14:paraId="0BEA39B0" w14:textId="64050B31" w:rsidR="00EF76CD" w:rsidRPr="00FA22F8" w:rsidRDefault="00EF76CD" w:rsidP="00EF76CD">
      <w:pPr>
        <w:rPr>
          <w:lang w:val="en-US"/>
        </w:rPr>
      </w:pPr>
      <w:r w:rsidRPr="00FA22F8">
        <w:rPr>
          <w:lang w:val="en-US"/>
        </w:rPr>
        <w:t>Request type “</w:t>
      </w:r>
      <w:r w:rsidRPr="00FA22F8">
        <w:rPr>
          <w:i/>
          <w:lang w:val="en-US"/>
        </w:rPr>
        <w:t>Management request</w:t>
      </w:r>
      <w:r w:rsidRPr="00FA22F8">
        <w:rPr>
          <w:lang w:val="en-US"/>
        </w:rPr>
        <w:t xml:space="preserve">” is secured by an electronic signature, wrapped in a </w:t>
      </w:r>
      <w:proofErr w:type="spellStart"/>
      <w:r w:rsidRPr="00FA22F8">
        <w:rPr>
          <w:lang w:val="en-US"/>
        </w:rPr>
        <w:t>SignedMessage</w:t>
      </w:r>
      <w:proofErr w:type="spellEnd"/>
      <w:r w:rsidRPr="00FA22F8">
        <w:rPr>
          <w:lang w:val="en-US"/>
        </w:rPr>
        <w:t xml:space="preserve"> structure (see </w:t>
      </w:r>
      <w:proofErr w:type="spellStart"/>
      <w:r w:rsidRPr="00FA22F8">
        <w:rPr>
          <w:lang w:val="en-US"/>
        </w:rPr>
        <w:t>ch.</w:t>
      </w:r>
      <w:proofErr w:type="spellEnd"/>
      <w:r w:rsidRPr="00FA22F8">
        <w:rPr>
          <w:lang w:val="en-US"/>
        </w:rPr>
        <w:t xml:space="preserve"> </w:t>
      </w:r>
      <w:r w:rsidR="004472A9">
        <w:rPr>
          <w:lang w:val="en-US"/>
        </w:rPr>
        <w:fldChar w:fldCharType="begin"/>
      </w:r>
      <w:r w:rsidR="004472A9">
        <w:rPr>
          <w:lang w:val="en-US"/>
        </w:rPr>
        <w:instrText xml:space="preserve"> REF _Ref215044657 \r \h </w:instrText>
      </w:r>
      <w:r w:rsidR="004472A9">
        <w:rPr>
          <w:lang w:val="en-US"/>
        </w:rPr>
      </w:r>
      <w:r w:rsidR="004472A9">
        <w:rPr>
          <w:lang w:val="en-US"/>
        </w:rPr>
        <w:fldChar w:fldCharType="separate"/>
      </w:r>
      <w:r w:rsidR="003A5569">
        <w:rPr>
          <w:lang w:val="en-US"/>
        </w:rPr>
        <w:t>3</w:t>
      </w:r>
      <w:r w:rsidR="004472A9">
        <w:rPr>
          <w:lang w:val="en-US"/>
        </w:rPr>
        <w:fldChar w:fldCharType="end"/>
      </w:r>
      <w:r w:rsidR="004472A9">
        <w:rPr>
          <w:lang w:val="en-US"/>
        </w:rPr>
        <w:t xml:space="preserve"> </w:t>
      </w:r>
      <w:r w:rsidR="004472A9">
        <w:rPr>
          <w:lang w:val="en-US"/>
        </w:rPr>
        <w:fldChar w:fldCharType="begin"/>
      </w:r>
      <w:r w:rsidR="004472A9">
        <w:rPr>
          <w:lang w:val="en-US"/>
        </w:rPr>
        <w:instrText xml:space="preserve"> REF _Ref215044660 \h </w:instrText>
      </w:r>
      <w:r w:rsidR="004472A9">
        <w:rPr>
          <w:lang w:val="en-US"/>
        </w:rPr>
      </w:r>
      <w:r w:rsidR="004472A9">
        <w:rPr>
          <w:lang w:val="en-US"/>
        </w:rPr>
        <w:fldChar w:fldCharType="separate"/>
      </w:r>
      <w:r w:rsidR="003A5569">
        <w:rPr>
          <w:lang w:val="en-US"/>
        </w:rPr>
        <w:t>Using the electronic signature</w:t>
      </w:r>
      <w:r w:rsidR="004472A9">
        <w:rPr>
          <w:lang w:val="en-US"/>
        </w:rPr>
        <w:fldChar w:fldCharType="end"/>
      </w:r>
      <w:r w:rsidRPr="00FA22F8">
        <w:rPr>
          <w:lang w:val="en-US"/>
        </w:rPr>
        <w:t xml:space="preserve">) to ensure integrity and non-repudiation. </w:t>
      </w:r>
      <w:r w:rsidR="00761C7C">
        <w:rPr>
          <w:lang w:val="en-US"/>
        </w:rPr>
        <w:t xml:space="preserve">(see </w:t>
      </w:r>
      <w:r w:rsidRPr="005710ED">
        <w:rPr>
          <w:lang w:val="en-US"/>
        </w:rPr>
        <w:t>ch</w:t>
      </w:r>
      <w:r w:rsidR="002018EC">
        <w:rPr>
          <w:lang w:val="en-US"/>
        </w:rPr>
        <w:t>ap</w:t>
      </w:r>
      <w:r w:rsidR="005710ED">
        <w:rPr>
          <w:lang w:val="en-US"/>
        </w:rPr>
        <w:t>t</w:t>
      </w:r>
      <w:r w:rsidR="00004DC9">
        <w:rPr>
          <w:lang w:val="en-US"/>
        </w:rPr>
        <w:t>er</w:t>
      </w:r>
      <w:r w:rsidRPr="005710ED">
        <w:rPr>
          <w:lang w:val="en-US"/>
        </w:rPr>
        <w:t xml:space="preserve"> </w:t>
      </w:r>
      <w:r w:rsidR="00761C7C">
        <w:rPr>
          <w:lang w:val="en-US"/>
        </w:rPr>
        <w:fldChar w:fldCharType="begin"/>
      </w:r>
      <w:r w:rsidR="00761C7C">
        <w:rPr>
          <w:lang w:val="en-US"/>
        </w:rPr>
        <w:instrText xml:space="preserve"> REF _Ref216099572 \r \h </w:instrText>
      </w:r>
      <w:r w:rsidR="00761C7C">
        <w:rPr>
          <w:lang w:val="en-US"/>
        </w:rPr>
      </w:r>
      <w:r w:rsidR="00761C7C">
        <w:rPr>
          <w:lang w:val="en-US"/>
        </w:rPr>
        <w:fldChar w:fldCharType="separate"/>
      </w:r>
      <w:r w:rsidR="003A5569">
        <w:rPr>
          <w:lang w:val="en-US"/>
        </w:rPr>
        <w:t>3</w:t>
      </w:r>
      <w:r w:rsidR="00761C7C">
        <w:rPr>
          <w:lang w:val="en-US"/>
        </w:rPr>
        <w:fldChar w:fldCharType="end"/>
      </w:r>
      <w:r w:rsidR="00761C7C">
        <w:rPr>
          <w:lang w:val="en-US"/>
        </w:rPr>
        <w:t xml:space="preserve"> </w:t>
      </w:r>
      <w:r w:rsidR="00761C7C">
        <w:rPr>
          <w:lang w:val="en-US"/>
        </w:rPr>
        <w:fldChar w:fldCharType="begin"/>
      </w:r>
      <w:r w:rsidR="00761C7C">
        <w:rPr>
          <w:lang w:val="en-US"/>
        </w:rPr>
        <w:instrText xml:space="preserve"> REF _Ref216099585 \h </w:instrText>
      </w:r>
      <w:r w:rsidR="00761C7C">
        <w:rPr>
          <w:lang w:val="en-US"/>
        </w:rPr>
      </w:r>
      <w:r w:rsidR="00761C7C">
        <w:rPr>
          <w:lang w:val="en-US"/>
        </w:rPr>
        <w:fldChar w:fldCharType="separate"/>
      </w:r>
      <w:r w:rsidR="003A5569">
        <w:rPr>
          <w:lang w:val="en-US"/>
        </w:rPr>
        <w:t>Using the electronic signature</w:t>
      </w:r>
      <w:r w:rsidR="00761C7C">
        <w:rPr>
          <w:lang w:val="en-US"/>
        </w:rPr>
        <w:fldChar w:fldCharType="end"/>
      </w:r>
      <w:r w:rsidRPr="005710ED">
        <w:rPr>
          <w:lang w:val="en-US"/>
        </w:rPr>
        <w:t xml:space="preserve">) to ensure integrity and non-repudiation. </w:t>
      </w:r>
      <w:r w:rsidRPr="00FA22F8">
        <w:rPr>
          <w:lang w:val="en-US"/>
        </w:rPr>
        <w:t xml:space="preserve">It is generally required to populate the </w:t>
      </w:r>
      <w:r w:rsidRPr="00FA22F8">
        <w:rPr>
          <w:i/>
          <w:lang w:val="en-US"/>
        </w:rPr>
        <w:t>type</w:t>
      </w:r>
      <w:r w:rsidRPr="00FA22F8">
        <w:rPr>
          <w:lang w:val="en-US"/>
        </w:rPr>
        <w:t xml:space="preserve"> (see </w:t>
      </w:r>
      <w:r w:rsidRPr="005710ED">
        <w:rPr>
          <w:lang w:val="en-US"/>
        </w:rPr>
        <w:t>ch</w:t>
      </w:r>
      <w:r w:rsidR="002018EC">
        <w:rPr>
          <w:lang w:val="en-US"/>
        </w:rPr>
        <w:t>ap</w:t>
      </w:r>
      <w:r w:rsidR="005710ED">
        <w:rPr>
          <w:lang w:val="en-US"/>
        </w:rPr>
        <w:t>t</w:t>
      </w:r>
      <w:r w:rsidR="00004DC9">
        <w:rPr>
          <w:lang w:val="en-US"/>
        </w:rPr>
        <w:t>er</w:t>
      </w:r>
      <w:r w:rsidRPr="00FA22F8">
        <w:rPr>
          <w:lang w:val="en-US"/>
        </w:rPr>
        <w:t xml:space="preserve"> </w:t>
      </w:r>
      <w:r w:rsidR="004472A9">
        <w:rPr>
          <w:lang w:val="en-US"/>
        </w:rPr>
        <w:fldChar w:fldCharType="begin"/>
      </w:r>
      <w:r w:rsidR="004472A9">
        <w:rPr>
          <w:lang w:val="en-US"/>
        </w:rPr>
        <w:instrText xml:space="preserve"> REF _Ref215044760 \r \h </w:instrText>
      </w:r>
      <w:r w:rsidR="004472A9">
        <w:rPr>
          <w:lang w:val="en-US"/>
        </w:rPr>
      </w:r>
      <w:r w:rsidR="004472A9">
        <w:rPr>
          <w:lang w:val="en-US"/>
        </w:rPr>
        <w:fldChar w:fldCharType="separate"/>
      </w:r>
      <w:r w:rsidR="003A5569">
        <w:rPr>
          <w:lang w:val="en-US"/>
        </w:rPr>
        <w:t>2.6.1</w:t>
      </w:r>
      <w:r w:rsidR="004472A9">
        <w:rPr>
          <w:lang w:val="en-US"/>
        </w:rPr>
        <w:fldChar w:fldCharType="end"/>
      </w:r>
      <w:r w:rsidR="004472A9">
        <w:rPr>
          <w:lang w:val="en-US"/>
        </w:rPr>
        <w:t xml:space="preserve"> </w:t>
      </w:r>
      <w:r w:rsidR="004472A9">
        <w:rPr>
          <w:lang w:val="en-US"/>
        </w:rPr>
        <w:fldChar w:fldCharType="begin"/>
      </w:r>
      <w:r w:rsidR="004472A9">
        <w:rPr>
          <w:lang w:val="en-US"/>
        </w:rPr>
        <w:instrText xml:space="preserve"> REF _Ref215044742 \h </w:instrText>
      </w:r>
      <w:r w:rsidR="004472A9">
        <w:rPr>
          <w:lang w:val="en-US"/>
        </w:rPr>
      </w:r>
      <w:r w:rsidR="004472A9">
        <w:rPr>
          <w:lang w:val="en-US"/>
        </w:rPr>
        <w:fldChar w:fldCharType="separate"/>
      </w:r>
      <w:r w:rsidR="003A5569" w:rsidRPr="002018EC">
        <w:t xml:space="preserve">AMQP </w:t>
      </w:r>
      <w:proofErr w:type="spellStart"/>
      <w:r w:rsidR="003A5569" w:rsidRPr="002018EC">
        <w:t>attributes</w:t>
      </w:r>
      <w:proofErr w:type="spellEnd"/>
      <w:r w:rsidR="004472A9">
        <w:rPr>
          <w:lang w:val="en-US"/>
        </w:rPr>
        <w:fldChar w:fldCharType="end"/>
      </w:r>
      <w:r w:rsidRPr="00FA22F8">
        <w:rPr>
          <w:lang w:val="en-US"/>
        </w:rPr>
        <w:t>) attribute during the client-IM application communication.</w:t>
      </w:r>
    </w:p>
    <w:p w14:paraId="4ED46DE0" w14:textId="77777777" w:rsidR="00FC424A" w:rsidRPr="00FA22F8" w:rsidRDefault="00FC424A" w:rsidP="002D13F5">
      <w:pPr>
        <w:spacing w:after="0"/>
        <w:rPr>
          <w:lang w:val="en-US"/>
        </w:rPr>
      </w:pPr>
    </w:p>
    <w:p w14:paraId="074B7344" w14:textId="6645FBE5" w:rsidR="008A401D" w:rsidRPr="002018EC" w:rsidRDefault="00E257C5" w:rsidP="005710ED">
      <w:pPr>
        <w:pStyle w:val="Nadpis3"/>
      </w:pPr>
      <w:bookmarkStart w:id="80" w:name="_Toc93303157"/>
      <w:bookmarkStart w:id="81" w:name="_Toc203567284"/>
      <w:bookmarkStart w:id="82" w:name="_Toc203996315"/>
      <w:bookmarkStart w:id="83" w:name="_Toc203997513"/>
      <w:bookmarkStart w:id="84" w:name="_Toc228801702"/>
      <w:r>
        <w:rPr>
          <w:lang w:val="en-US"/>
        </w:rPr>
        <w:t>Mass messages</w:t>
      </w:r>
      <w:r w:rsidR="008A401D" w:rsidRPr="002018EC">
        <w:t xml:space="preserve"> – </w:t>
      </w:r>
      <w:proofErr w:type="spellStart"/>
      <w:r w:rsidR="008A401D" w:rsidRPr="002018EC">
        <w:t>Broadcast</w:t>
      </w:r>
      <w:bookmarkEnd w:id="80"/>
      <w:bookmarkEnd w:id="81"/>
      <w:bookmarkEnd w:id="82"/>
      <w:bookmarkEnd w:id="83"/>
      <w:bookmarkEnd w:id="84"/>
      <w:proofErr w:type="spellEnd"/>
      <w:r w:rsidR="008A401D" w:rsidRPr="002018EC">
        <w:t xml:space="preserve"> </w:t>
      </w:r>
    </w:p>
    <w:p w14:paraId="0D2A01D0" w14:textId="4105EDCD" w:rsidR="004B0640" w:rsidRPr="00FA22F8" w:rsidRDefault="004B0640" w:rsidP="004B0640">
      <w:pPr>
        <w:rPr>
          <w:lang w:val="en-US"/>
        </w:rPr>
      </w:pPr>
      <w:r w:rsidRPr="00FA22F8">
        <w:rPr>
          <w:lang w:val="en-US"/>
        </w:rPr>
        <w:t xml:space="preserve">The system provides two basic types of </w:t>
      </w:r>
      <w:r w:rsidR="00152937">
        <w:rPr>
          <w:lang w:val="en-US"/>
        </w:rPr>
        <w:t>mass</w:t>
      </w:r>
      <w:r w:rsidRPr="00FA22F8">
        <w:rPr>
          <w:lang w:val="en-US"/>
        </w:rPr>
        <w:t xml:space="preserve"> messages:</w:t>
      </w:r>
    </w:p>
    <w:p w14:paraId="1F944BC7" w14:textId="4E41F94D" w:rsidR="004B0640" w:rsidRPr="00FA22F8" w:rsidRDefault="004B0640" w:rsidP="004B0640">
      <w:pPr>
        <w:pStyle w:val="Odstavecseseznamem"/>
        <w:numPr>
          <w:ilvl w:val="0"/>
          <w:numId w:val="15"/>
        </w:numPr>
        <w:suppressAutoHyphens w:val="0"/>
        <w:spacing w:after="200"/>
        <w:contextualSpacing/>
        <w:textAlignment w:val="auto"/>
        <w:rPr>
          <w:lang w:val="en-US"/>
        </w:rPr>
      </w:pPr>
      <w:r w:rsidRPr="00FA22F8">
        <w:rPr>
          <w:lang w:val="en-US"/>
        </w:rPr>
        <w:t xml:space="preserve">Market data messages – </w:t>
      </w:r>
      <w:proofErr w:type="spellStart"/>
      <w:r w:rsidRPr="00A80CF7">
        <w:t>messages</w:t>
      </w:r>
      <w:proofErr w:type="spellEnd"/>
      <w:r w:rsidRPr="00A80CF7">
        <w:t xml:space="preserve"> </w:t>
      </w:r>
      <w:proofErr w:type="spellStart"/>
      <w:r w:rsidR="00A80CF7" w:rsidRPr="00A80CF7">
        <w:t>about</w:t>
      </w:r>
      <w:proofErr w:type="spellEnd"/>
      <w:r w:rsidR="00A80CF7" w:rsidRPr="00A80CF7">
        <w:t xml:space="preserve"> </w:t>
      </w:r>
      <w:proofErr w:type="spellStart"/>
      <w:r w:rsidR="00A80CF7" w:rsidRPr="00A80CF7">
        <w:t>change</w:t>
      </w:r>
      <w:proofErr w:type="spellEnd"/>
      <w:r w:rsidR="00A80CF7" w:rsidRPr="00A80CF7">
        <w:t xml:space="preserve"> in </w:t>
      </w:r>
      <w:proofErr w:type="spellStart"/>
      <w:r w:rsidR="00A80CF7" w:rsidRPr="00A80CF7">
        <w:t>trading</w:t>
      </w:r>
      <w:proofErr w:type="spellEnd"/>
      <w:r w:rsidRPr="00A80CF7">
        <w:t xml:space="preserve"> data and </w:t>
      </w:r>
      <w:proofErr w:type="spellStart"/>
      <w:r w:rsidR="00A80CF7" w:rsidRPr="00A80CF7">
        <w:t>about</w:t>
      </w:r>
      <w:proofErr w:type="spellEnd"/>
      <w:r w:rsidR="00A80CF7" w:rsidRPr="00A80CF7">
        <w:t xml:space="preserve"> </w:t>
      </w:r>
      <w:proofErr w:type="spellStart"/>
      <w:r w:rsidR="00A80CF7" w:rsidRPr="00A80CF7">
        <w:t>change</w:t>
      </w:r>
      <w:proofErr w:type="spellEnd"/>
      <w:r w:rsidR="00A80CF7" w:rsidRPr="00A80CF7">
        <w:t xml:space="preserve"> </w:t>
      </w:r>
      <w:proofErr w:type="spellStart"/>
      <w:r w:rsidR="00A80CF7" w:rsidRPr="00A80CF7">
        <w:t>of</w:t>
      </w:r>
      <w:proofErr w:type="spellEnd"/>
      <w:r w:rsidR="00A80CF7" w:rsidRPr="00A80CF7">
        <w:t xml:space="preserve"> </w:t>
      </w:r>
      <w:r w:rsidRPr="00A80CF7">
        <w:t xml:space="preserve">market </w:t>
      </w:r>
      <w:r w:rsidR="00A80CF7" w:rsidRPr="00A80CF7">
        <w:t xml:space="preserve">status. </w:t>
      </w:r>
      <w:proofErr w:type="spellStart"/>
      <w:r w:rsidR="00A80CF7" w:rsidRPr="00A80CF7">
        <w:t>Messages</w:t>
      </w:r>
      <w:proofErr w:type="spellEnd"/>
      <w:r w:rsidR="00A80CF7" w:rsidRPr="00A80CF7">
        <w:t xml:space="preserve"> are</w:t>
      </w:r>
      <w:r w:rsidRPr="00A80CF7">
        <w:t xml:space="preserve"> </w:t>
      </w:r>
      <w:proofErr w:type="spellStart"/>
      <w:r w:rsidRPr="00A80CF7">
        <w:t>distributed</w:t>
      </w:r>
      <w:proofErr w:type="spellEnd"/>
      <w:r w:rsidRPr="00A80CF7">
        <w:t xml:space="preserve"> to </w:t>
      </w:r>
      <w:proofErr w:type="spellStart"/>
      <w:r w:rsidRPr="00A80CF7">
        <w:t>all</w:t>
      </w:r>
      <w:proofErr w:type="spellEnd"/>
      <w:r w:rsidRPr="00A80CF7">
        <w:t xml:space="preserve"> </w:t>
      </w:r>
      <w:proofErr w:type="spellStart"/>
      <w:r w:rsidRPr="00A80CF7">
        <w:t>logged</w:t>
      </w:r>
      <w:proofErr w:type="spellEnd"/>
      <w:r w:rsidR="00A80CF7" w:rsidRPr="00A80CF7">
        <w:t xml:space="preserve"> </w:t>
      </w:r>
      <w:r w:rsidRPr="00A80CF7">
        <w:t xml:space="preserve">in </w:t>
      </w:r>
      <w:proofErr w:type="spellStart"/>
      <w:r w:rsidRPr="00A80CF7">
        <w:t>users</w:t>
      </w:r>
      <w:proofErr w:type="spellEnd"/>
      <w:r w:rsidRPr="00A80CF7">
        <w:t xml:space="preserve"> </w:t>
      </w:r>
      <w:proofErr w:type="spellStart"/>
      <w:r w:rsidRPr="00A80CF7">
        <w:t>who</w:t>
      </w:r>
      <w:proofErr w:type="spellEnd"/>
      <w:r w:rsidRPr="00A80CF7">
        <w:t xml:space="preserve"> </w:t>
      </w:r>
      <w:proofErr w:type="spellStart"/>
      <w:r w:rsidRPr="00A80CF7">
        <w:t>have</w:t>
      </w:r>
      <w:proofErr w:type="spellEnd"/>
      <w:r w:rsidRPr="00A80CF7">
        <w:t xml:space="preserve"> </w:t>
      </w:r>
      <w:proofErr w:type="spellStart"/>
      <w:r w:rsidR="00A80CF7" w:rsidRPr="00A80CF7">
        <w:t>requested</w:t>
      </w:r>
      <w:proofErr w:type="spellEnd"/>
      <w:r w:rsidR="00A80CF7" w:rsidRPr="00A80CF7">
        <w:t xml:space="preserve"> </w:t>
      </w:r>
      <w:proofErr w:type="spellStart"/>
      <w:r w:rsidR="00A80CF7" w:rsidRPr="00A80CF7">
        <w:t>permission</w:t>
      </w:r>
      <w:proofErr w:type="spellEnd"/>
      <w:r w:rsidRPr="00A80CF7">
        <w:t xml:space="preserve"> </w:t>
      </w:r>
      <w:proofErr w:type="spellStart"/>
      <w:r w:rsidRPr="00A80CF7">
        <w:t>for</w:t>
      </w:r>
      <w:proofErr w:type="spellEnd"/>
      <w:r w:rsidRPr="00A80CF7">
        <w:t xml:space="preserve"> </w:t>
      </w:r>
      <w:proofErr w:type="spellStart"/>
      <w:r w:rsidRPr="00A80CF7">
        <w:t>the</w:t>
      </w:r>
      <w:proofErr w:type="spellEnd"/>
      <w:r w:rsidRPr="00A80CF7">
        <w:t xml:space="preserve"> </w:t>
      </w:r>
      <w:proofErr w:type="spellStart"/>
      <w:r w:rsidR="00A80CF7" w:rsidRPr="00A80CF7">
        <w:t>given</w:t>
      </w:r>
      <w:proofErr w:type="spellEnd"/>
      <w:r w:rsidRPr="00A80CF7">
        <w:t xml:space="preserve"> </w:t>
      </w:r>
      <w:proofErr w:type="spellStart"/>
      <w:r w:rsidRPr="00A80CF7">
        <w:t>markets</w:t>
      </w:r>
      <w:proofErr w:type="spellEnd"/>
      <w:r w:rsidRPr="00FA22F8">
        <w:rPr>
          <w:lang w:val="en-US"/>
        </w:rPr>
        <w:t>.</w:t>
      </w:r>
    </w:p>
    <w:p w14:paraId="172BC226" w14:textId="607501FB" w:rsidR="004B0640" w:rsidRPr="00FA22F8" w:rsidRDefault="004B0640" w:rsidP="004B0640">
      <w:pPr>
        <w:pStyle w:val="Odstavecseseznamem"/>
        <w:numPr>
          <w:ilvl w:val="0"/>
          <w:numId w:val="15"/>
        </w:numPr>
        <w:suppressAutoHyphens w:val="0"/>
        <w:spacing w:after="200"/>
        <w:contextualSpacing/>
        <w:textAlignment w:val="auto"/>
        <w:rPr>
          <w:lang w:val="en-US"/>
        </w:rPr>
      </w:pPr>
      <w:r w:rsidRPr="00FA22F8">
        <w:rPr>
          <w:lang w:val="en-US"/>
        </w:rPr>
        <w:t xml:space="preserve">Heartbeat messages – </w:t>
      </w:r>
      <w:proofErr w:type="spellStart"/>
      <w:r w:rsidRPr="00A80CF7">
        <w:t>messages</w:t>
      </w:r>
      <w:proofErr w:type="spellEnd"/>
      <w:r w:rsidRPr="00A80CF7">
        <w:t xml:space="preserve"> </w:t>
      </w:r>
      <w:proofErr w:type="spellStart"/>
      <w:r w:rsidR="00A80CF7" w:rsidRPr="00A80CF7">
        <w:t>for</w:t>
      </w:r>
      <w:proofErr w:type="spellEnd"/>
      <w:r w:rsidR="00A80CF7" w:rsidRPr="00A80CF7">
        <w:t xml:space="preserve"> </w:t>
      </w:r>
      <w:proofErr w:type="spellStart"/>
      <w:r w:rsidR="00A80CF7" w:rsidRPr="00A80CF7">
        <w:t>verification</w:t>
      </w:r>
      <w:proofErr w:type="spellEnd"/>
      <w:r w:rsidR="00A80CF7" w:rsidRPr="00A80CF7">
        <w:t xml:space="preserve"> </w:t>
      </w:r>
      <w:proofErr w:type="spellStart"/>
      <w:r w:rsidR="00A80CF7" w:rsidRPr="00A80CF7">
        <w:t>of</w:t>
      </w:r>
      <w:proofErr w:type="spellEnd"/>
      <w:r w:rsidRPr="00A80CF7">
        <w:t xml:space="preserve"> </w:t>
      </w:r>
      <w:proofErr w:type="spellStart"/>
      <w:r w:rsidRPr="00A80CF7">
        <w:t>active</w:t>
      </w:r>
      <w:proofErr w:type="spellEnd"/>
      <w:r w:rsidRPr="00A80CF7">
        <w:t xml:space="preserve"> </w:t>
      </w:r>
      <w:proofErr w:type="spellStart"/>
      <w:r w:rsidRPr="00A80CF7">
        <w:t>connection</w:t>
      </w:r>
      <w:proofErr w:type="spellEnd"/>
      <w:r w:rsidR="00A80CF7" w:rsidRPr="00A80CF7">
        <w:t xml:space="preserve"> </w:t>
      </w:r>
      <w:proofErr w:type="spellStart"/>
      <w:r w:rsidR="00A80CF7" w:rsidRPr="00A80CF7">
        <w:t>with</w:t>
      </w:r>
      <w:proofErr w:type="spellEnd"/>
      <w:r w:rsidR="00A80CF7" w:rsidRPr="00A80CF7">
        <w:t xml:space="preserve"> </w:t>
      </w:r>
      <w:proofErr w:type="spellStart"/>
      <w:r w:rsidR="00A80CF7" w:rsidRPr="00A80CF7">
        <w:t>client</w:t>
      </w:r>
      <w:proofErr w:type="spellEnd"/>
      <w:r w:rsidR="00A80CF7">
        <w:t>.</w:t>
      </w:r>
    </w:p>
    <w:p w14:paraId="142DCEA0" w14:textId="168E723A" w:rsidR="00323431" w:rsidRDefault="00A80CF7" w:rsidP="002D13F5">
      <w:pPr>
        <w:spacing w:after="0"/>
      </w:pPr>
      <w:proofErr w:type="spellStart"/>
      <w:r w:rsidRPr="00A80CF7">
        <w:t>For</w:t>
      </w:r>
      <w:proofErr w:type="spellEnd"/>
      <w:r w:rsidRPr="00A80CF7">
        <w:t xml:space="preserve"> </w:t>
      </w:r>
      <w:proofErr w:type="spellStart"/>
      <w:r w:rsidRPr="00A80CF7">
        <w:t>each</w:t>
      </w:r>
      <w:proofErr w:type="spellEnd"/>
      <w:r w:rsidR="004B0640" w:rsidRPr="00A80CF7">
        <w:t xml:space="preserve"> user </w:t>
      </w:r>
      <w:proofErr w:type="spellStart"/>
      <w:r w:rsidRPr="00A80CF7">
        <w:t>was</w:t>
      </w:r>
      <w:proofErr w:type="spellEnd"/>
      <w:r w:rsidR="004B0640" w:rsidRPr="00A80CF7">
        <w:t xml:space="preserve"> </w:t>
      </w:r>
      <w:proofErr w:type="spellStart"/>
      <w:r w:rsidR="004B0640" w:rsidRPr="00A80CF7">
        <w:t>created</w:t>
      </w:r>
      <w:proofErr w:type="spellEnd"/>
      <w:r w:rsidR="004B0640" w:rsidRPr="00A80CF7">
        <w:t xml:space="preserve"> </w:t>
      </w:r>
      <w:r w:rsidRPr="00A80CF7">
        <w:t xml:space="preserve">on </w:t>
      </w:r>
      <w:proofErr w:type="spellStart"/>
      <w:r w:rsidRPr="00A80CF7">
        <w:t>the</w:t>
      </w:r>
      <w:proofErr w:type="spellEnd"/>
      <w:r w:rsidRPr="00A80CF7">
        <w:t xml:space="preserve"> </w:t>
      </w:r>
      <w:proofErr w:type="spellStart"/>
      <w:r w:rsidR="004B0640" w:rsidRPr="00A80CF7">
        <w:t>RabbitMQ</w:t>
      </w:r>
      <w:proofErr w:type="spellEnd"/>
      <w:r w:rsidR="004B0640" w:rsidRPr="00A80CF7">
        <w:t xml:space="preserve"> </w:t>
      </w:r>
      <w:r w:rsidRPr="00A80CF7">
        <w:t xml:space="preserve">server his </w:t>
      </w:r>
      <w:proofErr w:type="spellStart"/>
      <w:r w:rsidRPr="00A80CF7">
        <w:t>private</w:t>
      </w:r>
      <w:proofErr w:type="spellEnd"/>
      <w:r w:rsidRPr="00A80CF7">
        <w:t xml:space="preserve"> </w:t>
      </w:r>
      <w:proofErr w:type="spellStart"/>
      <w:r w:rsidRPr="00A80CF7">
        <w:t>message</w:t>
      </w:r>
      <w:proofErr w:type="spellEnd"/>
      <w:r w:rsidRPr="00A80CF7">
        <w:t xml:space="preserve"> </w:t>
      </w:r>
      <w:proofErr w:type="spellStart"/>
      <w:r w:rsidRPr="00A80CF7">
        <w:t>queue</w:t>
      </w:r>
      <w:proofErr w:type="spellEnd"/>
      <w:r w:rsidRPr="00A80CF7">
        <w:t xml:space="preserve"> </w:t>
      </w:r>
      <w:proofErr w:type="spellStart"/>
      <w:r w:rsidRPr="00A80CF7">
        <w:t>with</w:t>
      </w:r>
      <w:proofErr w:type="spellEnd"/>
      <w:r w:rsidRPr="00A80CF7">
        <w:t xml:space="preserve"> </w:t>
      </w:r>
      <w:proofErr w:type="spellStart"/>
      <w:r w:rsidRPr="00A80CF7">
        <w:t>title</w:t>
      </w:r>
      <w:proofErr w:type="spellEnd"/>
      <w:r w:rsidRPr="00A80CF7">
        <w:t xml:space="preserve"> „</w:t>
      </w:r>
      <w:proofErr w:type="spellStart"/>
      <w:proofErr w:type="gramStart"/>
      <w:r w:rsidR="004B0640" w:rsidRPr="00A80CF7">
        <w:t>market.broadcastQueue</w:t>
      </w:r>
      <w:proofErr w:type="spellEnd"/>
      <w:proofErr w:type="gramEnd"/>
      <w:r w:rsidR="004B0640" w:rsidRPr="00A80CF7">
        <w:t xml:space="preserve">.[USER_ID]“ to </w:t>
      </w:r>
      <w:proofErr w:type="spellStart"/>
      <w:r w:rsidRPr="00A80CF7">
        <w:t>which</w:t>
      </w:r>
      <w:proofErr w:type="spellEnd"/>
      <w:r w:rsidRPr="00A80CF7">
        <w:t xml:space="preserve"> </w:t>
      </w:r>
      <w:proofErr w:type="spellStart"/>
      <w:r w:rsidRPr="00A80CF7">
        <w:t>is</w:t>
      </w:r>
      <w:proofErr w:type="spellEnd"/>
      <w:r w:rsidRPr="00A80CF7">
        <w:t xml:space="preserve"> </w:t>
      </w:r>
      <w:proofErr w:type="spellStart"/>
      <w:r w:rsidRPr="00A80CF7">
        <w:t>connected</w:t>
      </w:r>
      <w:proofErr w:type="spellEnd"/>
      <w:r w:rsidRPr="00A80CF7">
        <w:t xml:space="preserve"> and </w:t>
      </w:r>
      <w:proofErr w:type="spellStart"/>
      <w:r w:rsidRPr="00A80CF7">
        <w:t>from</w:t>
      </w:r>
      <w:proofErr w:type="spellEnd"/>
      <w:r w:rsidRPr="00A80CF7">
        <w:t xml:space="preserve"> </w:t>
      </w:r>
      <w:proofErr w:type="spellStart"/>
      <w:r w:rsidRPr="00A80CF7">
        <w:t>which</w:t>
      </w:r>
      <w:proofErr w:type="spellEnd"/>
      <w:r w:rsidRPr="00A80CF7">
        <w:t xml:space="preserve"> user </w:t>
      </w:r>
      <w:proofErr w:type="spellStart"/>
      <w:r w:rsidRPr="00A80CF7">
        <w:t>picking</w:t>
      </w:r>
      <w:proofErr w:type="spellEnd"/>
      <w:r w:rsidRPr="00A80CF7">
        <w:t xml:space="preserve"> up </w:t>
      </w:r>
      <w:proofErr w:type="spellStart"/>
      <w:r w:rsidRPr="00A80CF7">
        <w:t>messages</w:t>
      </w:r>
      <w:proofErr w:type="spellEnd"/>
      <w:r w:rsidRPr="00A80CF7">
        <w:t xml:space="preserve">. </w:t>
      </w:r>
      <w:proofErr w:type="spellStart"/>
      <w:r w:rsidR="004B0640" w:rsidRPr="00A80CF7">
        <w:t>If</w:t>
      </w:r>
      <w:proofErr w:type="spellEnd"/>
      <w:r w:rsidR="004B0640" w:rsidRPr="00A80CF7">
        <w:t xml:space="preserve"> </w:t>
      </w:r>
      <w:r w:rsidRPr="00A80CF7">
        <w:t xml:space="preserve">user </w:t>
      </w:r>
      <w:proofErr w:type="spellStart"/>
      <w:r w:rsidRPr="00A80CF7">
        <w:t>doesn´t</w:t>
      </w:r>
      <w:proofErr w:type="spellEnd"/>
      <w:r w:rsidRPr="00A80CF7">
        <w:t xml:space="preserve"> </w:t>
      </w:r>
      <w:proofErr w:type="spellStart"/>
      <w:r w:rsidRPr="00A80CF7">
        <w:t>continuously</w:t>
      </w:r>
      <w:proofErr w:type="spellEnd"/>
      <w:r w:rsidRPr="00A80CF7">
        <w:t xml:space="preserve"> </w:t>
      </w:r>
      <w:proofErr w:type="spellStart"/>
      <w:r w:rsidRPr="00A80CF7">
        <w:t>pick</w:t>
      </w:r>
      <w:proofErr w:type="spellEnd"/>
      <w:r w:rsidRPr="00A80CF7">
        <w:t xml:space="preserve"> up</w:t>
      </w:r>
      <w:r w:rsidR="004B0640" w:rsidRPr="00A80CF7">
        <w:t xml:space="preserve"> </w:t>
      </w:r>
      <w:proofErr w:type="spellStart"/>
      <w:r w:rsidR="004B0640" w:rsidRPr="00A80CF7">
        <w:t>messages</w:t>
      </w:r>
      <w:proofErr w:type="spellEnd"/>
      <w:r w:rsidRPr="00A80CF7">
        <w:t>, his</w:t>
      </w:r>
      <w:r w:rsidR="004B0640" w:rsidRPr="00A80CF7">
        <w:t xml:space="preserve"> </w:t>
      </w:r>
      <w:proofErr w:type="spellStart"/>
      <w:r w:rsidR="004B0640" w:rsidRPr="00A80CF7">
        <w:t>queue</w:t>
      </w:r>
      <w:proofErr w:type="spellEnd"/>
      <w:r w:rsidR="004B0640" w:rsidRPr="00A80CF7">
        <w:t xml:space="preserve"> </w:t>
      </w:r>
      <w:proofErr w:type="spellStart"/>
      <w:r w:rsidRPr="00A80CF7">
        <w:t>can</w:t>
      </w:r>
      <w:proofErr w:type="spellEnd"/>
      <w:r w:rsidRPr="00A80CF7">
        <w:t xml:space="preserve"> </w:t>
      </w:r>
      <w:proofErr w:type="spellStart"/>
      <w:r w:rsidRPr="00A80CF7">
        <w:t>be</w:t>
      </w:r>
      <w:proofErr w:type="spellEnd"/>
      <w:r w:rsidRPr="00A80CF7">
        <w:t xml:space="preserve"> </w:t>
      </w:r>
      <w:proofErr w:type="spellStart"/>
      <w:r w:rsidRPr="00A80CF7">
        <w:t>overloaded</w:t>
      </w:r>
      <w:proofErr w:type="spellEnd"/>
      <w:r w:rsidR="004B0640" w:rsidRPr="00A80CF7">
        <w:t xml:space="preserve"> and </w:t>
      </w:r>
      <w:proofErr w:type="spellStart"/>
      <w:r w:rsidR="004B0640" w:rsidRPr="00A80CF7">
        <w:t>new</w:t>
      </w:r>
      <w:proofErr w:type="spellEnd"/>
      <w:r w:rsidR="004B0640" w:rsidRPr="00A80CF7">
        <w:t xml:space="preserve"> </w:t>
      </w:r>
      <w:proofErr w:type="spellStart"/>
      <w:r w:rsidR="004B0640" w:rsidRPr="00A80CF7">
        <w:t>messages</w:t>
      </w:r>
      <w:proofErr w:type="spellEnd"/>
      <w:r w:rsidR="004B0640" w:rsidRPr="00A80CF7">
        <w:t xml:space="preserve"> </w:t>
      </w:r>
      <w:proofErr w:type="spellStart"/>
      <w:r w:rsidR="004B0640" w:rsidRPr="00A80CF7">
        <w:t>will</w:t>
      </w:r>
      <w:proofErr w:type="spellEnd"/>
      <w:r w:rsidR="004B0640" w:rsidRPr="00A80CF7">
        <w:t xml:space="preserve"> not </w:t>
      </w:r>
      <w:proofErr w:type="spellStart"/>
      <w:r w:rsidR="004B0640" w:rsidRPr="00A80CF7">
        <w:t>be</w:t>
      </w:r>
      <w:proofErr w:type="spellEnd"/>
      <w:r w:rsidR="004B0640" w:rsidRPr="00A80CF7">
        <w:t xml:space="preserve"> </w:t>
      </w:r>
      <w:proofErr w:type="spellStart"/>
      <w:r w:rsidRPr="00A80CF7">
        <w:t>put</w:t>
      </w:r>
      <w:proofErr w:type="spellEnd"/>
      <w:r w:rsidRPr="00A80CF7">
        <w:t xml:space="preserve"> in his</w:t>
      </w:r>
      <w:r w:rsidR="004B0640" w:rsidRPr="00A80CF7">
        <w:t xml:space="preserve"> </w:t>
      </w:r>
      <w:proofErr w:type="spellStart"/>
      <w:r w:rsidR="004B0640" w:rsidRPr="00A80CF7">
        <w:t>queue</w:t>
      </w:r>
      <w:proofErr w:type="spellEnd"/>
      <w:r w:rsidR="004B0640" w:rsidRPr="00A80CF7">
        <w:t xml:space="preserve">. </w:t>
      </w:r>
      <w:proofErr w:type="spellStart"/>
      <w:r w:rsidRPr="00A80CF7">
        <w:t>Due</w:t>
      </w:r>
      <w:proofErr w:type="spellEnd"/>
      <w:r w:rsidRPr="00A80CF7">
        <w:t xml:space="preserve"> to </w:t>
      </w:r>
      <w:proofErr w:type="spellStart"/>
      <w:r w:rsidRPr="00A80CF7">
        <w:t>this</w:t>
      </w:r>
      <w:proofErr w:type="spellEnd"/>
      <w:r w:rsidRPr="00A80CF7">
        <w:t xml:space="preserve">, </w:t>
      </w:r>
      <w:proofErr w:type="spellStart"/>
      <w:r w:rsidRPr="00A80CF7">
        <w:t>there</w:t>
      </w:r>
      <w:proofErr w:type="spellEnd"/>
      <w:r w:rsidRPr="00A80CF7">
        <w:t xml:space="preserve"> </w:t>
      </w:r>
      <w:proofErr w:type="spellStart"/>
      <w:r w:rsidRPr="00A80CF7">
        <w:t>is</w:t>
      </w:r>
      <w:proofErr w:type="spellEnd"/>
      <w:r w:rsidR="004B0640" w:rsidRPr="00A80CF7">
        <w:t xml:space="preserve"> a risk </w:t>
      </w:r>
      <w:proofErr w:type="spellStart"/>
      <w:r w:rsidR="004B0640" w:rsidRPr="00A80CF7">
        <w:t>that</w:t>
      </w:r>
      <w:proofErr w:type="spellEnd"/>
      <w:r w:rsidR="004B0640" w:rsidRPr="00A80CF7">
        <w:t xml:space="preserve"> </w:t>
      </w:r>
      <w:r w:rsidRPr="00A80CF7">
        <w:t>user</w:t>
      </w:r>
      <w:r w:rsidR="004B0640" w:rsidRPr="00A80CF7">
        <w:t xml:space="preserve"> </w:t>
      </w:r>
      <w:proofErr w:type="spellStart"/>
      <w:r w:rsidR="004B0640" w:rsidRPr="00A80CF7">
        <w:t>will</w:t>
      </w:r>
      <w:proofErr w:type="spellEnd"/>
      <w:r w:rsidR="004B0640" w:rsidRPr="00A80CF7">
        <w:t xml:space="preserve"> not </w:t>
      </w:r>
      <w:proofErr w:type="spellStart"/>
      <w:r w:rsidR="004B0640" w:rsidRPr="00A80CF7">
        <w:t>receive</w:t>
      </w:r>
      <w:proofErr w:type="spellEnd"/>
      <w:r w:rsidR="004B0640" w:rsidRPr="00A80CF7">
        <w:t xml:space="preserve"> </w:t>
      </w:r>
      <w:proofErr w:type="spellStart"/>
      <w:r w:rsidR="004B0640" w:rsidRPr="00A80CF7">
        <w:t>all</w:t>
      </w:r>
      <w:proofErr w:type="spellEnd"/>
      <w:r w:rsidR="004B0640" w:rsidRPr="00A80CF7">
        <w:t xml:space="preserve"> </w:t>
      </w:r>
      <w:r w:rsidRPr="00A80CF7">
        <w:t>market</w:t>
      </w:r>
      <w:r w:rsidR="004B0640" w:rsidRPr="00A80CF7">
        <w:t xml:space="preserve"> </w:t>
      </w:r>
      <w:proofErr w:type="spellStart"/>
      <w:r w:rsidR="004B0640" w:rsidRPr="00A80CF7">
        <w:t>information</w:t>
      </w:r>
      <w:proofErr w:type="spellEnd"/>
      <w:r w:rsidRPr="00A80CF7">
        <w:t>.</w:t>
      </w:r>
    </w:p>
    <w:p w14:paraId="0BE34C7E" w14:textId="77777777" w:rsidR="00A80CF7" w:rsidRPr="00FA22F8" w:rsidRDefault="00A80CF7" w:rsidP="002D13F5">
      <w:pPr>
        <w:spacing w:after="0"/>
        <w:rPr>
          <w:lang w:val="en-US"/>
        </w:rPr>
      </w:pPr>
    </w:p>
    <w:p w14:paraId="39B8BDD4" w14:textId="64E79455" w:rsidR="008A401D" w:rsidRPr="002018EC" w:rsidRDefault="00BB6A09" w:rsidP="005710ED">
      <w:pPr>
        <w:pStyle w:val="Nadpis3"/>
      </w:pPr>
      <w:bookmarkStart w:id="85" w:name="_Toc93303158"/>
      <w:bookmarkStart w:id="86" w:name="_Toc203567285"/>
      <w:bookmarkStart w:id="87" w:name="_Toc203996316"/>
      <w:bookmarkStart w:id="88" w:name="_Toc203997514"/>
      <w:bookmarkStart w:id="89" w:name="_Toc228801703"/>
      <w:r>
        <w:rPr>
          <w:lang w:val="en-US"/>
        </w:rPr>
        <w:t>Distribution rules</w:t>
      </w:r>
      <w:bookmarkEnd w:id="85"/>
      <w:bookmarkEnd w:id="86"/>
      <w:bookmarkEnd w:id="87"/>
      <w:bookmarkEnd w:id="88"/>
      <w:bookmarkEnd w:id="89"/>
      <w:r w:rsidR="008A401D" w:rsidRPr="00FA22F8">
        <w:rPr>
          <w:lang w:val="en-US"/>
        </w:rPr>
        <w:t xml:space="preserve"> </w:t>
      </w:r>
    </w:p>
    <w:p w14:paraId="37C424D1" w14:textId="220D3EA7" w:rsidR="00F8154D" w:rsidRPr="00FA22F8" w:rsidRDefault="00F8154D" w:rsidP="00F8154D">
      <w:pPr>
        <w:rPr>
          <w:lang w:val="en-US"/>
        </w:rPr>
      </w:pPr>
      <w:r w:rsidRPr="00FA22F8">
        <w:rPr>
          <w:lang w:val="en-US"/>
        </w:rPr>
        <w:t xml:space="preserve">Description of distribution rules </w:t>
      </w:r>
      <w:r w:rsidR="00E257C5">
        <w:rPr>
          <w:lang w:val="en-US"/>
        </w:rPr>
        <w:t xml:space="preserve">shows </w:t>
      </w:r>
      <w:r w:rsidRPr="00FA22F8">
        <w:rPr>
          <w:lang w:val="en-US"/>
        </w:rPr>
        <w:t xml:space="preserve">the following table. Some keys are </w:t>
      </w:r>
      <w:r w:rsidR="00E257C5">
        <w:rPr>
          <w:lang w:val="en-US"/>
        </w:rPr>
        <w:t>defined dynamically</w:t>
      </w:r>
      <w:r w:rsidRPr="00FA22F8">
        <w:rPr>
          <w:lang w:val="en-US"/>
        </w:rPr>
        <w:t xml:space="preserve"> based on the </w:t>
      </w:r>
      <w:r w:rsidR="00E257C5">
        <w:rPr>
          <w:lang w:val="en-US"/>
        </w:rPr>
        <w:t>current</w:t>
      </w:r>
      <w:r w:rsidRPr="00FA22F8">
        <w:rPr>
          <w:lang w:val="en-US"/>
        </w:rPr>
        <w:t xml:space="preserve"> market configuration and user access rights.</w:t>
      </w:r>
    </w:p>
    <w:p w14:paraId="5022089D" w14:textId="77777777" w:rsidR="008A401D" w:rsidRPr="00FA22F8" w:rsidRDefault="008A401D" w:rsidP="008A401D">
      <w:pPr>
        <w:rPr>
          <w:lang w:val="en-US"/>
        </w:rPr>
      </w:pPr>
    </w:p>
    <w:tbl>
      <w:tblPr>
        <w:tblStyle w:val="Mkatabulky"/>
        <w:tblW w:w="0" w:type="auto"/>
        <w:jc w:val="center"/>
        <w:tblLook w:val="04A0" w:firstRow="1" w:lastRow="0" w:firstColumn="1" w:lastColumn="0" w:noHBand="0" w:noVBand="1"/>
      </w:tblPr>
      <w:tblGrid>
        <w:gridCol w:w="3085"/>
        <w:gridCol w:w="5321"/>
      </w:tblGrid>
      <w:tr w:rsidR="00F8154D" w:rsidRPr="00906E8B" w14:paraId="39C049FF" w14:textId="77777777" w:rsidTr="00D05187">
        <w:trPr>
          <w:jc w:val="center"/>
        </w:trPr>
        <w:tc>
          <w:tcPr>
            <w:tcW w:w="3085" w:type="dxa"/>
          </w:tcPr>
          <w:p w14:paraId="44B14547" w14:textId="78C5ACC3" w:rsidR="00F8154D" w:rsidRPr="00FA22F8" w:rsidRDefault="00524E86" w:rsidP="00F8154D">
            <w:pPr>
              <w:keepNext/>
              <w:jc w:val="center"/>
              <w:rPr>
                <w:b/>
                <w:sz w:val="16"/>
                <w:szCs w:val="16"/>
                <w:lang w:val="en-US"/>
              </w:rPr>
            </w:pPr>
            <w:r>
              <w:rPr>
                <w:b/>
                <w:sz w:val="16"/>
                <w:szCs w:val="16"/>
                <w:lang w:val="en-US"/>
              </w:rPr>
              <w:lastRenderedPageBreak/>
              <w:t>Routing key</w:t>
            </w:r>
            <w:r w:rsidR="00F8154D" w:rsidRPr="00FA22F8">
              <w:rPr>
                <w:b/>
                <w:sz w:val="16"/>
                <w:szCs w:val="16"/>
                <w:lang w:val="en-US"/>
              </w:rPr>
              <w:t xml:space="preserve"> </w:t>
            </w:r>
          </w:p>
        </w:tc>
        <w:tc>
          <w:tcPr>
            <w:tcW w:w="5321" w:type="dxa"/>
          </w:tcPr>
          <w:p w14:paraId="5FBB9141" w14:textId="5281B1BF" w:rsidR="00F8154D" w:rsidRPr="00FA22F8" w:rsidRDefault="00F8154D" w:rsidP="00F8154D">
            <w:pPr>
              <w:keepNext/>
              <w:jc w:val="center"/>
              <w:rPr>
                <w:b/>
                <w:sz w:val="16"/>
                <w:szCs w:val="16"/>
                <w:lang w:val="en-US"/>
              </w:rPr>
            </w:pPr>
            <w:r w:rsidRPr="00FA22F8">
              <w:rPr>
                <w:b/>
                <w:sz w:val="16"/>
                <w:szCs w:val="16"/>
                <w:lang w:val="en-US"/>
              </w:rPr>
              <w:t xml:space="preserve">Description </w:t>
            </w:r>
          </w:p>
        </w:tc>
      </w:tr>
      <w:tr w:rsidR="00F8154D" w:rsidRPr="00906E8B" w14:paraId="7C1460DE" w14:textId="77777777" w:rsidTr="00D05187">
        <w:trPr>
          <w:jc w:val="center"/>
        </w:trPr>
        <w:tc>
          <w:tcPr>
            <w:tcW w:w="3085" w:type="dxa"/>
          </w:tcPr>
          <w:p w14:paraId="20E39E3F" w14:textId="548CBE6F" w:rsidR="00F8154D" w:rsidRPr="00FA22F8" w:rsidRDefault="00F8154D" w:rsidP="00F8154D">
            <w:pPr>
              <w:keepNext/>
              <w:rPr>
                <w:sz w:val="16"/>
                <w:szCs w:val="16"/>
                <w:lang w:val="en-US"/>
              </w:rPr>
            </w:pPr>
            <w:r w:rsidRPr="00FA22F8" w:rsidDel="00D42014">
              <w:rPr>
                <w:sz w:val="16"/>
                <w:szCs w:val="16"/>
                <w:lang w:val="en-US"/>
              </w:rPr>
              <w:t>public</w:t>
            </w:r>
          </w:p>
        </w:tc>
        <w:tc>
          <w:tcPr>
            <w:tcW w:w="5321" w:type="dxa"/>
          </w:tcPr>
          <w:p w14:paraId="573A8BDC" w14:textId="36727E31" w:rsidR="00F8154D" w:rsidRPr="00FA22F8" w:rsidRDefault="00F8154D" w:rsidP="00F8154D">
            <w:pPr>
              <w:keepNext/>
              <w:rPr>
                <w:sz w:val="16"/>
                <w:szCs w:val="16"/>
                <w:lang w:val="en-US"/>
              </w:rPr>
            </w:pPr>
            <w:r w:rsidRPr="00FA22F8">
              <w:rPr>
                <w:sz w:val="16"/>
                <w:szCs w:val="16"/>
                <w:lang w:val="en-US"/>
              </w:rPr>
              <w:t>Public information, distributed to all users</w:t>
            </w:r>
          </w:p>
        </w:tc>
      </w:tr>
      <w:tr w:rsidR="00F8154D" w:rsidRPr="00906E8B" w14:paraId="1B7E62E0" w14:textId="77777777" w:rsidTr="00D05187">
        <w:trPr>
          <w:jc w:val="center"/>
        </w:trPr>
        <w:tc>
          <w:tcPr>
            <w:tcW w:w="3085" w:type="dxa"/>
          </w:tcPr>
          <w:p w14:paraId="34D51EB5" w14:textId="700F3747" w:rsidR="00F8154D" w:rsidRPr="00FA22F8" w:rsidRDefault="00F8154D" w:rsidP="00F8154D">
            <w:pPr>
              <w:keepNext/>
              <w:rPr>
                <w:sz w:val="16"/>
                <w:szCs w:val="16"/>
                <w:lang w:val="en-US"/>
              </w:rPr>
            </w:pPr>
            <w:proofErr w:type="gramStart"/>
            <w:r w:rsidRPr="00FA22F8">
              <w:rPr>
                <w:sz w:val="16"/>
                <w:szCs w:val="16"/>
                <w:lang w:val="en-US"/>
              </w:rPr>
              <w:t>public.&lt;</w:t>
            </w:r>
            <w:proofErr w:type="spellStart"/>
            <w:proofErr w:type="gramEnd"/>
            <w:r w:rsidRPr="00FA22F8">
              <w:rPr>
                <w:sz w:val="16"/>
                <w:szCs w:val="16"/>
                <w:lang w:val="en-US"/>
              </w:rPr>
              <w:t>market</w:t>
            </w:r>
            <w:r w:rsidR="00761C7C">
              <w:rPr>
                <w:sz w:val="16"/>
                <w:szCs w:val="16"/>
                <w:lang w:val="en-US"/>
              </w:rPr>
              <w:t>_id</w:t>
            </w:r>
            <w:proofErr w:type="spellEnd"/>
            <w:r w:rsidRPr="00FA22F8">
              <w:rPr>
                <w:sz w:val="16"/>
                <w:szCs w:val="16"/>
                <w:lang w:val="en-US"/>
              </w:rPr>
              <w:t>&gt;</w:t>
            </w:r>
          </w:p>
        </w:tc>
        <w:tc>
          <w:tcPr>
            <w:tcW w:w="5321" w:type="dxa"/>
          </w:tcPr>
          <w:p w14:paraId="6F07DB8B" w14:textId="3A97D5A5" w:rsidR="00F8154D" w:rsidRPr="00FA22F8" w:rsidRDefault="00F8154D" w:rsidP="00F8154D">
            <w:pPr>
              <w:keepNext/>
              <w:rPr>
                <w:sz w:val="16"/>
                <w:szCs w:val="16"/>
                <w:lang w:val="en-US"/>
              </w:rPr>
            </w:pPr>
            <w:r w:rsidRPr="00FA22F8">
              <w:rPr>
                <w:sz w:val="16"/>
                <w:szCs w:val="16"/>
                <w:lang w:val="en-US"/>
              </w:rPr>
              <w:t xml:space="preserve">Public information about the current market, distributed to all </w:t>
            </w:r>
            <w:proofErr w:type="gramStart"/>
            <w:r w:rsidRPr="00FA22F8">
              <w:rPr>
                <w:sz w:val="16"/>
                <w:szCs w:val="16"/>
                <w:lang w:val="en-US"/>
              </w:rPr>
              <w:t>users, who</w:t>
            </w:r>
            <w:proofErr w:type="gramEnd"/>
            <w:r w:rsidRPr="00FA22F8">
              <w:rPr>
                <w:sz w:val="16"/>
                <w:szCs w:val="16"/>
                <w:lang w:val="en-US"/>
              </w:rPr>
              <w:t xml:space="preserve"> have access to that market</w:t>
            </w:r>
          </w:p>
        </w:tc>
      </w:tr>
      <w:tr w:rsidR="00F8154D" w:rsidRPr="00906E8B" w14:paraId="09CA93DF" w14:textId="77777777" w:rsidTr="00D05187">
        <w:trPr>
          <w:jc w:val="center"/>
        </w:trPr>
        <w:tc>
          <w:tcPr>
            <w:tcW w:w="3085" w:type="dxa"/>
          </w:tcPr>
          <w:p w14:paraId="5AA3FD1F" w14:textId="7BE43FC4" w:rsidR="00F8154D" w:rsidRPr="00FA22F8" w:rsidRDefault="00F8154D" w:rsidP="00F8154D">
            <w:pPr>
              <w:keepNext/>
              <w:rPr>
                <w:sz w:val="16"/>
                <w:szCs w:val="16"/>
                <w:lang w:val="en-US"/>
              </w:rPr>
            </w:pPr>
            <w:proofErr w:type="spellStart"/>
            <w:proofErr w:type="gramStart"/>
            <w:r w:rsidRPr="00FA22F8">
              <w:rPr>
                <w:sz w:val="16"/>
                <w:szCs w:val="16"/>
                <w:lang w:val="en-US"/>
              </w:rPr>
              <w:t>public.trade</w:t>
            </w:r>
            <w:proofErr w:type="spellEnd"/>
            <w:proofErr w:type="gramEnd"/>
            <w:r w:rsidRPr="00FA22F8">
              <w:rPr>
                <w:sz w:val="16"/>
                <w:szCs w:val="16"/>
                <w:lang w:val="en-US"/>
              </w:rPr>
              <w:t>.&lt;</w:t>
            </w:r>
            <w:proofErr w:type="spellStart"/>
            <w:r w:rsidRPr="00FA22F8" w:rsidDel="00D42014">
              <w:rPr>
                <w:sz w:val="16"/>
                <w:szCs w:val="16"/>
                <w:lang w:val="en-US"/>
              </w:rPr>
              <w:t>prod</w:t>
            </w:r>
            <w:r w:rsidR="00761C7C">
              <w:rPr>
                <w:sz w:val="16"/>
                <w:szCs w:val="16"/>
                <w:lang w:val="en-US"/>
              </w:rPr>
              <w:t>uct_</w:t>
            </w:r>
            <w:r w:rsidR="00766FCC">
              <w:rPr>
                <w:sz w:val="16"/>
                <w:szCs w:val="16"/>
                <w:lang w:val="en-US"/>
              </w:rPr>
              <w:t>n</w:t>
            </w:r>
            <w:r w:rsidRPr="00FA22F8" w:rsidDel="00D42014">
              <w:rPr>
                <w:sz w:val="16"/>
                <w:szCs w:val="16"/>
                <w:lang w:val="en-US"/>
              </w:rPr>
              <w:t>ame</w:t>
            </w:r>
            <w:proofErr w:type="spellEnd"/>
            <w:r w:rsidRPr="00FA22F8" w:rsidDel="00D42014">
              <w:rPr>
                <w:sz w:val="16"/>
                <w:szCs w:val="16"/>
                <w:lang w:val="en-US"/>
              </w:rPr>
              <w:t>&gt;</w:t>
            </w:r>
          </w:p>
        </w:tc>
        <w:tc>
          <w:tcPr>
            <w:tcW w:w="5321" w:type="dxa"/>
          </w:tcPr>
          <w:p w14:paraId="60326E9E" w14:textId="1122E26F" w:rsidR="00F8154D" w:rsidRPr="00FA22F8" w:rsidRDefault="00F8154D" w:rsidP="00F8154D">
            <w:pPr>
              <w:keepNext/>
              <w:rPr>
                <w:sz w:val="16"/>
                <w:szCs w:val="16"/>
                <w:lang w:val="en-US"/>
              </w:rPr>
            </w:pPr>
            <w:r w:rsidRPr="00FA22F8">
              <w:rPr>
                <w:sz w:val="16"/>
                <w:szCs w:val="16"/>
                <w:lang w:val="en-US"/>
              </w:rPr>
              <w:t xml:space="preserve">Public information about trades, distributed to all </w:t>
            </w:r>
            <w:proofErr w:type="gramStart"/>
            <w:r w:rsidRPr="00FA22F8">
              <w:rPr>
                <w:sz w:val="16"/>
                <w:szCs w:val="16"/>
                <w:lang w:val="en-US"/>
              </w:rPr>
              <w:t>users, who</w:t>
            </w:r>
            <w:proofErr w:type="gramEnd"/>
            <w:r w:rsidRPr="00FA22F8">
              <w:rPr>
                <w:sz w:val="16"/>
                <w:szCs w:val="16"/>
                <w:lang w:val="en-US"/>
              </w:rPr>
              <w:t xml:space="preserve"> have access to the relevant product</w:t>
            </w:r>
          </w:p>
        </w:tc>
      </w:tr>
      <w:tr w:rsidR="00F8154D" w:rsidRPr="00906E8B" w14:paraId="3246F307" w14:textId="77777777" w:rsidTr="00D05187">
        <w:trPr>
          <w:jc w:val="center"/>
        </w:trPr>
        <w:tc>
          <w:tcPr>
            <w:tcW w:w="3085" w:type="dxa"/>
          </w:tcPr>
          <w:p w14:paraId="3B9777C7" w14:textId="74E504FC" w:rsidR="00F8154D" w:rsidRPr="00FA22F8" w:rsidRDefault="00F8154D" w:rsidP="00F8154D">
            <w:pPr>
              <w:keepNext/>
              <w:rPr>
                <w:sz w:val="16"/>
                <w:szCs w:val="16"/>
                <w:lang w:val="en-US"/>
              </w:rPr>
            </w:pPr>
            <w:r w:rsidRPr="00FA22F8" w:rsidDel="00D42014">
              <w:rPr>
                <w:sz w:val="16"/>
                <w:szCs w:val="16"/>
                <w:lang w:val="en-US"/>
              </w:rPr>
              <w:t>PRTC_&lt;</w:t>
            </w:r>
            <w:proofErr w:type="spellStart"/>
            <w:r w:rsidRPr="00FA22F8" w:rsidDel="00D42014">
              <w:rPr>
                <w:sz w:val="16"/>
                <w:szCs w:val="16"/>
                <w:lang w:val="en-US"/>
              </w:rPr>
              <w:t>partic</w:t>
            </w:r>
            <w:r w:rsidR="00761C7C">
              <w:rPr>
                <w:sz w:val="16"/>
                <w:szCs w:val="16"/>
                <w:lang w:val="en-US"/>
              </w:rPr>
              <w:t>_i</w:t>
            </w:r>
            <w:r w:rsidRPr="00FA22F8" w:rsidDel="00D42014">
              <w:rPr>
                <w:sz w:val="16"/>
                <w:szCs w:val="16"/>
                <w:lang w:val="en-US"/>
              </w:rPr>
              <w:t>d</w:t>
            </w:r>
            <w:proofErr w:type="spellEnd"/>
            <w:r w:rsidRPr="00FA22F8" w:rsidDel="00D42014">
              <w:rPr>
                <w:sz w:val="16"/>
                <w:szCs w:val="16"/>
                <w:lang w:val="en-US"/>
              </w:rPr>
              <w:t>&gt;</w:t>
            </w:r>
          </w:p>
        </w:tc>
        <w:tc>
          <w:tcPr>
            <w:tcW w:w="5321" w:type="dxa"/>
          </w:tcPr>
          <w:p w14:paraId="3CDAD5C0" w14:textId="234FD5E8" w:rsidR="00F8154D" w:rsidRPr="00FA22F8" w:rsidRDefault="00F8154D" w:rsidP="00F8154D">
            <w:pPr>
              <w:keepNext/>
              <w:rPr>
                <w:sz w:val="16"/>
                <w:szCs w:val="16"/>
                <w:lang w:val="en-US"/>
              </w:rPr>
            </w:pPr>
            <w:r w:rsidRPr="00FA22F8">
              <w:rPr>
                <w:sz w:val="16"/>
                <w:szCs w:val="16"/>
                <w:lang w:val="en-US"/>
              </w:rPr>
              <w:t>Relevant current market participant information</w:t>
            </w:r>
            <w:r w:rsidRPr="00FA22F8" w:rsidDel="00010CE9">
              <w:rPr>
                <w:sz w:val="16"/>
                <w:szCs w:val="16"/>
                <w:lang w:val="en-US"/>
              </w:rPr>
              <w:t xml:space="preserve"> </w:t>
            </w:r>
          </w:p>
        </w:tc>
      </w:tr>
      <w:tr w:rsidR="00F8154D" w:rsidRPr="00906E8B" w14:paraId="058681DA" w14:textId="77777777" w:rsidTr="00D05187">
        <w:trPr>
          <w:jc w:val="center"/>
        </w:trPr>
        <w:tc>
          <w:tcPr>
            <w:tcW w:w="3085" w:type="dxa"/>
          </w:tcPr>
          <w:p w14:paraId="66E629EF" w14:textId="07970C78" w:rsidR="00F8154D" w:rsidRPr="00FA22F8" w:rsidRDefault="00F8154D" w:rsidP="00F8154D">
            <w:pPr>
              <w:keepNext/>
              <w:rPr>
                <w:sz w:val="16"/>
                <w:szCs w:val="16"/>
                <w:lang w:val="en-US"/>
              </w:rPr>
            </w:pPr>
            <w:r w:rsidRPr="00FA22F8" w:rsidDel="00D42014">
              <w:rPr>
                <w:sz w:val="16"/>
                <w:szCs w:val="16"/>
                <w:lang w:val="en-US"/>
              </w:rPr>
              <w:t>&lt;</w:t>
            </w:r>
            <w:proofErr w:type="spellStart"/>
            <w:r w:rsidRPr="00FA22F8" w:rsidDel="00D42014">
              <w:rPr>
                <w:sz w:val="16"/>
                <w:szCs w:val="16"/>
                <w:lang w:val="en-US"/>
              </w:rPr>
              <w:t>prod</w:t>
            </w:r>
            <w:r w:rsidR="00761C7C">
              <w:rPr>
                <w:sz w:val="16"/>
                <w:szCs w:val="16"/>
                <w:lang w:val="en-US"/>
              </w:rPr>
              <w:t>uct_n</w:t>
            </w:r>
            <w:r w:rsidRPr="00FA22F8" w:rsidDel="00D42014">
              <w:rPr>
                <w:sz w:val="16"/>
                <w:szCs w:val="16"/>
                <w:lang w:val="en-US"/>
              </w:rPr>
              <w:t>ame</w:t>
            </w:r>
            <w:proofErr w:type="spellEnd"/>
            <w:r w:rsidRPr="00FA22F8" w:rsidDel="00D42014">
              <w:rPr>
                <w:sz w:val="16"/>
                <w:szCs w:val="16"/>
                <w:lang w:val="en-US"/>
              </w:rPr>
              <w:t>&gt;</w:t>
            </w:r>
          </w:p>
        </w:tc>
        <w:tc>
          <w:tcPr>
            <w:tcW w:w="5321" w:type="dxa"/>
          </w:tcPr>
          <w:p w14:paraId="26E3A039" w14:textId="1BD934F7" w:rsidR="00F8154D" w:rsidRPr="00FA22F8" w:rsidRDefault="00F8154D" w:rsidP="00F8154D">
            <w:pPr>
              <w:keepNext/>
              <w:rPr>
                <w:sz w:val="16"/>
                <w:szCs w:val="16"/>
                <w:lang w:val="en-US"/>
              </w:rPr>
            </w:pPr>
            <w:r w:rsidRPr="00FA22F8">
              <w:rPr>
                <w:sz w:val="16"/>
                <w:szCs w:val="16"/>
                <w:lang w:val="en-US"/>
              </w:rPr>
              <w:t xml:space="preserve">Relevant product information  </w:t>
            </w:r>
          </w:p>
        </w:tc>
      </w:tr>
      <w:tr w:rsidR="00F8154D" w:rsidRPr="00906E8B" w14:paraId="6203EB08" w14:textId="77777777" w:rsidTr="00D05187">
        <w:trPr>
          <w:jc w:val="center"/>
        </w:trPr>
        <w:tc>
          <w:tcPr>
            <w:tcW w:w="3085" w:type="dxa"/>
          </w:tcPr>
          <w:p w14:paraId="14304531" w14:textId="0F537096" w:rsidR="00F8154D" w:rsidRPr="00FA22F8" w:rsidRDefault="00F8154D" w:rsidP="00F8154D">
            <w:pPr>
              <w:keepNext/>
              <w:rPr>
                <w:sz w:val="16"/>
                <w:szCs w:val="16"/>
                <w:lang w:val="en-US"/>
              </w:rPr>
            </w:pPr>
            <w:r w:rsidRPr="00FA22F8">
              <w:rPr>
                <w:sz w:val="16"/>
                <w:szCs w:val="16"/>
                <w:lang w:val="en-US"/>
              </w:rPr>
              <w:t>&lt;</w:t>
            </w:r>
            <w:proofErr w:type="spellStart"/>
            <w:r w:rsidRPr="00FA22F8">
              <w:rPr>
                <w:sz w:val="16"/>
                <w:szCs w:val="16"/>
                <w:lang w:val="en-US"/>
              </w:rPr>
              <w:t>prod</w:t>
            </w:r>
            <w:r w:rsidR="00761C7C">
              <w:rPr>
                <w:sz w:val="16"/>
                <w:szCs w:val="16"/>
                <w:lang w:val="en-US"/>
              </w:rPr>
              <w:t>uct_n</w:t>
            </w:r>
            <w:r w:rsidRPr="00FA22F8">
              <w:rPr>
                <w:sz w:val="16"/>
                <w:szCs w:val="16"/>
                <w:lang w:val="en-US"/>
              </w:rPr>
              <w:t>ame</w:t>
            </w:r>
            <w:proofErr w:type="spellEnd"/>
            <w:proofErr w:type="gramStart"/>
            <w:r w:rsidRPr="00FA22F8">
              <w:rPr>
                <w:sz w:val="16"/>
                <w:szCs w:val="16"/>
                <w:lang w:val="en-US"/>
              </w:rPr>
              <w:t>&gt;.&lt;</w:t>
            </w:r>
            <w:proofErr w:type="spellStart"/>
            <w:proofErr w:type="gramEnd"/>
            <w:r w:rsidRPr="00FA22F8">
              <w:rPr>
                <w:sz w:val="16"/>
                <w:szCs w:val="16"/>
                <w:lang w:val="en-US"/>
              </w:rPr>
              <w:t>delivery</w:t>
            </w:r>
            <w:r w:rsidR="00761C7C">
              <w:rPr>
                <w:sz w:val="16"/>
                <w:szCs w:val="16"/>
                <w:lang w:val="en-US"/>
              </w:rPr>
              <w:t>_a</w:t>
            </w:r>
            <w:r w:rsidRPr="00FA22F8">
              <w:rPr>
                <w:sz w:val="16"/>
                <w:szCs w:val="16"/>
                <w:lang w:val="en-US"/>
              </w:rPr>
              <w:t>rea</w:t>
            </w:r>
            <w:proofErr w:type="spellEnd"/>
            <w:r w:rsidRPr="00FA22F8">
              <w:rPr>
                <w:sz w:val="16"/>
                <w:szCs w:val="16"/>
                <w:lang w:val="en-US"/>
              </w:rPr>
              <w:t>&gt;</w:t>
            </w:r>
          </w:p>
        </w:tc>
        <w:tc>
          <w:tcPr>
            <w:tcW w:w="5321" w:type="dxa"/>
          </w:tcPr>
          <w:p w14:paraId="1ADB16BC" w14:textId="63B4A0FB" w:rsidR="00F8154D" w:rsidRPr="00FA22F8" w:rsidRDefault="00F8154D" w:rsidP="00F8154D">
            <w:pPr>
              <w:keepNext/>
              <w:rPr>
                <w:sz w:val="16"/>
                <w:szCs w:val="16"/>
                <w:lang w:val="en-US"/>
              </w:rPr>
            </w:pPr>
            <w:r w:rsidRPr="00FA22F8">
              <w:rPr>
                <w:sz w:val="16"/>
                <w:szCs w:val="16"/>
                <w:lang w:val="en-US"/>
              </w:rPr>
              <w:t>Relevant product and distribution area information</w:t>
            </w:r>
          </w:p>
        </w:tc>
      </w:tr>
      <w:tr w:rsidR="00F8154D" w:rsidRPr="00906E8B" w14:paraId="1F78B45C" w14:textId="77777777" w:rsidTr="00D05187">
        <w:trPr>
          <w:jc w:val="center"/>
        </w:trPr>
        <w:tc>
          <w:tcPr>
            <w:tcW w:w="3085" w:type="dxa"/>
          </w:tcPr>
          <w:p w14:paraId="4B5C8FB6" w14:textId="504D94A6" w:rsidR="00F8154D" w:rsidRPr="00FA22F8" w:rsidRDefault="00F8154D" w:rsidP="00F8154D">
            <w:pPr>
              <w:keepNext/>
              <w:rPr>
                <w:sz w:val="16"/>
                <w:szCs w:val="16"/>
                <w:lang w:val="en-US"/>
              </w:rPr>
            </w:pPr>
            <w:r w:rsidRPr="00FA22F8">
              <w:rPr>
                <w:sz w:val="16"/>
                <w:szCs w:val="16"/>
                <w:lang w:val="en-US"/>
              </w:rPr>
              <w:t>&lt;</w:t>
            </w:r>
            <w:proofErr w:type="spellStart"/>
            <w:r w:rsidRPr="00FA22F8">
              <w:rPr>
                <w:sz w:val="16"/>
                <w:szCs w:val="16"/>
                <w:lang w:val="en-US"/>
              </w:rPr>
              <w:t>prod</w:t>
            </w:r>
            <w:r w:rsidR="00761C7C">
              <w:rPr>
                <w:sz w:val="16"/>
                <w:szCs w:val="16"/>
                <w:lang w:val="en-US"/>
              </w:rPr>
              <w:t>uct_n</w:t>
            </w:r>
            <w:r w:rsidRPr="00FA22F8">
              <w:rPr>
                <w:sz w:val="16"/>
                <w:szCs w:val="16"/>
                <w:lang w:val="en-US"/>
              </w:rPr>
              <w:t>ame</w:t>
            </w:r>
            <w:proofErr w:type="spellEnd"/>
            <w:r w:rsidRPr="00FA22F8">
              <w:rPr>
                <w:sz w:val="16"/>
                <w:szCs w:val="16"/>
                <w:lang w:val="en-US"/>
              </w:rPr>
              <w:t>&gt;. PRTC_&lt;</w:t>
            </w:r>
            <w:proofErr w:type="spellStart"/>
            <w:r w:rsidRPr="00FA22F8">
              <w:rPr>
                <w:sz w:val="16"/>
                <w:szCs w:val="16"/>
                <w:lang w:val="en-US"/>
              </w:rPr>
              <w:t>partic</w:t>
            </w:r>
            <w:r w:rsidR="00761C7C">
              <w:rPr>
                <w:sz w:val="16"/>
                <w:szCs w:val="16"/>
                <w:lang w:val="en-US"/>
              </w:rPr>
              <w:t>_i</w:t>
            </w:r>
            <w:r w:rsidRPr="00FA22F8">
              <w:rPr>
                <w:sz w:val="16"/>
                <w:szCs w:val="16"/>
                <w:lang w:val="en-US"/>
              </w:rPr>
              <w:t>d</w:t>
            </w:r>
            <w:proofErr w:type="spellEnd"/>
            <w:r w:rsidRPr="00FA22F8">
              <w:rPr>
                <w:sz w:val="16"/>
                <w:szCs w:val="16"/>
                <w:lang w:val="en-US"/>
              </w:rPr>
              <w:t>&gt;</w:t>
            </w:r>
          </w:p>
        </w:tc>
        <w:tc>
          <w:tcPr>
            <w:tcW w:w="5321" w:type="dxa"/>
          </w:tcPr>
          <w:p w14:paraId="390211FC" w14:textId="02459613" w:rsidR="00F8154D" w:rsidRPr="00FA22F8" w:rsidRDefault="00F8154D" w:rsidP="00F8154D">
            <w:pPr>
              <w:keepNext/>
              <w:rPr>
                <w:sz w:val="16"/>
                <w:szCs w:val="16"/>
                <w:lang w:val="en-US"/>
              </w:rPr>
            </w:pPr>
            <w:r w:rsidRPr="00FA22F8">
              <w:rPr>
                <w:sz w:val="16"/>
                <w:szCs w:val="16"/>
                <w:lang w:val="en-US"/>
              </w:rPr>
              <w:t xml:space="preserve">Relevant PARTIC_ID information based on product </w:t>
            </w:r>
          </w:p>
        </w:tc>
      </w:tr>
      <w:tr w:rsidR="00F8154D" w:rsidRPr="00906E8B" w14:paraId="7B9B6BFE" w14:textId="77777777" w:rsidTr="00D05187">
        <w:trPr>
          <w:jc w:val="center"/>
        </w:trPr>
        <w:tc>
          <w:tcPr>
            <w:tcW w:w="3085" w:type="dxa"/>
          </w:tcPr>
          <w:p w14:paraId="74ABEFA8" w14:textId="0A3C6739" w:rsidR="00F8154D" w:rsidRPr="00FA22F8" w:rsidRDefault="00761C7C" w:rsidP="00F8154D">
            <w:pPr>
              <w:keepNext/>
              <w:rPr>
                <w:sz w:val="16"/>
                <w:szCs w:val="16"/>
                <w:lang w:val="en-US"/>
              </w:rPr>
            </w:pPr>
            <w:r w:rsidRPr="00FA22F8" w:rsidDel="00D42014">
              <w:rPr>
                <w:sz w:val="16"/>
                <w:szCs w:val="16"/>
                <w:lang w:val="en-US"/>
              </w:rPr>
              <w:t>T</w:t>
            </w:r>
            <w:r w:rsidR="00F8154D" w:rsidRPr="00FA22F8" w:rsidDel="00D42014">
              <w:rPr>
                <w:sz w:val="16"/>
                <w:szCs w:val="16"/>
                <w:lang w:val="en-US"/>
              </w:rPr>
              <w:t>rade</w:t>
            </w:r>
          </w:p>
        </w:tc>
        <w:tc>
          <w:tcPr>
            <w:tcW w:w="5321" w:type="dxa"/>
          </w:tcPr>
          <w:p w14:paraId="0315EFC1" w14:textId="4E0A1E05" w:rsidR="00F8154D" w:rsidRPr="00FA22F8" w:rsidRDefault="00F8154D" w:rsidP="00F8154D">
            <w:pPr>
              <w:keepNext/>
              <w:rPr>
                <w:sz w:val="16"/>
                <w:szCs w:val="16"/>
                <w:lang w:val="en-US"/>
              </w:rPr>
            </w:pPr>
            <w:r w:rsidRPr="00FA22F8">
              <w:rPr>
                <w:sz w:val="16"/>
                <w:szCs w:val="16"/>
                <w:lang w:val="en-US"/>
              </w:rPr>
              <w:t>Trade information for administrators only (consists of both sides of the trade)</w:t>
            </w:r>
          </w:p>
        </w:tc>
      </w:tr>
      <w:tr w:rsidR="00F8154D" w:rsidRPr="00906E8B" w14:paraId="196B36E0" w14:textId="77777777" w:rsidTr="00D05187">
        <w:trPr>
          <w:jc w:val="center"/>
        </w:trPr>
        <w:tc>
          <w:tcPr>
            <w:tcW w:w="3085" w:type="dxa"/>
          </w:tcPr>
          <w:p w14:paraId="148AE7EA" w14:textId="12C8A478" w:rsidR="00F8154D" w:rsidRPr="00FA22F8" w:rsidRDefault="00F8154D" w:rsidP="00F8154D">
            <w:pPr>
              <w:keepNext/>
              <w:rPr>
                <w:sz w:val="16"/>
                <w:szCs w:val="16"/>
                <w:lang w:val="en-US"/>
              </w:rPr>
            </w:pPr>
            <w:proofErr w:type="spellStart"/>
            <w:proofErr w:type="gramStart"/>
            <w:r w:rsidRPr="00FA22F8">
              <w:rPr>
                <w:sz w:val="16"/>
                <w:szCs w:val="16"/>
                <w:lang w:val="en-US"/>
              </w:rPr>
              <w:t>halfTrade</w:t>
            </w:r>
            <w:proofErr w:type="spellEnd"/>
            <w:r w:rsidRPr="00FA22F8">
              <w:rPr>
                <w:sz w:val="16"/>
                <w:szCs w:val="16"/>
                <w:lang w:val="en-US"/>
              </w:rPr>
              <w:t>.&lt;</w:t>
            </w:r>
            <w:proofErr w:type="spellStart"/>
            <w:proofErr w:type="gramEnd"/>
            <w:r w:rsidRPr="00FA22F8">
              <w:rPr>
                <w:sz w:val="16"/>
                <w:szCs w:val="16"/>
                <w:lang w:val="en-US"/>
              </w:rPr>
              <w:t>prod</w:t>
            </w:r>
            <w:r w:rsidR="00761C7C">
              <w:rPr>
                <w:sz w:val="16"/>
                <w:szCs w:val="16"/>
                <w:lang w:val="en-US"/>
              </w:rPr>
              <w:t>uct_n</w:t>
            </w:r>
            <w:r w:rsidRPr="00FA22F8">
              <w:rPr>
                <w:sz w:val="16"/>
                <w:szCs w:val="16"/>
                <w:lang w:val="en-US"/>
              </w:rPr>
              <w:t>ame</w:t>
            </w:r>
            <w:proofErr w:type="spellEnd"/>
            <w:r w:rsidRPr="00FA22F8">
              <w:rPr>
                <w:sz w:val="16"/>
                <w:szCs w:val="16"/>
                <w:lang w:val="en-US"/>
              </w:rPr>
              <w:t>&gt;. PRTC_&lt;</w:t>
            </w:r>
            <w:proofErr w:type="spellStart"/>
            <w:r w:rsidRPr="00FA22F8">
              <w:rPr>
                <w:sz w:val="16"/>
                <w:szCs w:val="16"/>
                <w:lang w:val="en-US"/>
              </w:rPr>
              <w:t>partic</w:t>
            </w:r>
            <w:r w:rsidR="00761C7C">
              <w:rPr>
                <w:sz w:val="16"/>
                <w:szCs w:val="16"/>
                <w:lang w:val="en-US"/>
              </w:rPr>
              <w:t>_i</w:t>
            </w:r>
            <w:r w:rsidRPr="00FA22F8">
              <w:rPr>
                <w:sz w:val="16"/>
                <w:szCs w:val="16"/>
                <w:lang w:val="en-US"/>
              </w:rPr>
              <w:t>d</w:t>
            </w:r>
            <w:proofErr w:type="spellEnd"/>
            <w:r w:rsidRPr="00FA22F8">
              <w:rPr>
                <w:sz w:val="16"/>
                <w:szCs w:val="16"/>
                <w:lang w:val="en-US"/>
              </w:rPr>
              <w:t>&gt;</w:t>
            </w:r>
          </w:p>
        </w:tc>
        <w:tc>
          <w:tcPr>
            <w:tcW w:w="5321" w:type="dxa"/>
          </w:tcPr>
          <w:p w14:paraId="2FEFB122" w14:textId="14657BE3" w:rsidR="00F8154D" w:rsidRPr="00FA22F8" w:rsidRDefault="00F8154D" w:rsidP="00F8154D">
            <w:pPr>
              <w:keepNext/>
              <w:rPr>
                <w:sz w:val="16"/>
                <w:szCs w:val="16"/>
                <w:lang w:val="en-US"/>
              </w:rPr>
            </w:pPr>
            <w:r w:rsidRPr="00FA22F8">
              <w:rPr>
                <w:sz w:val="16"/>
                <w:szCs w:val="16"/>
                <w:lang w:val="en-US"/>
              </w:rPr>
              <w:t>Private information about established trades (contains only the participant’s side of trade)</w:t>
            </w:r>
          </w:p>
        </w:tc>
      </w:tr>
      <w:tr w:rsidR="00F8154D" w:rsidRPr="00906E8B" w14:paraId="11EFF90E" w14:textId="77777777" w:rsidTr="00D05187">
        <w:trPr>
          <w:jc w:val="center"/>
        </w:trPr>
        <w:tc>
          <w:tcPr>
            <w:tcW w:w="3085" w:type="dxa"/>
          </w:tcPr>
          <w:p w14:paraId="4124FAD4" w14:textId="365A44DE" w:rsidR="00F8154D" w:rsidRPr="00FA22F8" w:rsidRDefault="00F8154D" w:rsidP="00F8154D">
            <w:pPr>
              <w:keepNext/>
              <w:rPr>
                <w:sz w:val="16"/>
                <w:szCs w:val="16"/>
                <w:lang w:val="en-US"/>
              </w:rPr>
            </w:pPr>
            <w:r w:rsidRPr="00FA22F8" w:rsidDel="00D42014">
              <w:rPr>
                <w:sz w:val="16"/>
                <w:szCs w:val="16"/>
                <w:lang w:val="en-US"/>
              </w:rPr>
              <w:t>USR_&lt;</w:t>
            </w:r>
            <w:proofErr w:type="spellStart"/>
            <w:r w:rsidRPr="00FA22F8" w:rsidDel="00D42014">
              <w:rPr>
                <w:sz w:val="16"/>
                <w:szCs w:val="16"/>
                <w:lang w:val="en-US"/>
              </w:rPr>
              <w:t>user</w:t>
            </w:r>
            <w:r w:rsidR="00761C7C">
              <w:rPr>
                <w:sz w:val="16"/>
                <w:szCs w:val="16"/>
                <w:lang w:val="en-US"/>
              </w:rPr>
              <w:t>_i</w:t>
            </w:r>
            <w:r w:rsidRPr="00FA22F8" w:rsidDel="00D42014">
              <w:rPr>
                <w:sz w:val="16"/>
                <w:szCs w:val="16"/>
                <w:lang w:val="en-US"/>
              </w:rPr>
              <w:t>d</w:t>
            </w:r>
            <w:proofErr w:type="spellEnd"/>
            <w:r w:rsidRPr="00FA22F8" w:rsidDel="00D42014">
              <w:rPr>
                <w:sz w:val="16"/>
                <w:szCs w:val="16"/>
                <w:lang w:val="en-US"/>
              </w:rPr>
              <w:t>&gt;</w:t>
            </w:r>
          </w:p>
        </w:tc>
        <w:tc>
          <w:tcPr>
            <w:tcW w:w="5321" w:type="dxa"/>
          </w:tcPr>
          <w:p w14:paraId="2D42A568" w14:textId="77777777" w:rsidR="00F8154D" w:rsidRPr="00FA22F8" w:rsidRDefault="00F8154D" w:rsidP="00F8154D">
            <w:pPr>
              <w:keepNext/>
              <w:rPr>
                <w:sz w:val="16"/>
                <w:szCs w:val="16"/>
                <w:lang w:val="en-US"/>
              </w:rPr>
            </w:pPr>
            <w:r w:rsidRPr="00FA22F8">
              <w:rPr>
                <w:sz w:val="16"/>
                <w:szCs w:val="16"/>
                <w:lang w:val="en-US"/>
              </w:rPr>
              <w:t>Private messages addressed exclusively to the user</w:t>
            </w:r>
          </w:p>
          <w:p w14:paraId="42B76D7C" w14:textId="1FB5F2E1" w:rsidR="00F8154D" w:rsidRPr="00FA22F8" w:rsidRDefault="00F8154D" w:rsidP="00091F77">
            <w:pPr>
              <w:keepNext/>
              <w:rPr>
                <w:sz w:val="16"/>
                <w:szCs w:val="16"/>
                <w:lang w:val="en-US"/>
              </w:rPr>
            </w:pPr>
          </w:p>
        </w:tc>
      </w:tr>
    </w:tbl>
    <w:p w14:paraId="6EE89A17" w14:textId="1DD90B94" w:rsidR="00091F77" w:rsidRPr="00FA22F8" w:rsidRDefault="00091F77" w:rsidP="00FA22F8">
      <w:pPr>
        <w:pStyle w:val="Caption1"/>
        <w:rPr>
          <w:lang w:val="en-US"/>
        </w:rPr>
      </w:pPr>
      <w:bookmarkStart w:id="90" w:name="_Toc228801749"/>
      <w:bookmarkStart w:id="91" w:name="_Toc430247661"/>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w:t>
      </w:r>
      <w:r w:rsidRPr="00FA22F8">
        <w:rPr>
          <w:lang w:val="en-US"/>
        </w:rPr>
        <w:fldChar w:fldCharType="end"/>
      </w:r>
      <w:r w:rsidRPr="00FA22F8">
        <w:rPr>
          <w:lang w:val="en-US"/>
        </w:rPr>
        <w:t xml:space="preserve"> - Distribution rules overview</w:t>
      </w:r>
      <w:bookmarkEnd w:id="90"/>
    </w:p>
    <w:bookmarkEnd w:id="91"/>
    <w:p w14:paraId="28046EC1" w14:textId="77777777" w:rsidR="008A401D" w:rsidRPr="00906E8B" w:rsidRDefault="008A401D" w:rsidP="002D13F5">
      <w:pPr>
        <w:spacing w:after="0"/>
        <w:rPr>
          <w:lang w:val="en-US"/>
        </w:rPr>
      </w:pPr>
    </w:p>
    <w:p w14:paraId="04378E8E" w14:textId="2BA29EC3" w:rsidR="00F8154D" w:rsidRPr="00FA22F8" w:rsidRDefault="00F8154D" w:rsidP="00F8154D">
      <w:pPr>
        <w:rPr>
          <w:lang w:val="en-US"/>
        </w:rPr>
      </w:pPr>
      <w:r w:rsidRPr="00FA22F8">
        <w:rPr>
          <w:lang w:val="en-US"/>
        </w:rPr>
        <w:t xml:space="preserve">User: 123, Participant: 12, Market access: </w:t>
      </w:r>
      <w:r w:rsidR="00C427B8" w:rsidRPr="00FA22F8">
        <w:rPr>
          <w:lang w:val="en-US"/>
        </w:rPr>
        <w:t>IMG</w:t>
      </w:r>
      <w:r w:rsidRPr="00FA22F8">
        <w:rPr>
          <w:lang w:val="en-US"/>
        </w:rPr>
        <w:t xml:space="preserve">, Available products: </w:t>
      </w:r>
      <w:r w:rsidR="00C427B8" w:rsidRPr="00FA22F8">
        <w:rPr>
          <w:lang w:val="en-US"/>
        </w:rPr>
        <w:t>Intraday gas</w:t>
      </w:r>
      <w:r w:rsidRPr="00FA22F8">
        <w:rPr>
          <w:lang w:val="en-US"/>
        </w:rPr>
        <w:t>, Available areas: CZ</w:t>
      </w:r>
    </w:p>
    <w:p w14:paraId="626489F1" w14:textId="0BDE6ACA" w:rsidR="00F8154D" w:rsidRPr="00FA22F8" w:rsidRDefault="00F8154D" w:rsidP="00F8154D">
      <w:pPr>
        <w:keepNext/>
        <w:rPr>
          <w:lang w:val="en-US"/>
        </w:rPr>
      </w:pPr>
      <w:proofErr w:type="gramStart"/>
      <w:r w:rsidRPr="00FA22F8">
        <w:rPr>
          <w:lang w:val="en-US"/>
        </w:rPr>
        <w:t>User</w:t>
      </w:r>
      <w:proofErr w:type="gramEnd"/>
      <w:r w:rsidRPr="00FA22F8">
        <w:rPr>
          <w:lang w:val="en-US"/>
        </w:rPr>
        <w:t xml:space="preserve"> will receive </w:t>
      </w:r>
      <w:proofErr w:type="gramStart"/>
      <w:r w:rsidRPr="00FA22F8">
        <w:rPr>
          <w:lang w:val="en-US"/>
        </w:rPr>
        <w:t>messages,</w:t>
      </w:r>
      <w:proofErr w:type="gramEnd"/>
      <w:r w:rsidRPr="00FA22F8">
        <w:rPr>
          <w:lang w:val="en-US"/>
        </w:rPr>
        <w:t xml:space="preserve"> that will be sent with some of the following </w:t>
      </w:r>
      <w:r w:rsidR="00524E86">
        <w:rPr>
          <w:lang w:val="en-US"/>
        </w:rPr>
        <w:t>Routing key</w:t>
      </w:r>
      <w:r w:rsidRPr="00FA22F8">
        <w:rPr>
          <w:lang w:val="en-US"/>
        </w:rPr>
        <w:t>s:</w:t>
      </w:r>
    </w:p>
    <w:p w14:paraId="460CD0C5" w14:textId="77777777" w:rsidR="00F8154D" w:rsidRPr="00FA22F8" w:rsidRDefault="00F8154D" w:rsidP="00F8154D">
      <w:pPr>
        <w:pStyle w:val="Odstavecseseznamem"/>
        <w:numPr>
          <w:ilvl w:val="0"/>
          <w:numId w:val="16"/>
        </w:numPr>
        <w:suppressAutoHyphens w:val="0"/>
        <w:spacing w:before="120" w:after="200"/>
        <w:contextualSpacing/>
        <w:textAlignment w:val="auto"/>
        <w:rPr>
          <w:lang w:val="en-US"/>
        </w:rPr>
      </w:pPr>
      <w:r w:rsidRPr="00FA22F8">
        <w:rPr>
          <w:lang w:val="en-US"/>
        </w:rPr>
        <w:t>public</w:t>
      </w:r>
    </w:p>
    <w:p w14:paraId="74B1F6D2" w14:textId="036640B8" w:rsidR="00F8154D" w:rsidRPr="00FA22F8" w:rsidRDefault="00F8154D" w:rsidP="00F8154D">
      <w:pPr>
        <w:pStyle w:val="Odstavecseseznamem"/>
        <w:numPr>
          <w:ilvl w:val="0"/>
          <w:numId w:val="16"/>
        </w:numPr>
        <w:suppressAutoHyphens w:val="0"/>
        <w:spacing w:before="120" w:after="200"/>
        <w:contextualSpacing/>
        <w:textAlignment w:val="auto"/>
        <w:rPr>
          <w:lang w:val="en-US"/>
        </w:rPr>
      </w:pPr>
      <w:proofErr w:type="spellStart"/>
      <w:r w:rsidRPr="00FA22F8">
        <w:rPr>
          <w:lang w:val="en-US"/>
        </w:rPr>
        <w:t>public.</w:t>
      </w:r>
      <w:r w:rsidR="00C427B8" w:rsidRPr="00FA22F8">
        <w:rPr>
          <w:lang w:val="en-US"/>
        </w:rPr>
        <w:t>IMG</w:t>
      </w:r>
      <w:proofErr w:type="spellEnd"/>
    </w:p>
    <w:p w14:paraId="6A56CDA6" w14:textId="782014C0" w:rsidR="00F8154D" w:rsidRPr="00FA22F8" w:rsidRDefault="00F8154D" w:rsidP="00F8154D">
      <w:pPr>
        <w:pStyle w:val="Odstavecseseznamem"/>
        <w:numPr>
          <w:ilvl w:val="0"/>
          <w:numId w:val="16"/>
        </w:numPr>
        <w:suppressAutoHyphens w:val="0"/>
        <w:spacing w:before="120" w:after="200"/>
        <w:contextualSpacing/>
        <w:textAlignment w:val="auto"/>
        <w:rPr>
          <w:lang w:val="en-US"/>
        </w:rPr>
      </w:pPr>
      <w:proofErr w:type="spellStart"/>
      <w:proofErr w:type="gramStart"/>
      <w:r w:rsidRPr="00FA22F8">
        <w:rPr>
          <w:lang w:val="en-US"/>
        </w:rPr>
        <w:t>public.trade</w:t>
      </w:r>
      <w:proofErr w:type="gramEnd"/>
      <w:r w:rsidRPr="00FA22F8">
        <w:rPr>
          <w:lang w:val="en-US"/>
        </w:rPr>
        <w:t>.</w:t>
      </w:r>
      <w:r w:rsidR="00C427B8" w:rsidRPr="00FA22F8">
        <w:rPr>
          <w:lang w:val="en-US"/>
        </w:rPr>
        <w:t>Intraday</w:t>
      </w:r>
      <w:proofErr w:type="spellEnd"/>
      <w:r w:rsidR="00C427B8" w:rsidRPr="00FA22F8">
        <w:rPr>
          <w:lang w:val="en-US"/>
        </w:rPr>
        <w:t xml:space="preserve"> gas</w:t>
      </w:r>
    </w:p>
    <w:p w14:paraId="1F1C40C8" w14:textId="77777777" w:rsidR="00F8154D" w:rsidRPr="00FA22F8" w:rsidRDefault="00F8154D" w:rsidP="00F8154D">
      <w:pPr>
        <w:pStyle w:val="Odstavecseseznamem"/>
        <w:numPr>
          <w:ilvl w:val="0"/>
          <w:numId w:val="16"/>
        </w:numPr>
        <w:suppressAutoHyphens w:val="0"/>
        <w:spacing w:before="120" w:after="200"/>
        <w:contextualSpacing/>
        <w:textAlignment w:val="auto"/>
        <w:rPr>
          <w:lang w:val="en-US"/>
        </w:rPr>
      </w:pPr>
      <w:r w:rsidRPr="00FA22F8">
        <w:rPr>
          <w:lang w:val="en-US"/>
        </w:rPr>
        <w:t>PRTC_12</w:t>
      </w:r>
    </w:p>
    <w:p w14:paraId="19EE0C94" w14:textId="259B1F22" w:rsidR="00F8154D" w:rsidRPr="00FA22F8" w:rsidRDefault="00C427B8" w:rsidP="00F8154D">
      <w:pPr>
        <w:pStyle w:val="Odstavecseseznamem"/>
        <w:numPr>
          <w:ilvl w:val="0"/>
          <w:numId w:val="16"/>
        </w:numPr>
        <w:suppressAutoHyphens w:val="0"/>
        <w:spacing w:before="120" w:after="200"/>
        <w:contextualSpacing/>
        <w:textAlignment w:val="auto"/>
        <w:rPr>
          <w:lang w:val="en-US"/>
        </w:rPr>
      </w:pPr>
      <w:r w:rsidRPr="00FA22F8">
        <w:rPr>
          <w:lang w:val="en-US"/>
        </w:rPr>
        <w:t>Intraday gas</w:t>
      </w:r>
    </w:p>
    <w:p w14:paraId="5C654E06" w14:textId="6CFCF86D" w:rsidR="00F8154D" w:rsidRPr="00FA22F8" w:rsidRDefault="00C427B8" w:rsidP="00F8154D">
      <w:pPr>
        <w:pStyle w:val="Odstavecseseznamem"/>
        <w:numPr>
          <w:ilvl w:val="0"/>
          <w:numId w:val="16"/>
        </w:numPr>
        <w:suppressAutoHyphens w:val="0"/>
        <w:spacing w:before="120" w:after="200"/>
        <w:contextualSpacing/>
        <w:textAlignment w:val="auto"/>
        <w:rPr>
          <w:lang w:val="en-US"/>
        </w:rPr>
      </w:pPr>
      <w:r w:rsidRPr="00FA22F8">
        <w:rPr>
          <w:lang w:val="en-US"/>
        </w:rPr>
        <w:t xml:space="preserve">Intraday </w:t>
      </w:r>
      <w:proofErr w:type="gramStart"/>
      <w:r w:rsidRPr="00FA22F8">
        <w:rPr>
          <w:lang w:val="en-US"/>
        </w:rPr>
        <w:t>gas.PRTC</w:t>
      </w:r>
      <w:proofErr w:type="gramEnd"/>
      <w:r w:rsidRPr="00FA22F8">
        <w:rPr>
          <w:lang w:val="en-US"/>
        </w:rPr>
        <w:t>_12</w:t>
      </w:r>
    </w:p>
    <w:p w14:paraId="356F283A" w14:textId="2210283F" w:rsidR="00F8154D" w:rsidRPr="00FA22F8" w:rsidRDefault="00C427B8" w:rsidP="00F8154D">
      <w:pPr>
        <w:pStyle w:val="Odstavecseseznamem"/>
        <w:numPr>
          <w:ilvl w:val="0"/>
          <w:numId w:val="16"/>
        </w:numPr>
        <w:suppressAutoHyphens w:val="0"/>
        <w:spacing w:before="120" w:after="200"/>
        <w:contextualSpacing/>
        <w:textAlignment w:val="auto"/>
        <w:rPr>
          <w:lang w:val="en-US"/>
        </w:rPr>
      </w:pPr>
      <w:proofErr w:type="spellStart"/>
      <w:r w:rsidRPr="00FA22F8">
        <w:rPr>
          <w:lang w:val="en-US"/>
        </w:rPr>
        <w:t>halfTrade.Intraday</w:t>
      </w:r>
      <w:proofErr w:type="spellEnd"/>
      <w:r w:rsidRPr="00FA22F8">
        <w:rPr>
          <w:lang w:val="en-US"/>
        </w:rPr>
        <w:t xml:space="preserve"> </w:t>
      </w:r>
      <w:proofErr w:type="gramStart"/>
      <w:r w:rsidRPr="00FA22F8">
        <w:rPr>
          <w:lang w:val="en-US"/>
        </w:rPr>
        <w:t>gas.PRTC</w:t>
      </w:r>
      <w:proofErr w:type="gramEnd"/>
      <w:r w:rsidRPr="00FA22F8">
        <w:rPr>
          <w:lang w:val="en-US"/>
        </w:rPr>
        <w:t>_12</w:t>
      </w:r>
    </w:p>
    <w:p w14:paraId="00E00B3C" w14:textId="77777777" w:rsidR="00F8154D" w:rsidRPr="00FA22F8" w:rsidRDefault="00F8154D" w:rsidP="00F8154D">
      <w:pPr>
        <w:pStyle w:val="Odstavecseseznamem"/>
        <w:numPr>
          <w:ilvl w:val="0"/>
          <w:numId w:val="16"/>
        </w:numPr>
        <w:suppressAutoHyphens w:val="0"/>
        <w:spacing w:before="120" w:after="0"/>
        <w:contextualSpacing/>
        <w:textAlignment w:val="auto"/>
        <w:rPr>
          <w:lang w:val="en-US"/>
        </w:rPr>
      </w:pPr>
      <w:r w:rsidRPr="00FA22F8">
        <w:rPr>
          <w:lang w:val="en-US"/>
        </w:rPr>
        <w:t>USR_123</w:t>
      </w:r>
    </w:p>
    <w:p w14:paraId="0EB9DCCB" w14:textId="77777777" w:rsidR="00BC4EA5" w:rsidRPr="00FA22F8" w:rsidRDefault="00BC4EA5" w:rsidP="002D13F5">
      <w:pPr>
        <w:spacing w:after="0"/>
        <w:rPr>
          <w:lang w:val="en-US"/>
        </w:rPr>
      </w:pPr>
    </w:p>
    <w:p w14:paraId="05B3EBD2" w14:textId="1E0280AC" w:rsidR="008A401D" w:rsidRPr="002018EC" w:rsidRDefault="00821C7C" w:rsidP="005710ED">
      <w:pPr>
        <w:pStyle w:val="Nadpis3"/>
      </w:pPr>
      <w:bookmarkStart w:id="92" w:name="_Toc214546255"/>
      <w:bookmarkStart w:id="93" w:name="_Toc214546359"/>
      <w:bookmarkStart w:id="94" w:name="_Toc317614406"/>
      <w:bookmarkStart w:id="95" w:name="_Ref351545699"/>
      <w:bookmarkStart w:id="96" w:name="_Ref351545708"/>
      <w:bookmarkStart w:id="97" w:name="_Toc437350077"/>
      <w:bookmarkStart w:id="98" w:name="_Toc93303159"/>
      <w:bookmarkStart w:id="99" w:name="_Toc203567286"/>
      <w:bookmarkStart w:id="100" w:name="_Toc203996317"/>
      <w:bookmarkStart w:id="101" w:name="_Toc203997515"/>
      <w:bookmarkStart w:id="102" w:name="_Toc228801704"/>
      <w:r w:rsidRPr="00FA22F8">
        <w:rPr>
          <w:lang w:val="en-US"/>
        </w:rPr>
        <w:t xml:space="preserve">Sequence use for </w:t>
      </w:r>
      <w:bookmarkEnd w:id="92"/>
      <w:bookmarkEnd w:id="93"/>
      <w:r w:rsidR="008A401D" w:rsidDel="00821C7C">
        <w:rPr>
          <w:lang w:val="en-US"/>
        </w:rPr>
        <w:t>Broadcast</w:t>
      </w:r>
      <w:r w:rsidR="008A401D" w:rsidRPr="00FA22F8" w:rsidDel="00821C7C">
        <w:rPr>
          <w:lang w:val="en-US"/>
        </w:rPr>
        <w:t xml:space="preserve"> </w:t>
      </w:r>
      <w:bookmarkEnd w:id="94"/>
      <w:bookmarkEnd w:id="95"/>
      <w:bookmarkEnd w:id="96"/>
      <w:bookmarkEnd w:id="97"/>
      <w:bookmarkEnd w:id="98"/>
      <w:bookmarkEnd w:id="99"/>
      <w:bookmarkEnd w:id="100"/>
      <w:bookmarkEnd w:id="101"/>
      <w:r w:rsidRPr="00FA22F8">
        <w:rPr>
          <w:lang w:val="en-US"/>
        </w:rPr>
        <w:t>messages</w:t>
      </w:r>
      <w:bookmarkEnd w:id="102"/>
    </w:p>
    <w:p w14:paraId="7A70E3BB" w14:textId="0614DAD9" w:rsidR="00821C7C" w:rsidRPr="00FA22F8" w:rsidRDefault="00821C7C" w:rsidP="00821C7C">
      <w:pPr>
        <w:rPr>
          <w:lang w:val="en-US"/>
        </w:rPr>
      </w:pPr>
      <w:r w:rsidRPr="00FA22F8">
        <w:rPr>
          <w:lang w:val="en-US"/>
        </w:rPr>
        <w:t xml:space="preserve">Sequence </w:t>
      </w:r>
      <w:proofErr w:type="gramStart"/>
      <w:r w:rsidRPr="00FA22F8">
        <w:rPr>
          <w:lang w:val="en-US"/>
        </w:rPr>
        <w:t xml:space="preserve">number </w:t>
      </w:r>
      <w:r w:rsidR="00807E14">
        <w:rPr>
          <w:lang w:val="en-US"/>
        </w:rPr>
        <w:t>is</w:t>
      </w:r>
      <w:proofErr w:type="gramEnd"/>
      <w:r w:rsidRPr="00FA22F8">
        <w:rPr>
          <w:lang w:val="en-US"/>
        </w:rPr>
        <w:t xml:space="preserve"> used to identify the </w:t>
      </w:r>
      <w:r w:rsidR="00EA0D09">
        <w:rPr>
          <w:lang w:val="en-US"/>
        </w:rPr>
        <w:t>bid</w:t>
      </w:r>
      <w:r w:rsidRPr="00FA22F8">
        <w:rPr>
          <w:lang w:val="en-US"/>
        </w:rPr>
        <w:t xml:space="preserve"> of </w:t>
      </w:r>
      <w:r w:rsidR="00807E14">
        <w:rPr>
          <w:lang w:val="en-US"/>
        </w:rPr>
        <w:t>m</w:t>
      </w:r>
      <w:r w:rsidR="00E257C5">
        <w:rPr>
          <w:lang w:val="en-US"/>
        </w:rPr>
        <w:t>ass</w:t>
      </w:r>
      <w:r w:rsidRPr="00FA22F8">
        <w:rPr>
          <w:lang w:val="en-US"/>
        </w:rPr>
        <w:t xml:space="preserve"> messages, for the purpose of detecting whether any message has not been lost. Sequence number is not contained directly in </w:t>
      </w:r>
      <w:r w:rsidR="00C32B0A">
        <w:rPr>
          <w:lang w:val="en-US"/>
        </w:rPr>
        <w:t xml:space="preserve">the </w:t>
      </w:r>
      <w:r w:rsidR="001E4ADC">
        <w:rPr>
          <w:lang w:val="en-US"/>
        </w:rPr>
        <w:t>message payload</w:t>
      </w:r>
      <w:r w:rsidRPr="00FA22F8">
        <w:rPr>
          <w:lang w:val="en-US"/>
        </w:rPr>
        <w:t>, but it is included in the AMQP message header as an attribute called “</w:t>
      </w:r>
      <w:r w:rsidRPr="00FA22F8">
        <w:rPr>
          <w:i/>
          <w:lang w:val="en-US"/>
        </w:rPr>
        <w:t>market-group-sequence</w:t>
      </w:r>
      <w:r w:rsidRPr="00FA22F8">
        <w:rPr>
          <w:lang w:val="en-US"/>
        </w:rPr>
        <w:t>”.</w:t>
      </w:r>
    </w:p>
    <w:p w14:paraId="57DD84A1" w14:textId="4DF7D5B7" w:rsidR="00821C7C" w:rsidRPr="00FA22F8" w:rsidRDefault="00821C7C" w:rsidP="00821C7C">
      <w:pPr>
        <w:rPr>
          <w:lang w:val="en-US"/>
        </w:rPr>
      </w:pPr>
      <w:r w:rsidRPr="00FA22F8">
        <w:rPr>
          <w:lang w:val="en-US"/>
        </w:rPr>
        <w:t xml:space="preserve">Sequence is always incremented by one for each </w:t>
      </w:r>
      <w:r w:rsidR="00807E14">
        <w:rPr>
          <w:lang w:val="en-US"/>
        </w:rPr>
        <w:t>m</w:t>
      </w:r>
      <w:r w:rsidR="00E257C5">
        <w:rPr>
          <w:lang w:val="en-US"/>
        </w:rPr>
        <w:t>ass</w:t>
      </w:r>
      <w:r w:rsidRPr="00FA22F8">
        <w:rPr>
          <w:lang w:val="en-US"/>
        </w:rPr>
        <w:t xml:space="preserve"> message. Sequences are kept only in memory (they are not stored), which means they will be set to 0 during a server restart or termination. If client receives unexpected value (different value from the last number + 1), they should request current market data from CS OTE system.</w:t>
      </w:r>
    </w:p>
    <w:p w14:paraId="6835EC87" w14:textId="46D8D5ED" w:rsidR="00821C7C" w:rsidRPr="00FA22F8" w:rsidRDefault="00821C7C" w:rsidP="00821C7C">
      <w:pPr>
        <w:rPr>
          <w:lang w:val="en-US"/>
        </w:rPr>
      </w:pPr>
      <w:r w:rsidRPr="00FA22F8">
        <w:rPr>
          <w:lang w:val="en-US"/>
        </w:rPr>
        <w:t xml:space="preserve">Sequence numbers are calculated individually for </w:t>
      </w:r>
      <w:r w:rsidR="00524E86">
        <w:rPr>
          <w:lang w:val="en-US"/>
        </w:rPr>
        <w:t>Routing key</w:t>
      </w:r>
      <w:r w:rsidRPr="00FA22F8">
        <w:rPr>
          <w:lang w:val="en-US"/>
        </w:rPr>
        <w:t>s (routing keys – attribute “</w:t>
      </w:r>
      <w:r w:rsidRPr="00FA22F8">
        <w:rPr>
          <w:i/>
          <w:lang w:val="en-US"/>
        </w:rPr>
        <w:t>market-group-id</w:t>
      </w:r>
      <w:r w:rsidRPr="00FA22F8">
        <w:rPr>
          <w:lang w:val="en-US"/>
        </w:rPr>
        <w:t xml:space="preserve">” in message header). Each distribution list has its own sequence numbers. Queues connected to the default </w:t>
      </w:r>
      <w:r w:rsidR="00E257C5">
        <w:rPr>
          <w:lang w:val="en-US"/>
        </w:rPr>
        <w:t>mass</w:t>
      </w:r>
      <w:r w:rsidRPr="00FA22F8">
        <w:rPr>
          <w:lang w:val="en-US"/>
        </w:rPr>
        <w:t xml:space="preserve"> exchange with the same </w:t>
      </w:r>
      <w:r w:rsidR="00524E86">
        <w:rPr>
          <w:lang w:val="en-US"/>
        </w:rPr>
        <w:t>Routing key</w:t>
      </w:r>
      <w:r w:rsidRPr="00FA22F8">
        <w:rPr>
          <w:lang w:val="en-US"/>
        </w:rPr>
        <w:t xml:space="preserve"> will receive duplicate sequence number.</w:t>
      </w:r>
    </w:p>
    <w:p w14:paraId="082CBF5A" w14:textId="77777777" w:rsidR="006F763A" w:rsidRPr="006F763A" w:rsidRDefault="006F763A" w:rsidP="006F763A">
      <w:pPr>
        <w:pStyle w:val="Odstavecseseznamem"/>
        <w:keepNext/>
        <w:keepLines/>
        <w:numPr>
          <w:ilvl w:val="0"/>
          <w:numId w:val="2"/>
        </w:numPr>
        <w:spacing w:before="40"/>
        <w:outlineLvl w:val="3"/>
        <w:rPr>
          <w:vanish/>
          <w:lang w:val="en-US"/>
        </w:rPr>
      </w:pPr>
      <w:bookmarkStart w:id="103" w:name="_Toc203997516"/>
      <w:bookmarkStart w:id="104" w:name="_Hlk214958512"/>
    </w:p>
    <w:p w14:paraId="4C96A840" w14:textId="77777777" w:rsidR="006F763A" w:rsidRPr="006F763A" w:rsidRDefault="006F763A" w:rsidP="006F763A">
      <w:pPr>
        <w:pStyle w:val="Odstavecseseznamem"/>
        <w:keepNext/>
        <w:keepLines/>
        <w:numPr>
          <w:ilvl w:val="0"/>
          <w:numId w:val="2"/>
        </w:numPr>
        <w:spacing w:before="40"/>
        <w:outlineLvl w:val="3"/>
        <w:rPr>
          <w:vanish/>
          <w:lang w:val="en-US"/>
        </w:rPr>
      </w:pPr>
    </w:p>
    <w:p w14:paraId="7B57D8A3" w14:textId="77777777" w:rsidR="006F763A" w:rsidRPr="006F763A" w:rsidRDefault="006F763A" w:rsidP="006F763A">
      <w:pPr>
        <w:pStyle w:val="Odstavecseseznamem"/>
        <w:keepNext/>
        <w:keepLines/>
        <w:numPr>
          <w:ilvl w:val="1"/>
          <w:numId w:val="2"/>
        </w:numPr>
        <w:spacing w:before="40"/>
        <w:outlineLvl w:val="3"/>
        <w:rPr>
          <w:vanish/>
          <w:lang w:val="en-US"/>
        </w:rPr>
      </w:pPr>
    </w:p>
    <w:p w14:paraId="5E6881A8" w14:textId="77777777" w:rsidR="006F763A" w:rsidRPr="006F763A" w:rsidRDefault="006F763A" w:rsidP="006F763A">
      <w:pPr>
        <w:pStyle w:val="Odstavecseseznamem"/>
        <w:keepNext/>
        <w:keepLines/>
        <w:numPr>
          <w:ilvl w:val="1"/>
          <w:numId w:val="2"/>
        </w:numPr>
        <w:spacing w:before="40"/>
        <w:outlineLvl w:val="3"/>
        <w:rPr>
          <w:vanish/>
          <w:lang w:val="en-US"/>
        </w:rPr>
      </w:pPr>
    </w:p>
    <w:p w14:paraId="253D9BE4" w14:textId="77777777" w:rsidR="006F763A" w:rsidRPr="006F763A" w:rsidRDefault="006F763A" w:rsidP="006F763A">
      <w:pPr>
        <w:pStyle w:val="Odstavecseseznamem"/>
        <w:keepNext/>
        <w:keepLines/>
        <w:numPr>
          <w:ilvl w:val="1"/>
          <w:numId w:val="2"/>
        </w:numPr>
        <w:spacing w:before="40"/>
        <w:outlineLvl w:val="3"/>
        <w:rPr>
          <w:vanish/>
          <w:lang w:val="en-US"/>
        </w:rPr>
      </w:pPr>
    </w:p>
    <w:p w14:paraId="4F288C44" w14:textId="77777777" w:rsidR="006F763A" w:rsidRPr="006F763A" w:rsidRDefault="006F763A" w:rsidP="006F763A">
      <w:pPr>
        <w:pStyle w:val="Odstavecseseznamem"/>
        <w:keepNext/>
        <w:keepLines/>
        <w:numPr>
          <w:ilvl w:val="2"/>
          <w:numId w:val="2"/>
        </w:numPr>
        <w:spacing w:before="40"/>
        <w:outlineLvl w:val="3"/>
        <w:rPr>
          <w:vanish/>
          <w:lang w:val="en-US"/>
        </w:rPr>
      </w:pPr>
    </w:p>
    <w:p w14:paraId="66B2C53D" w14:textId="77777777" w:rsidR="006F763A" w:rsidRPr="006F763A" w:rsidRDefault="006F763A" w:rsidP="006F763A">
      <w:pPr>
        <w:pStyle w:val="Odstavecseseznamem"/>
        <w:keepNext/>
        <w:keepLines/>
        <w:numPr>
          <w:ilvl w:val="2"/>
          <w:numId w:val="2"/>
        </w:numPr>
        <w:spacing w:before="40"/>
        <w:outlineLvl w:val="3"/>
        <w:rPr>
          <w:vanish/>
          <w:lang w:val="en-US"/>
        </w:rPr>
      </w:pPr>
    </w:p>
    <w:p w14:paraId="4F82F98D" w14:textId="77777777" w:rsidR="006F763A" w:rsidRPr="006F763A" w:rsidRDefault="006F763A" w:rsidP="006F763A">
      <w:pPr>
        <w:pStyle w:val="Odstavecseseznamem"/>
        <w:keepNext/>
        <w:keepLines/>
        <w:numPr>
          <w:ilvl w:val="2"/>
          <w:numId w:val="2"/>
        </w:numPr>
        <w:spacing w:before="40"/>
        <w:outlineLvl w:val="3"/>
        <w:rPr>
          <w:vanish/>
          <w:lang w:val="en-US"/>
        </w:rPr>
      </w:pPr>
    </w:p>
    <w:p w14:paraId="66E3F809" w14:textId="77777777" w:rsidR="006F763A" w:rsidRPr="006F763A" w:rsidRDefault="006F763A" w:rsidP="006F763A">
      <w:pPr>
        <w:pStyle w:val="Odstavecseseznamem"/>
        <w:keepNext/>
        <w:keepLines/>
        <w:numPr>
          <w:ilvl w:val="2"/>
          <w:numId w:val="2"/>
        </w:numPr>
        <w:spacing w:before="40"/>
        <w:outlineLvl w:val="3"/>
        <w:rPr>
          <w:vanish/>
          <w:lang w:val="en-US"/>
        </w:rPr>
      </w:pPr>
    </w:p>
    <w:p w14:paraId="5B18D3B4" w14:textId="6EAC6678" w:rsidR="00250292" w:rsidRPr="005710ED" w:rsidRDefault="00773E38" w:rsidP="006F763A">
      <w:pPr>
        <w:pStyle w:val="Nadpis4"/>
      </w:pPr>
      <w:r w:rsidRPr="005710ED">
        <w:t xml:space="preserve">Mass message for sequence numbers reconciliation </w:t>
      </w:r>
      <w:bookmarkEnd w:id="103"/>
    </w:p>
    <w:bookmarkEnd w:id="104"/>
    <w:p w14:paraId="6DF92D04" w14:textId="7EE01906" w:rsidR="00E34630" w:rsidRPr="00FA22F8" w:rsidRDefault="00E34630" w:rsidP="00E34630">
      <w:pPr>
        <w:spacing w:line="276" w:lineRule="auto"/>
        <w:rPr>
          <w:lang w:val="en-US"/>
        </w:rPr>
      </w:pPr>
      <w:r w:rsidRPr="00FA22F8">
        <w:rPr>
          <w:lang w:val="en-US"/>
        </w:rPr>
        <w:t xml:space="preserve">It is </w:t>
      </w:r>
      <w:proofErr w:type="gramStart"/>
      <w:r w:rsidRPr="00FA22F8">
        <w:rPr>
          <w:lang w:val="en-US"/>
        </w:rPr>
        <w:t>a</w:t>
      </w:r>
      <w:proofErr w:type="gramEnd"/>
      <w:r w:rsidRPr="00FA22F8">
        <w:rPr>
          <w:lang w:val="en-US"/>
        </w:rPr>
        <w:t xml:space="preserve"> OTE-COM’s feature ensuring more robust communication with MP. There is </w:t>
      </w:r>
      <w:ins w:id="105" w:author="Glózová, Eva" w:date="2026-05-14T07:46:00Z" w16du:dateUtc="2026-05-14T05:46:00Z">
        <w:r w:rsidR="0004105F" w:rsidRPr="00FA22F8">
          <w:rPr>
            <w:lang w:val="en-US"/>
          </w:rPr>
          <w:t xml:space="preserve">distributed </w:t>
        </w:r>
      </w:ins>
      <w:r w:rsidRPr="00FA22F8">
        <w:rPr>
          <w:lang w:val="en-US"/>
        </w:rPr>
        <w:t xml:space="preserve">a special </w:t>
      </w:r>
      <w:r w:rsidR="00E257C5">
        <w:rPr>
          <w:lang w:val="en-US"/>
        </w:rPr>
        <w:t>mass</w:t>
      </w:r>
      <w:r w:rsidRPr="00FA22F8">
        <w:rPr>
          <w:lang w:val="en-US"/>
        </w:rPr>
        <w:t xml:space="preserve"> message </w:t>
      </w:r>
      <w:ins w:id="106" w:author="Glózová, Eva" w:date="2026-05-14T07:46:00Z" w16du:dateUtc="2026-05-14T05:46:00Z">
        <w:r w:rsidR="0004105F" w:rsidRPr="00B35809">
          <w:rPr>
            <w:lang w:val="en-US"/>
          </w:rPr>
          <w:t xml:space="preserve">to each connected client </w:t>
        </w:r>
      </w:ins>
      <w:r w:rsidRPr="00FA22F8">
        <w:rPr>
          <w:lang w:val="en-US"/>
        </w:rPr>
        <w:t xml:space="preserve">containing information about last </w:t>
      </w:r>
      <w:proofErr w:type="gramStart"/>
      <w:r w:rsidRPr="00FA22F8">
        <w:rPr>
          <w:lang w:val="en-US"/>
        </w:rPr>
        <w:t>used sequence numbers</w:t>
      </w:r>
      <w:proofErr w:type="gramEnd"/>
      <w:r w:rsidRPr="00FA22F8">
        <w:rPr>
          <w:lang w:val="en-US"/>
        </w:rPr>
        <w:t xml:space="preserve"> for each </w:t>
      </w:r>
      <w:r w:rsidR="00524E86">
        <w:rPr>
          <w:lang w:val="en-US"/>
        </w:rPr>
        <w:t>Routing key</w:t>
      </w:r>
      <w:ins w:id="107" w:author="Glózová, Eva" w:date="2026-05-14T07:46:00Z" w16du:dateUtc="2026-05-14T05:46:00Z">
        <w:r w:rsidR="0004105F" w:rsidRPr="0004105F">
          <w:rPr>
            <w:lang w:val="en-US"/>
          </w:rPr>
          <w:t xml:space="preserve"> </w:t>
        </w:r>
        <w:r w:rsidR="0004105F">
          <w:rPr>
            <w:lang w:val="en-US"/>
          </w:rPr>
          <w:t xml:space="preserve">of </w:t>
        </w:r>
        <w:r w:rsidR="0004105F" w:rsidRPr="00FA22F8">
          <w:rPr>
            <w:lang w:val="en-US"/>
          </w:rPr>
          <w:t>public distribution message</w:t>
        </w:r>
        <w:r w:rsidR="0004105F">
          <w:rPr>
            <w:lang w:val="en-US"/>
          </w:rPr>
          <w:t>s</w:t>
        </w:r>
        <w:r w:rsidR="0004105F" w:rsidRPr="00FA22F8">
          <w:rPr>
            <w:lang w:val="en-US"/>
          </w:rPr>
          <w:t>.</w:t>
        </w:r>
      </w:ins>
      <w:del w:id="108" w:author="Glózová, Eva" w:date="2026-05-14T07:46:00Z" w16du:dateUtc="2026-05-14T05:46:00Z">
        <w:r w:rsidRPr="00FA22F8" w:rsidDel="0004105F">
          <w:rPr>
            <w:lang w:val="en-US"/>
          </w:rPr>
          <w:delText>, which is distributed to each connected client.</w:delText>
        </w:r>
      </w:del>
    </w:p>
    <w:p w14:paraId="0B40F0F0" w14:textId="77777777" w:rsidR="00E34630" w:rsidRPr="00FA22F8" w:rsidRDefault="00E34630" w:rsidP="00E34630">
      <w:pPr>
        <w:spacing w:line="276" w:lineRule="auto"/>
        <w:rPr>
          <w:lang w:val="en-US"/>
        </w:rPr>
      </w:pPr>
      <w:proofErr w:type="spellStart"/>
      <w:r w:rsidRPr="00FA22F8">
        <w:rPr>
          <w:lang w:val="en-US"/>
        </w:rPr>
        <w:lastRenderedPageBreak/>
        <w:t>SequenceNumbersRprt</w:t>
      </w:r>
      <w:proofErr w:type="spellEnd"/>
      <w:r w:rsidRPr="00FA22F8">
        <w:rPr>
          <w:lang w:val="en-US"/>
        </w:rPr>
        <w:t xml:space="preserve"> distribution messages must follow these rules:</w:t>
      </w:r>
    </w:p>
    <w:p w14:paraId="5567CBAD" w14:textId="77777777" w:rsidR="00E34630" w:rsidRPr="00FA22F8" w:rsidRDefault="00E34630" w:rsidP="00E34630">
      <w:pPr>
        <w:pStyle w:val="Odstavecseseznamem"/>
        <w:numPr>
          <w:ilvl w:val="0"/>
          <w:numId w:val="30"/>
        </w:numPr>
        <w:tabs>
          <w:tab w:val="clear" w:pos="720"/>
          <w:tab w:val="num" w:pos="568"/>
          <w:tab w:val="num" w:pos="644"/>
        </w:tabs>
        <w:suppressAutoHyphens w:val="0"/>
        <w:spacing w:after="200" w:line="276" w:lineRule="auto"/>
        <w:ind w:left="568" w:hanging="284"/>
        <w:contextualSpacing/>
        <w:textAlignment w:val="auto"/>
        <w:rPr>
          <w:lang w:val="en-US"/>
        </w:rPr>
      </w:pPr>
      <w:r w:rsidRPr="00FA22F8">
        <w:rPr>
          <w:lang w:val="en-US"/>
        </w:rPr>
        <w:t>One and the exact same distribution message is sent to all clients</w:t>
      </w:r>
    </w:p>
    <w:p w14:paraId="09FD974C" w14:textId="0A26BD6D" w:rsidR="00E34630" w:rsidRPr="00FA22F8" w:rsidRDefault="00E34630" w:rsidP="00E34630">
      <w:pPr>
        <w:pStyle w:val="Odstavecseseznamem"/>
        <w:numPr>
          <w:ilvl w:val="0"/>
          <w:numId w:val="30"/>
        </w:numPr>
        <w:tabs>
          <w:tab w:val="clear" w:pos="720"/>
          <w:tab w:val="num" w:pos="568"/>
          <w:tab w:val="num" w:pos="644"/>
        </w:tabs>
        <w:suppressAutoHyphens w:val="0"/>
        <w:spacing w:after="200" w:line="276" w:lineRule="auto"/>
        <w:ind w:left="568" w:hanging="284"/>
        <w:contextualSpacing/>
        <w:textAlignment w:val="auto"/>
        <w:rPr>
          <w:lang w:val="en-US"/>
        </w:rPr>
      </w:pPr>
      <w:r w:rsidRPr="00FA22F8">
        <w:rPr>
          <w:lang w:val="en-US"/>
        </w:rPr>
        <w:t xml:space="preserve">Each client receives the distribution message, which contains the last used sequence numbers for all </w:t>
      </w:r>
      <w:del w:id="109" w:author="Glózová, Eva" w:date="2026-05-14T07:49:00Z" w16du:dateUtc="2026-05-14T05:49:00Z">
        <w:r w:rsidRPr="00FA22F8" w:rsidDel="00C31835">
          <w:rPr>
            <w:lang w:val="en-US"/>
          </w:rPr>
          <w:delText xml:space="preserve">private as well as </w:delText>
        </w:r>
      </w:del>
      <w:r w:rsidRPr="00FA22F8">
        <w:rPr>
          <w:lang w:val="en-US"/>
        </w:rPr>
        <w:t xml:space="preserve">public </w:t>
      </w:r>
      <w:r w:rsidR="00524E86">
        <w:rPr>
          <w:lang w:val="en-US"/>
        </w:rPr>
        <w:t>Routing key</w:t>
      </w:r>
      <w:r w:rsidRPr="00FA22F8">
        <w:rPr>
          <w:lang w:val="en-US"/>
        </w:rPr>
        <w:t>s, including those that are not relevant</w:t>
      </w:r>
    </w:p>
    <w:p w14:paraId="60A20437" w14:textId="18855898" w:rsidR="00E34630" w:rsidRPr="00FA22F8" w:rsidRDefault="00E34630" w:rsidP="00E34630">
      <w:pPr>
        <w:pStyle w:val="Odstavecseseznamem"/>
        <w:numPr>
          <w:ilvl w:val="0"/>
          <w:numId w:val="30"/>
        </w:numPr>
        <w:tabs>
          <w:tab w:val="clear" w:pos="720"/>
          <w:tab w:val="num" w:pos="568"/>
          <w:tab w:val="num" w:pos="644"/>
        </w:tabs>
        <w:suppressAutoHyphens w:val="0"/>
        <w:spacing w:after="200" w:line="276" w:lineRule="auto"/>
        <w:ind w:left="568" w:hanging="284"/>
        <w:contextualSpacing/>
        <w:textAlignment w:val="auto"/>
        <w:rPr>
          <w:lang w:val="en-US"/>
        </w:rPr>
      </w:pPr>
      <w:bookmarkStart w:id="110" w:name="_Ref216097042"/>
      <w:r w:rsidRPr="00FA22F8">
        <w:rPr>
          <w:lang w:val="en-US"/>
        </w:rPr>
        <w:t xml:space="preserve">Every client selects its relevant </w:t>
      </w:r>
      <w:r w:rsidR="00524E86">
        <w:rPr>
          <w:lang w:val="en-US"/>
        </w:rPr>
        <w:t>Routing key</w:t>
      </w:r>
      <w:r w:rsidRPr="00FA22F8">
        <w:rPr>
          <w:lang w:val="en-US"/>
        </w:rPr>
        <w:t>s</w:t>
      </w:r>
      <w:bookmarkEnd w:id="110"/>
    </w:p>
    <w:p w14:paraId="4288A85E" w14:textId="73B4CB84" w:rsidR="00E34630" w:rsidRPr="00FA22F8" w:rsidRDefault="00E34630" w:rsidP="00E34630">
      <w:pPr>
        <w:pStyle w:val="Odstavecseseznamem"/>
        <w:numPr>
          <w:ilvl w:val="0"/>
          <w:numId w:val="30"/>
        </w:numPr>
        <w:tabs>
          <w:tab w:val="clear" w:pos="720"/>
          <w:tab w:val="num" w:pos="360"/>
          <w:tab w:val="num" w:pos="568"/>
        </w:tabs>
        <w:suppressAutoHyphens w:val="0"/>
        <w:spacing w:after="200" w:line="276" w:lineRule="auto"/>
        <w:ind w:left="568" w:hanging="284"/>
        <w:contextualSpacing/>
        <w:textAlignment w:val="auto"/>
        <w:rPr>
          <w:lang w:val="en-US"/>
        </w:rPr>
      </w:pPr>
      <w:r w:rsidRPr="00FA22F8">
        <w:rPr>
          <w:lang w:val="en-US"/>
        </w:rPr>
        <w:t xml:space="preserve">Each </w:t>
      </w:r>
      <w:r w:rsidR="00524E86">
        <w:rPr>
          <w:lang w:val="en-US"/>
        </w:rPr>
        <w:t>Routing key</w:t>
      </w:r>
      <w:r w:rsidRPr="00FA22F8">
        <w:rPr>
          <w:lang w:val="en-US"/>
        </w:rPr>
        <w:t xml:space="preserve"> is published only once</w:t>
      </w:r>
    </w:p>
    <w:p w14:paraId="0FAFF7B1" w14:textId="77777777" w:rsidR="00E34630" w:rsidRPr="00FA22F8" w:rsidRDefault="00E34630" w:rsidP="00E34630">
      <w:pPr>
        <w:pStyle w:val="Odstavecseseznamem"/>
        <w:numPr>
          <w:ilvl w:val="0"/>
          <w:numId w:val="30"/>
        </w:numPr>
        <w:tabs>
          <w:tab w:val="clear" w:pos="720"/>
          <w:tab w:val="num" w:pos="360"/>
          <w:tab w:val="num" w:pos="568"/>
        </w:tabs>
        <w:suppressAutoHyphens w:val="0"/>
        <w:spacing w:after="200" w:line="276" w:lineRule="auto"/>
        <w:ind w:left="568" w:hanging="284"/>
        <w:contextualSpacing/>
        <w:textAlignment w:val="auto"/>
        <w:rPr>
          <w:lang w:val="en-US"/>
        </w:rPr>
      </w:pPr>
      <w:r w:rsidRPr="00FA22F8">
        <w:rPr>
          <w:lang w:val="en-US"/>
        </w:rPr>
        <w:t xml:space="preserve">A message is distributed every x </w:t>
      </w:r>
      <w:proofErr w:type="gramStart"/>
      <w:r w:rsidRPr="00FA22F8">
        <w:rPr>
          <w:lang w:val="en-US"/>
        </w:rPr>
        <w:t>seconds</w:t>
      </w:r>
      <w:proofErr w:type="gramEnd"/>
      <w:r w:rsidRPr="00FA22F8">
        <w:rPr>
          <w:rStyle w:val="Znakapoznpodarou"/>
          <w:lang w:val="en-US"/>
        </w:rPr>
        <w:footnoteReference w:id="2"/>
      </w:r>
      <w:r w:rsidRPr="00FA22F8">
        <w:rPr>
          <w:lang w:val="en-US"/>
        </w:rPr>
        <w:t xml:space="preserve"> </w:t>
      </w:r>
    </w:p>
    <w:p w14:paraId="6CBDF719" w14:textId="58AD13D9" w:rsidR="00E34630" w:rsidRPr="00FA22F8" w:rsidRDefault="00E34630" w:rsidP="00E34630">
      <w:pPr>
        <w:pStyle w:val="Odstavecseseznamem"/>
        <w:numPr>
          <w:ilvl w:val="1"/>
          <w:numId w:val="29"/>
        </w:numPr>
        <w:suppressAutoHyphens w:val="0"/>
        <w:spacing w:after="200" w:line="276" w:lineRule="auto"/>
        <w:ind w:left="1724"/>
        <w:contextualSpacing/>
        <w:textAlignment w:val="auto"/>
        <w:rPr>
          <w:lang w:val="en-US"/>
        </w:rPr>
      </w:pPr>
      <w:r w:rsidRPr="00FA22F8">
        <w:rPr>
          <w:lang w:val="en-US"/>
        </w:rPr>
        <w:t xml:space="preserve">The sequence number of a </w:t>
      </w:r>
      <w:r w:rsidR="00524E86">
        <w:rPr>
          <w:lang w:val="en-US"/>
        </w:rPr>
        <w:t>Routing key</w:t>
      </w:r>
      <w:r w:rsidRPr="00FA22F8">
        <w:rPr>
          <w:lang w:val="en-US"/>
        </w:rPr>
        <w:t xml:space="preserve"> is the last known value of the exact moment of the creation of the </w:t>
      </w:r>
      <w:proofErr w:type="spellStart"/>
      <w:r w:rsidRPr="00FA22F8">
        <w:rPr>
          <w:lang w:val="en-US"/>
        </w:rPr>
        <w:t>SequenceNumbersRprt</w:t>
      </w:r>
      <w:proofErr w:type="spellEnd"/>
      <w:r w:rsidRPr="00FA22F8">
        <w:rPr>
          <w:lang w:val="en-US"/>
        </w:rPr>
        <w:t xml:space="preserve"> message</w:t>
      </w:r>
    </w:p>
    <w:p w14:paraId="1C12A94E" w14:textId="4B430835" w:rsidR="00250292" w:rsidRPr="00FA22F8" w:rsidRDefault="00E34630" w:rsidP="00A83AA1">
      <w:pPr>
        <w:pStyle w:val="Odstavecseseznamem"/>
        <w:numPr>
          <w:ilvl w:val="1"/>
          <w:numId w:val="29"/>
        </w:numPr>
        <w:suppressAutoHyphens w:val="0"/>
        <w:spacing w:after="200" w:line="276" w:lineRule="auto"/>
        <w:ind w:left="1724"/>
        <w:contextualSpacing/>
        <w:textAlignment w:val="auto"/>
        <w:rPr>
          <w:lang w:val="en-US"/>
        </w:rPr>
      </w:pPr>
      <w:r w:rsidRPr="00FA22F8">
        <w:rPr>
          <w:lang w:val="en-US"/>
        </w:rPr>
        <w:t>Every time the server restarts, the sequence number is reset to null</w:t>
      </w:r>
    </w:p>
    <w:tbl>
      <w:tblPr>
        <w:tblW w:w="9776"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5499"/>
      </w:tblGrid>
      <w:tr w:rsidR="00250292" w:rsidRPr="00906E8B" w14:paraId="0D33B72E" w14:textId="77777777" w:rsidTr="00902788">
        <w:trPr>
          <w:trHeight w:val="28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12F5E909" w14:textId="77777777" w:rsidR="00250292" w:rsidRPr="00FA22F8" w:rsidRDefault="00250292" w:rsidP="00D05187">
            <w:pPr>
              <w:pStyle w:val="Table-Header"/>
              <w:keepNext/>
            </w:pPr>
            <w:r w:rsidRPr="00FA22F8">
              <w:t>Message/Field</w:t>
            </w:r>
          </w:p>
        </w:tc>
        <w:tc>
          <w:tcPr>
            <w:tcW w:w="742" w:type="dxa"/>
            <w:tcBorders>
              <w:top w:val="single" w:sz="4" w:space="0" w:color="808080"/>
              <w:left w:val="single" w:sz="4" w:space="0" w:color="808080"/>
              <w:bottom w:val="single" w:sz="4" w:space="0" w:color="808080"/>
              <w:right w:val="single" w:sz="4" w:space="0" w:color="808080"/>
            </w:tcBorders>
          </w:tcPr>
          <w:p w14:paraId="7EF9AD9F" w14:textId="77777777" w:rsidR="00250292" w:rsidRPr="00FA22F8" w:rsidRDefault="00250292" w:rsidP="00D05187">
            <w:pPr>
              <w:pStyle w:val="Table-Header"/>
              <w:keepNext/>
            </w:pPr>
            <w:r w:rsidRPr="00FA22F8">
              <w:t>Type</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hideMark/>
          </w:tcPr>
          <w:p w14:paraId="4B86A52C" w14:textId="77777777" w:rsidR="00250292" w:rsidRPr="00FA22F8" w:rsidRDefault="00250292" w:rsidP="00D05187">
            <w:pPr>
              <w:pStyle w:val="Table-Header"/>
              <w:keepNext/>
            </w:pPr>
            <w:r w:rsidRPr="00FA22F8">
              <w:t>m/o</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hideMark/>
          </w:tcPr>
          <w:p w14:paraId="077B5EEE" w14:textId="77777777" w:rsidR="00250292" w:rsidRPr="00FA22F8" w:rsidRDefault="00250292" w:rsidP="00D05187">
            <w:pPr>
              <w:pStyle w:val="Table-Header"/>
              <w:keepNext/>
            </w:pPr>
            <w:r w:rsidRPr="00FA22F8">
              <w:t>No.</w:t>
            </w: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22F5910D" w14:textId="77777777" w:rsidR="00250292" w:rsidRPr="00FA22F8" w:rsidRDefault="00250292" w:rsidP="00D05187">
            <w:pPr>
              <w:pStyle w:val="Table-Header"/>
              <w:keepNext/>
            </w:pPr>
            <w:r w:rsidRPr="00FA22F8">
              <w:t>Data Type</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hideMark/>
          </w:tcPr>
          <w:p w14:paraId="41CA693A" w14:textId="77777777" w:rsidR="00250292" w:rsidRPr="00FA22F8" w:rsidRDefault="00250292" w:rsidP="00D05187">
            <w:pPr>
              <w:pStyle w:val="Table-Header"/>
              <w:keepNext/>
            </w:pPr>
            <w:r w:rsidRPr="00FA22F8">
              <w:t>Short description</w:t>
            </w:r>
          </w:p>
        </w:tc>
      </w:tr>
      <w:tr w:rsidR="00E34630" w:rsidRPr="00906E8B" w14:paraId="1C335844"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140722C6" w14:textId="659EC167" w:rsidR="00E34630" w:rsidRPr="00FA22F8" w:rsidRDefault="00E34630" w:rsidP="00E34630">
            <w:pPr>
              <w:pStyle w:val="Tablecontent"/>
              <w:keepNext/>
              <w:rPr>
                <w:b/>
                <w:szCs w:val="22"/>
              </w:rPr>
            </w:pPr>
            <w:proofErr w:type="spellStart"/>
            <w:r w:rsidRPr="00906E8B" w:rsidDel="0082145F">
              <w:rPr>
                <w:b/>
                <w:szCs w:val="22"/>
              </w:rPr>
              <w:t>SequenceNumbersRprt</w:t>
            </w:r>
            <w:proofErr w:type="spellEnd"/>
          </w:p>
        </w:tc>
        <w:tc>
          <w:tcPr>
            <w:tcW w:w="742" w:type="dxa"/>
            <w:tcBorders>
              <w:top w:val="single" w:sz="4" w:space="0" w:color="808080"/>
              <w:left w:val="single" w:sz="4" w:space="0" w:color="808080"/>
              <w:bottom w:val="single" w:sz="4" w:space="0" w:color="808080"/>
              <w:right w:val="single" w:sz="4" w:space="0" w:color="808080"/>
            </w:tcBorders>
          </w:tcPr>
          <w:p w14:paraId="70CDCF35" w14:textId="166E78B1" w:rsidR="00E34630" w:rsidRPr="00FA22F8" w:rsidRDefault="00E34630" w:rsidP="00E34630">
            <w:pPr>
              <w:pStyle w:val="Tablecontent"/>
              <w:keepNext/>
              <w:jc w:val="center"/>
            </w:pPr>
            <w:r w:rsidRPr="00906E8B" w:rsidDel="0082145F">
              <w:t>MSG</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29316D2" w14:textId="77777777" w:rsidR="00E34630" w:rsidRPr="00FA22F8" w:rsidRDefault="00E34630" w:rsidP="00E34630">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7FDF45C9" w14:textId="77777777" w:rsidR="00E34630" w:rsidRPr="00FA22F8" w:rsidRDefault="00E34630" w:rsidP="00E34630">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33852582" w14:textId="2718E3D6" w:rsidR="00E34630" w:rsidRPr="00FA22F8" w:rsidRDefault="00E34630" w:rsidP="00E34630">
            <w:pPr>
              <w:pStyle w:val="Tablecontent"/>
              <w:keepNext/>
            </w:pPr>
            <w:r w:rsidRPr="00906E8B" w:rsidDel="0082145F">
              <w:t>Structure</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15FCBEE0" w14:textId="77777777" w:rsidR="00E34630" w:rsidRPr="00FA22F8" w:rsidRDefault="00E34630" w:rsidP="00E34630">
            <w:pPr>
              <w:pStyle w:val="Tablecontent"/>
              <w:keepNext/>
              <w:rPr>
                <w:szCs w:val="22"/>
              </w:rPr>
            </w:pPr>
          </w:p>
        </w:tc>
      </w:tr>
      <w:tr w:rsidR="00E34630" w:rsidRPr="00906E8B" w14:paraId="51348086" w14:textId="77777777" w:rsidTr="0029283E">
        <w:trPr>
          <w:trHeight w:val="10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78CDE7B7" w14:textId="00E951CD" w:rsidR="00E34630" w:rsidRPr="00FA22F8" w:rsidRDefault="00E34630" w:rsidP="00E34630">
            <w:pPr>
              <w:pStyle w:val="Tablecontent"/>
              <w:keepNext/>
              <w:rPr>
                <w:b/>
                <w:i/>
                <w:szCs w:val="22"/>
              </w:rPr>
            </w:pPr>
            <w:proofErr w:type="spellStart"/>
            <w:r w:rsidRPr="00906E8B" w:rsidDel="0082145F">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tcPr>
          <w:p w14:paraId="0E3F4E78" w14:textId="11F3DCC6" w:rsidR="00E34630" w:rsidRPr="00FA22F8" w:rsidRDefault="00E34630" w:rsidP="00E34630">
            <w:pPr>
              <w:pStyle w:val="Tablecontent"/>
              <w:keepNext/>
              <w:jc w:val="center"/>
              <w:rPr>
                <w:i/>
              </w:rPr>
            </w:pPr>
            <w:r w:rsidRPr="00906E8B" w:rsidDel="0082145F">
              <w:rPr>
                <w:i/>
              </w:rPr>
              <w:t>FIELD</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B21628" w14:textId="53694D5B" w:rsidR="00E34630" w:rsidRPr="00FA22F8" w:rsidRDefault="00E34630" w:rsidP="00E34630">
            <w:pPr>
              <w:pStyle w:val="Tablecontent"/>
              <w:keepNext/>
              <w:jc w:val="center"/>
              <w:rPr>
                <w:i/>
              </w:rPr>
            </w:pPr>
            <w:r w:rsidRPr="00906E8B" w:rsidDel="0082145F">
              <w:rPr>
                <w:i/>
              </w:rPr>
              <w:t>m</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2408B7BA" w14:textId="77777777" w:rsidR="00E34630" w:rsidRPr="00FA22F8" w:rsidRDefault="00E34630" w:rsidP="00E34630">
            <w:pPr>
              <w:pStyle w:val="Tablecontent"/>
              <w:keepNext/>
              <w:jc w:val="center"/>
              <w:rPr>
                <w:i/>
              </w:rP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7D7D2113" w14:textId="09C96E99" w:rsidR="00E34630" w:rsidRPr="00FA22F8" w:rsidRDefault="00E34630" w:rsidP="00E34630">
            <w:pPr>
              <w:pStyle w:val="Tablecontent"/>
              <w:keepNext/>
              <w:rPr>
                <w:i/>
              </w:rPr>
            </w:pPr>
            <w:r w:rsidRPr="00906E8B" w:rsidDel="0082145F">
              <w:rPr>
                <w:i/>
              </w:rPr>
              <w:t>Structure</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446AD32F" w14:textId="6580DD09" w:rsidR="00E34630" w:rsidRPr="003A5569" w:rsidRDefault="00E34630" w:rsidP="003A5569">
            <w:pPr>
              <w:pStyle w:val="Tablecontent"/>
              <w:keepNext/>
              <w:rPr>
                <w:i/>
              </w:rPr>
            </w:pPr>
            <w:r w:rsidRPr="003A5569">
              <w:rPr>
                <w:i/>
              </w:rPr>
              <w:t xml:space="preserve">Standard header of each message. Please see chapter </w:t>
            </w:r>
            <w:r w:rsidR="00004DC9" w:rsidRPr="003A5569">
              <w:rPr>
                <w:i/>
              </w:rPr>
              <w:fldChar w:fldCharType="begin"/>
            </w:r>
            <w:r w:rsidR="00004DC9" w:rsidRPr="003A5569">
              <w:rPr>
                <w:i/>
              </w:rPr>
              <w:instrText xml:space="preserve"> REF _Ref216102192 \r \h </w:instrText>
            </w:r>
            <w:r w:rsidR="003A5569">
              <w:rPr>
                <w:i/>
              </w:rPr>
              <w:instrText xml:space="preserve"> \* MERGEFORMAT </w:instrText>
            </w:r>
            <w:r w:rsidR="00004DC9" w:rsidRPr="003A5569">
              <w:rPr>
                <w:i/>
              </w:rPr>
            </w:r>
            <w:r w:rsidR="00004DC9" w:rsidRPr="003A5569">
              <w:rPr>
                <w:i/>
              </w:rPr>
              <w:fldChar w:fldCharType="separate"/>
            </w:r>
            <w:r w:rsidR="003A5569" w:rsidRPr="003A5569">
              <w:rPr>
                <w:i/>
              </w:rPr>
              <w:t>2.6.7</w:t>
            </w:r>
            <w:r w:rsidR="00004DC9" w:rsidRPr="003A5569">
              <w:rPr>
                <w:i/>
              </w:rPr>
              <w:fldChar w:fldCharType="end"/>
            </w:r>
            <w:r w:rsidR="00004DC9" w:rsidRPr="003A5569">
              <w:rPr>
                <w:i/>
              </w:rPr>
              <w:t xml:space="preserve"> </w:t>
            </w:r>
            <w:r w:rsidR="00004DC9" w:rsidRPr="003A5569">
              <w:rPr>
                <w:i/>
              </w:rPr>
              <w:fldChar w:fldCharType="begin"/>
            </w:r>
            <w:r w:rsidR="00004DC9" w:rsidRPr="003A5569">
              <w:rPr>
                <w:i/>
              </w:rPr>
              <w:instrText xml:space="preserve"> REF _Ref216102196 \h </w:instrText>
            </w:r>
            <w:r w:rsidR="003A5569">
              <w:rPr>
                <w:i/>
              </w:rPr>
              <w:instrText xml:space="preserve"> \* MERGEFORMAT </w:instrText>
            </w:r>
            <w:r w:rsidR="00004DC9" w:rsidRPr="003A5569">
              <w:rPr>
                <w:i/>
              </w:rPr>
            </w:r>
            <w:r w:rsidR="00004DC9" w:rsidRPr="003A5569">
              <w:rPr>
                <w:i/>
              </w:rPr>
              <w:fldChar w:fldCharType="separate"/>
            </w:r>
            <w:r w:rsidR="003A5569" w:rsidRPr="003A5569">
              <w:rPr>
                <w:i/>
              </w:rPr>
              <w:t>Standard message header</w:t>
            </w:r>
            <w:r w:rsidR="00004DC9" w:rsidRPr="003A5569">
              <w:rPr>
                <w:i/>
              </w:rPr>
              <w:fldChar w:fldCharType="end"/>
            </w:r>
          </w:p>
        </w:tc>
      </w:tr>
      <w:tr w:rsidR="00E34630" w:rsidRPr="00906E8B" w14:paraId="181E484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6337556" w14:textId="51841BDF" w:rsidR="00E34630" w:rsidRPr="00FA22F8" w:rsidRDefault="00E34630" w:rsidP="00E34630">
            <w:pPr>
              <w:pStyle w:val="Tablecontent"/>
            </w:pPr>
            <w:proofErr w:type="spellStart"/>
            <w:r w:rsidRPr="00906E8B" w:rsidDel="0082145F">
              <w:rPr>
                <w:b/>
                <w:szCs w:val="22"/>
              </w:rPr>
              <w:t>seq_numbers</w:t>
            </w:r>
            <w:proofErr w:type="spellEnd"/>
          </w:p>
        </w:tc>
        <w:tc>
          <w:tcPr>
            <w:tcW w:w="742" w:type="dxa"/>
            <w:tcBorders>
              <w:top w:val="single" w:sz="4" w:space="0" w:color="808080"/>
              <w:left w:val="single" w:sz="4" w:space="0" w:color="808080"/>
              <w:bottom w:val="single" w:sz="4" w:space="0" w:color="808080"/>
              <w:right w:val="single" w:sz="4" w:space="0" w:color="808080"/>
            </w:tcBorders>
          </w:tcPr>
          <w:p w14:paraId="5F294A38" w14:textId="542E1B31" w:rsidR="00E34630" w:rsidRPr="00FA22F8" w:rsidRDefault="00E34630" w:rsidP="00E34630">
            <w:pPr>
              <w:pStyle w:val="Tablecontent"/>
              <w:jc w:val="center"/>
            </w:pPr>
            <w:r w:rsidRPr="00906E8B" w:rsidDel="0082145F">
              <w:t>FIELD</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E112859" w14:textId="07D61732" w:rsidR="00E34630" w:rsidRPr="00FA22F8" w:rsidRDefault="00E34630" w:rsidP="00E34630">
            <w:pPr>
              <w:pStyle w:val="Tablecontent"/>
              <w:jc w:val="center"/>
            </w:pPr>
            <w:r w:rsidRPr="00906E8B" w:rsidDel="0082145F">
              <w:t>m</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45CEA7" w14:textId="3B449E53" w:rsidR="00E34630" w:rsidRPr="00FA22F8" w:rsidRDefault="00E34630" w:rsidP="00E34630">
            <w:pPr>
              <w:pStyle w:val="Tablecontent"/>
              <w:jc w:val="center"/>
            </w:pPr>
            <w:proofErr w:type="gramStart"/>
            <w:r w:rsidRPr="00906E8B" w:rsidDel="0082145F">
              <w:t>1..n</w:t>
            </w:r>
            <w:proofErr w:type="gramEnd"/>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8159ADC" w14:textId="527AA2BA" w:rsidR="00E34630" w:rsidRPr="00FA22F8" w:rsidRDefault="00E34630" w:rsidP="00E34630">
            <w:pPr>
              <w:pStyle w:val="Tablecontent"/>
            </w:pPr>
            <w:r w:rsidRPr="00906E8B" w:rsidDel="0082145F">
              <w:rPr>
                <w:i/>
              </w:rPr>
              <w:t>Structure</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E2BA9F" w14:textId="77777777" w:rsidR="00E34630" w:rsidRPr="00FA22F8" w:rsidRDefault="00E34630" w:rsidP="00E34630">
            <w:pPr>
              <w:pStyle w:val="Tablecontent"/>
              <w:keepNext/>
              <w:keepLines/>
              <w:widowControl w:val="0"/>
            </w:pPr>
          </w:p>
        </w:tc>
      </w:tr>
      <w:tr w:rsidR="00E34630" w:rsidRPr="00906E8B" w14:paraId="2426461F"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C8399D" w14:textId="45C1ABD6" w:rsidR="00E34630" w:rsidRPr="00FA22F8" w:rsidRDefault="00E34630" w:rsidP="00E34630">
            <w:pPr>
              <w:pStyle w:val="Tablecontent"/>
            </w:pPr>
            <w:proofErr w:type="spellStart"/>
            <w:r w:rsidRPr="00906E8B" w:rsidDel="0082145F">
              <w:t>routing_key</w:t>
            </w:r>
            <w:proofErr w:type="spellEnd"/>
          </w:p>
        </w:tc>
        <w:tc>
          <w:tcPr>
            <w:tcW w:w="742" w:type="dxa"/>
            <w:tcBorders>
              <w:top w:val="single" w:sz="4" w:space="0" w:color="808080"/>
              <w:left w:val="single" w:sz="4" w:space="0" w:color="808080"/>
              <w:bottom w:val="single" w:sz="4" w:space="0" w:color="808080"/>
              <w:right w:val="single" w:sz="4" w:space="0" w:color="808080"/>
            </w:tcBorders>
          </w:tcPr>
          <w:p w14:paraId="08572A1C" w14:textId="31EA0AA8" w:rsidR="00E34630" w:rsidRPr="00FA22F8" w:rsidRDefault="00E34630" w:rsidP="00E34630">
            <w:pPr>
              <w:pStyle w:val="Tablecontent"/>
              <w:jc w:val="center"/>
            </w:pPr>
            <w:r w:rsidRPr="00906E8B" w:rsidDel="0082145F">
              <w:t>FIELD</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F72122" w14:textId="3269FDBC" w:rsidR="00E34630" w:rsidRPr="00FA22F8" w:rsidRDefault="00C33D37" w:rsidP="00E34630">
            <w:pPr>
              <w:pStyle w:val="Tablecontent"/>
              <w:jc w:val="center"/>
            </w:pPr>
            <w:r>
              <w:t>m</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BEC83B" w14:textId="77777777" w:rsidR="00E34630" w:rsidRPr="00FA22F8" w:rsidRDefault="00E34630" w:rsidP="00E34630">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143FBA" w14:textId="0CD846C2" w:rsidR="00E34630" w:rsidRPr="00FA22F8" w:rsidRDefault="00E34630" w:rsidP="00E34630">
            <w:pPr>
              <w:pStyle w:val="Tablecontent"/>
            </w:pPr>
            <w:r w:rsidRPr="00906E8B" w:rsidDel="0082145F">
              <w:t>String</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2DD7034" w14:textId="601F28DC" w:rsidR="00E34630" w:rsidRPr="00FA22F8" w:rsidRDefault="00E34630" w:rsidP="00E34630">
            <w:pPr>
              <w:pStyle w:val="Tablecontent"/>
              <w:keepNext/>
            </w:pPr>
            <w:r w:rsidRPr="00906E8B" w:rsidDel="0082145F">
              <w:t>Routing Key, Each Routing Key is present only once</w:t>
            </w:r>
          </w:p>
        </w:tc>
      </w:tr>
      <w:tr w:rsidR="00E34630" w:rsidRPr="00906E8B" w14:paraId="560BDA1D"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B5CD4D2" w14:textId="266F7C74" w:rsidR="00E34630" w:rsidRPr="00FA22F8" w:rsidRDefault="00E34630" w:rsidP="00E34630">
            <w:pPr>
              <w:pStyle w:val="Tablecontent"/>
            </w:pPr>
            <w:r w:rsidRPr="00906E8B" w:rsidDel="0082145F">
              <w:t>sequence</w:t>
            </w:r>
          </w:p>
        </w:tc>
        <w:tc>
          <w:tcPr>
            <w:tcW w:w="742" w:type="dxa"/>
            <w:tcBorders>
              <w:top w:val="single" w:sz="4" w:space="0" w:color="808080"/>
              <w:left w:val="single" w:sz="4" w:space="0" w:color="808080"/>
              <w:bottom w:val="single" w:sz="4" w:space="0" w:color="808080"/>
              <w:right w:val="single" w:sz="4" w:space="0" w:color="808080"/>
            </w:tcBorders>
          </w:tcPr>
          <w:p w14:paraId="635D7A04" w14:textId="1E0643A3" w:rsidR="00E34630" w:rsidRPr="00FA22F8" w:rsidRDefault="00E34630" w:rsidP="00E34630">
            <w:pPr>
              <w:pStyle w:val="Tablecontent"/>
              <w:jc w:val="center"/>
            </w:pPr>
            <w:r w:rsidRPr="00906E8B" w:rsidDel="0082145F">
              <w:t>FIELD</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41EE3DE" w14:textId="1BAC8361" w:rsidR="00E34630" w:rsidRPr="00FA22F8" w:rsidRDefault="00C33D37" w:rsidP="00E34630">
            <w:pPr>
              <w:pStyle w:val="Tablecontent"/>
              <w:jc w:val="center"/>
            </w:pPr>
            <w:r>
              <w:t>m</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186B28" w14:textId="77777777" w:rsidR="00E34630" w:rsidRPr="00FA22F8" w:rsidRDefault="00E34630" w:rsidP="00E34630">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3D39727" w14:textId="3F43890C" w:rsidR="00E34630" w:rsidRPr="00FA22F8" w:rsidRDefault="00E34630" w:rsidP="00E34630">
            <w:pPr>
              <w:pStyle w:val="Tablecontent"/>
            </w:pPr>
            <w:proofErr w:type="gramStart"/>
            <w:r w:rsidRPr="00906E8B" w:rsidDel="0082145F">
              <w:t>Integer</w:t>
            </w:r>
            <w:r w:rsidR="00C33D37">
              <w:t>(</w:t>
            </w:r>
            <w:proofErr w:type="gramEnd"/>
            <w:r w:rsidR="00C33D37">
              <w:t>64)</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5A80CC" w14:textId="2D1F8FD2" w:rsidR="00E34630" w:rsidRPr="00FA22F8" w:rsidRDefault="00E34630" w:rsidP="00773E38">
            <w:pPr>
              <w:pStyle w:val="Tablecontent"/>
              <w:keepNext/>
            </w:pPr>
            <w:r w:rsidRPr="00906E8B" w:rsidDel="0082145F">
              <w:t>Latest sequence number of the Routing Key</w:t>
            </w:r>
          </w:p>
        </w:tc>
      </w:tr>
    </w:tbl>
    <w:p w14:paraId="0D57C277" w14:textId="63BD9C79" w:rsidR="00773E38" w:rsidRPr="00FA22F8" w:rsidRDefault="00773E38" w:rsidP="00FA22F8">
      <w:pPr>
        <w:pStyle w:val="Caption1"/>
        <w:rPr>
          <w:lang w:val="en-US"/>
        </w:rPr>
      </w:pPr>
      <w:bookmarkStart w:id="111" w:name="_Toc228801750"/>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w:t>
      </w:r>
      <w:r w:rsidRPr="00FA22F8">
        <w:rPr>
          <w:lang w:val="en-US"/>
        </w:rPr>
        <w:fldChar w:fldCharType="end"/>
      </w:r>
      <w:r w:rsidRPr="00FA22F8">
        <w:rPr>
          <w:lang w:val="en-US"/>
        </w:rPr>
        <w:t xml:space="preserve"> - </w:t>
      </w:r>
      <w:proofErr w:type="spellStart"/>
      <w:r w:rsidRPr="00FA22F8">
        <w:rPr>
          <w:lang w:val="en-US"/>
        </w:rPr>
        <w:t>SequenceNumbersRprt</w:t>
      </w:r>
      <w:proofErr w:type="spellEnd"/>
      <w:r w:rsidRPr="00FA22F8">
        <w:rPr>
          <w:lang w:val="en-US"/>
        </w:rPr>
        <w:t xml:space="preserve"> message structure</w:t>
      </w:r>
      <w:bookmarkEnd w:id="111"/>
    </w:p>
    <w:p w14:paraId="6DBD8D70" w14:textId="77777777" w:rsidR="00BC4EA5" w:rsidRPr="00FA22F8" w:rsidRDefault="00BC4EA5" w:rsidP="002D13F5">
      <w:pPr>
        <w:spacing w:after="0"/>
        <w:rPr>
          <w:lang w:val="en-US"/>
        </w:rPr>
      </w:pPr>
    </w:p>
    <w:p w14:paraId="4D813D30" w14:textId="5E95E868" w:rsidR="008A401D" w:rsidRPr="002018EC" w:rsidRDefault="00773E38" w:rsidP="005710ED">
      <w:pPr>
        <w:pStyle w:val="Nadpis2"/>
      </w:pPr>
      <w:bookmarkStart w:id="112" w:name="_Toc214546256"/>
      <w:bookmarkStart w:id="113" w:name="_Toc214546360"/>
      <w:bookmarkStart w:id="114" w:name="_Toc93303160"/>
      <w:bookmarkStart w:id="115" w:name="_Toc203567287"/>
      <w:bookmarkStart w:id="116" w:name="_Toc203996318"/>
      <w:bookmarkStart w:id="117" w:name="_Toc203997517"/>
      <w:bookmarkStart w:id="118" w:name="_Toc228801705"/>
      <w:r>
        <w:t xml:space="preserve">Invalid and </w:t>
      </w:r>
      <w:proofErr w:type="spellStart"/>
      <w:r w:rsidR="00392B7C">
        <w:t>unrout</w:t>
      </w:r>
      <w:r w:rsidR="006F3917">
        <w:t>e</w:t>
      </w:r>
      <w:r w:rsidR="00392B7C">
        <w:t>able</w:t>
      </w:r>
      <w:proofErr w:type="spellEnd"/>
      <w:r>
        <w:t xml:space="preserve"> </w:t>
      </w:r>
      <w:proofErr w:type="spellStart"/>
      <w:r>
        <w:t>requests</w:t>
      </w:r>
      <w:bookmarkEnd w:id="112"/>
      <w:bookmarkEnd w:id="113"/>
      <w:bookmarkEnd w:id="114"/>
      <w:bookmarkEnd w:id="115"/>
      <w:bookmarkEnd w:id="116"/>
      <w:bookmarkEnd w:id="117"/>
      <w:bookmarkEnd w:id="118"/>
      <w:proofErr w:type="spellEnd"/>
    </w:p>
    <w:p w14:paraId="596CB35C" w14:textId="77777777" w:rsidR="00E34630" w:rsidRPr="00FA22F8" w:rsidRDefault="00E34630" w:rsidP="00E34630">
      <w:pPr>
        <w:rPr>
          <w:lang w:val="en-US"/>
        </w:rPr>
      </w:pPr>
      <w:r w:rsidRPr="00FA22F8">
        <w:rPr>
          <w:lang w:val="en-US"/>
        </w:rPr>
        <w:t xml:space="preserve">It is important that clients create a valid </w:t>
      </w:r>
      <w:proofErr w:type="spellStart"/>
      <w:r w:rsidRPr="00FA22F8">
        <w:rPr>
          <w:lang w:val="en-US"/>
        </w:rPr>
        <w:t>protobuf</w:t>
      </w:r>
      <w:proofErr w:type="spellEnd"/>
      <w:r w:rsidRPr="00FA22F8">
        <w:rPr>
          <w:lang w:val="en-US"/>
        </w:rPr>
        <w:t xml:space="preserve"> (proto3) message content, which they send to CS OTE. Messages with </w:t>
      </w:r>
      <w:proofErr w:type="spellStart"/>
      <w:r w:rsidRPr="00FA22F8">
        <w:rPr>
          <w:lang w:val="en-US"/>
        </w:rPr>
        <w:t>protobuf</w:t>
      </w:r>
      <w:proofErr w:type="spellEnd"/>
      <w:r w:rsidRPr="00FA22F8">
        <w:rPr>
          <w:lang w:val="en-US"/>
        </w:rPr>
        <w:t xml:space="preserve"> (proto3) content that CS OTE system </w:t>
      </w:r>
      <w:proofErr w:type="spellStart"/>
      <w:r w:rsidRPr="00FA22F8">
        <w:rPr>
          <w:lang w:val="en-US"/>
        </w:rPr>
        <w:t>can not</w:t>
      </w:r>
      <w:proofErr w:type="spellEnd"/>
      <w:r w:rsidRPr="00FA22F8">
        <w:rPr>
          <w:lang w:val="en-US"/>
        </w:rPr>
        <w:t xml:space="preserve"> read will be rejected.</w:t>
      </w:r>
    </w:p>
    <w:p w14:paraId="3A29BEF1" w14:textId="77777777" w:rsidR="00E34630" w:rsidRPr="00FA22F8" w:rsidRDefault="00E34630" w:rsidP="00E34630">
      <w:pPr>
        <w:rPr>
          <w:lang w:val="en-US"/>
        </w:rPr>
      </w:pPr>
      <w:r w:rsidRPr="00FA22F8">
        <w:rPr>
          <w:lang w:val="en-US"/>
        </w:rPr>
        <w:t xml:space="preserve">If the CS OTE system is unable to process a request because it is invalid or </w:t>
      </w:r>
      <w:proofErr w:type="spellStart"/>
      <w:proofErr w:type="gramStart"/>
      <w:r w:rsidRPr="00FA22F8">
        <w:rPr>
          <w:lang w:val="en-US"/>
        </w:rPr>
        <w:t>can not</w:t>
      </w:r>
      <w:proofErr w:type="spellEnd"/>
      <w:proofErr w:type="gramEnd"/>
      <w:r w:rsidRPr="00FA22F8">
        <w:rPr>
          <w:lang w:val="en-US"/>
        </w:rPr>
        <w:t xml:space="preserve"> be processed, a negative response will be sent. The response contains details including the reason why the request was not processed.</w:t>
      </w:r>
    </w:p>
    <w:p w14:paraId="6E8EFA51" w14:textId="77777777" w:rsidR="00E34630" w:rsidRPr="00FA22F8" w:rsidRDefault="00E34630" w:rsidP="00E34630">
      <w:pPr>
        <w:rPr>
          <w:lang w:val="en-US"/>
        </w:rPr>
      </w:pPr>
      <w:r w:rsidRPr="00FA22F8">
        <w:rPr>
          <w:lang w:val="en-US"/>
        </w:rPr>
        <w:t xml:space="preserve">If the CS OTE system </w:t>
      </w:r>
      <w:proofErr w:type="spellStart"/>
      <w:proofErr w:type="gramStart"/>
      <w:r w:rsidRPr="00FA22F8">
        <w:rPr>
          <w:lang w:val="en-US"/>
        </w:rPr>
        <w:t>can not</w:t>
      </w:r>
      <w:proofErr w:type="spellEnd"/>
      <w:proofErr w:type="gramEnd"/>
      <w:r w:rsidRPr="00FA22F8">
        <w:rPr>
          <w:lang w:val="en-US"/>
        </w:rPr>
        <w:t xml:space="preserve"> process a request due to an invalid or missing message header version, a native error response is sent. In this case, the response has an attribute content-type set to value </w:t>
      </w:r>
      <w:r w:rsidRPr="00FA22F8">
        <w:rPr>
          <w:i/>
          <w:lang w:val="en-US"/>
        </w:rPr>
        <w:t>market/error</w:t>
      </w:r>
      <w:r w:rsidRPr="00FA22F8">
        <w:rPr>
          <w:lang w:val="en-US"/>
        </w:rPr>
        <w:t>. The message body contains an error message encoded in UTF-8. Discovery of a message validation error within the CS OTE system leads to sending a native error response. These validation errors occur in the following cases:</w:t>
      </w:r>
    </w:p>
    <w:p w14:paraId="7E25DC4D" w14:textId="77777777" w:rsidR="00E34630" w:rsidRPr="00FA22F8" w:rsidRDefault="00E34630" w:rsidP="00E34630">
      <w:pPr>
        <w:pStyle w:val="Odstavecseseznamem"/>
        <w:numPr>
          <w:ilvl w:val="0"/>
          <w:numId w:val="25"/>
        </w:numPr>
        <w:suppressAutoHyphens w:val="0"/>
        <w:spacing w:before="120"/>
        <w:ind w:left="360"/>
        <w:contextualSpacing/>
        <w:jc w:val="left"/>
        <w:textAlignment w:val="auto"/>
        <w:rPr>
          <w:lang w:val="en-US"/>
        </w:rPr>
      </w:pPr>
      <w:r w:rsidRPr="00FA22F8">
        <w:rPr>
          <w:lang w:val="en-US"/>
        </w:rPr>
        <w:t xml:space="preserve">Missing AMQP message attribute </w:t>
      </w:r>
      <w:r w:rsidRPr="00FA22F8">
        <w:rPr>
          <w:i/>
          <w:lang w:val="en-US"/>
        </w:rPr>
        <w:t>user-id</w:t>
      </w:r>
    </w:p>
    <w:p w14:paraId="0D815EF3" w14:textId="77777777" w:rsidR="00E34630" w:rsidRPr="00FA22F8" w:rsidRDefault="00E34630" w:rsidP="00E34630">
      <w:pPr>
        <w:pStyle w:val="Odstavecseseznamem"/>
        <w:numPr>
          <w:ilvl w:val="0"/>
          <w:numId w:val="25"/>
        </w:numPr>
        <w:suppressAutoHyphens w:val="0"/>
        <w:spacing w:before="120"/>
        <w:ind w:left="360"/>
        <w:contextualSpacing/>
        <w:jc w:val="left"/>
        <w:textAlignment w:val="auto"/>
        <w:rPr>
          <w:lang w:val="en-US"/>
        </w:rPr>
      </w:pPr>
      <w:r w:rsidRPr="00FA22F8">
        <w:rPr>
          <w:lang w:val="en-US"/>
        </w:rPr>
        <w:t xml:space="preserve">Missing AMQP message attribute </w:t>
      </w:r>
      <w:r w:rsidRPr="00FA22F8">
        <w:rPr>
          <w:i/>
          <w:lang w:val="en-US"/>
        </w:rPr>
        <w:t>content-type</w:t>
      </w:r>
    </w:p>
    <w:p w14:paraId="37245630" w14:textId="77777777" w:rsidR="00E34630" w:rsidRPr="00FA22F8" w:rsidRDefault="00E34630" w:rsidP="00E34630">
      <w:pPr>
        <w:pStyle w:val="Odstavecseseznamem"/>
        <w:numPr>
          <w:ilvl w:val="0"/>
          <w:numId w:val="25"/>
        </w:numPr>
        <w:suppressAutoHyphens w:val="0"/>
        <w:spacing w:before="120"/>
        <w:ind w:left="360"/>
        <w:contextualSpacing/>
        <w:jc w:val="left"/>
        <w:textAlignment w:val="auto"/>
        <w:rPr>
          <w:lang w:val="en-US"/>
        </w:rPr>
      </w:pPr>
      <w:r w:rsidRPr="00FA22F8">
        <w:rPr>
          <w:lang w:val="en-US"/>
        </w:rPr>
        <w:t xml:space="preserve">Missing AMQP message attribute </w:t>
      </w:r>
      <w:r w:rsidRPr="00FA22F8">
        <w:rPr>
          <w:i/>
          <w:lang w:val="en-US"/>
        </w:rPr>
        <w:t>reply-to</w:t>
      </w:r>
    </w:p>
    <w:p w14:paraId="080B34FA" w14:textId="77777777" w:rsidR="00E34630" w:rsidRPr="00FA22F8" w:rsidRDefault="00E34630" w:rsidP="00E34630">
      <w:pPr>
        <w:pStyle w:val="Odstavecseseznamem"/>
        <w:numPr>
          <w:ilvl w:val="0"/>
          <w:numId w:val="25"/>
        </w:numPr>
        <w:suppressAutoHyphens w:val="0"/>
        <w:spacing w:before="120"/>
        <w:ind w:left="360"/>
        <w:contextualSpacing/>
        <w:jc w:val="left"/>
        <w:textAlignment w:val="auto"/>
        <w:rPr>
          <w:lang w:val="en-US"/>
        </w:rPr>
      </w:pPr>
      <w:r w:rsidRPr="00FA22F8">
        <w:rPr>
          <w:lang w:val="en-US"/>
        </w:rPr>
        <w:t xml:space="preserve">Missing AMQP message attribute </w:t>
      </w:r>
      <w:r w:rsidRPr="00FA22F8">
        <w:rPr>
          <w:i/>
          <w:lang w:val="en-US"/>
        </w:rPr>
        <w:t>correlation-id</w:t>
      </w:r>
    </w:p>
    <w:p w14:paraId="30FBFD83" w14:textId="77777777" w:rsidR="00E34630" w:rsidRPr="00FA22F8" w:rsidRDefault="00E34630" w:rsidP="00E34630">
      <w:pPr>
        <w:pStyle w:val="Odstavecseseznamem"/>
        <w:numPr>
          <w:ilvl w:val="0"/>
          <w:numId w:val="25"/>
        </w:numPr>
        <w:suppressAutoHyphens w:val="0"/>
        <w:spacing w:before="120"/>
        <w:ind w:left="360"/>
        <w:contextualSpacing/>
        <w:jc w:val="left"/>
        <w:textAlignment w:val="auto"/>
        <w:rPr>
          <w:lang w:val="en-US"/>
        </w:rPr>
      </w:pPr>
      <w:r w:rsidRPr="00FA22F8">
        <w:rPr>
          <w:lang w:val="en-US"/>
        </w:rPr>
        <w:t xml:space="preserve">Missing AMQP message attribute </w:t>
      </w:r>
      <w:r w:rsidRPr="00FA22F8">
        <w:rPr>
          <w:i/>
          <w:lang w:val="en-US"/>
        </w:rPr>
        <w:t>type</w:t>
      </w:r>
    </w:p>
    <w:p w14:paraId="4E396840" w14:textId="77777777" w:rsidR="00E34630" w:rsidRPr="00FA22F8" w:rsidRDefault="00E34630" w:rsidP="00E34630">
      <w:pPr>
        <w:pStyle w:val="Odstavecseseznamem"/>
        <w:numPr>
          <w:ilvl w:val="0"/>
          <w:numId w:val="25"/>
        </w:numPr>
        <w:suppressAutoHyphens w:val="0"/>
        <w:spacing w:before="120"/>
        <w:ind w:left="360"/>
        <w:contextualSpacing/>
        <w:jc w:val="left"/>
        <w:textAlignment w:val="auto"/>
        <w:rPr>
          <w:lang w:val="en-US"/>
        </w:rPr>
      </w:pPr>
      <w:r w:rsidRPr="00FA22F8">
        <w:rPr>
          <w:lang w:val="en-US"/>
        </w:rPr>
        <w:t xml:space="preserve">Unknown AMQP </w:t>
      </w:r>
      <w:proofErr w:type="spellStart"/>
      <w:r w:rsidRPr="00FA22F8">
        <w:rPr>
          <w:lang w:val="en-US"/>
        </w:rPr>
        <w:t>protobuf</w:t>
      </w:r>
      <w:proofErr w:type="spellEnd"/>
      <w:r w:rsidRPr="00FA22F8">
        <w:rPr>
          <w:lang w:val="en-US"/>
        </w:rPr>
        <w:t xml:space="preserve"> (proto3) message content</w:t>
      </w:r>
    </w:p>
    <w:p w14:paraId="0B613B0A" w14:textId="77777777" w:rsidR="00E34630" w:rsidRPr="00FA22F8" w:rsidRDefault="00E34630" w:rsidP="00E34630">
      <w:pPr>
        <w:spacing w:after="0"/>
        <w:rPr>
          <w:lang w:val="en-US"/>
        </w:rPr>
      </w:pPr>
      <w:r w:rsidRPr="00FA22F8">
        <w:rPr>
          <w:lang w:val="en-US"/>
        </w:rPr>
        <w:t xml:space="preserve">If the CS OTE system </w:t>
      </w:r>
      <w:proofErr w:type="spellStart"/>
      <w:r w:rsidRPr="00FA22F8">
        <w:rPr>
          <w:lang w:val="en-US"/>
        </w:rPr>
        <w:t>can not</w:t>
      </w:r>
      <w:proofErr w:type="spellEnd"/>
      <w:r w:rsidRPr="00FA22F8">
        <w:rPr>
          <w:lang w:val="en-US"/>
        </w:rPr>
        <w:t xml:space="preserve"> process a request because it is not running (due to an outage or during a restart), the request will be cancelled on the AMQP server </w:t>
      </w:r>
      <w:proofErr w:type="gramStart"/>
      <w:r w:rsidRPr="00FA22F8">
        <w:rPr>
          <w:lang w:val="en-US"/>
        </w:rPr>
        <w:t>side</w:t>
      </w:r>
      <w:proofErr w:type="gramEnd"/>
      <w:r w:rsidRPr="00FA22F8">
        <w:rPr>
          <w:lang w:val="en-US"/>
        </w:rPr>
        <w:t xml:space="preserve"> and the client will be informed via their “return listener”.</w:t>
      </w:r>
    </w:p>
    <w:p w14:paraId="3C526376" w14:textId="77777777" w:rsidR="00250292" w:rsidRPr="00FA22F8" w:rsidRDefault="00250292" w:rsidP="002D13F5">
      <w:pPr>
        <w:spacing w:after="0"/>
        <w:rPr>
          <w:lang w:val="en-US"/>
        </w:rPr>
      </w:pPr>
    </w:p>
    <w:p w14:paraId="71FF8A75" w14:textId="79ABDCA7" w:rsidR="00F32E33" w:rsidRPr="002018EC" w:rsidRDefault="006E6240" w:rsidP="005710ED">
      <w:pPr>
        <w:pStyle w:val="Nadpis2"/>
      </w:pPr>
      <w:bookmarkStart w:id="119" w:name="_Toc228801706"/>
      <w:bookmarkStart w:id="120" w:name="_Toc317614408"/>
      <w:bookmarkStart w:id="121" w:name="_Toc437350080"/>
      <w:bookmarkStart w:id="122" w:name="_Toc93303161"/>
      <w:bookmarkStart w:id="123" w:name="_Toc203567288"/>
      <w:bookmarkStart w:id="124" w:name="_Toc203996319"/>
      <w:bookmarkStart w:id="125" w:name="_Toc203997518"/>
      <w:r>
        <w:rPr>
          <w:lang w:val="en-US"/>
        </w:rPr>
        <w:lastRenderedPageBreak/>
        <w:t>Failover processing</w:t>
      </w:r>
      <w:bookmarkEnd w:id="119"/>
    </w:p>
    <w:bookmarkEnd w:id="120"/>
    <w:bookmarkEnd w:id="121"/>
    <w:bookmarkEnd w:id="122"/>
    <w:bookmarkEnd w:id="123"/>
    <w:bookmarkEnd w:id="124"/>
    <w:bookmarkEnd w:id="125"/>
    <w:p w14:paraId="5E783675" w14:textId="38B91A92" w:rsidR="008A401D" w:rsidRPr="00FA22F8" w:rsidRDefault="00F32E33" w:rsidP="008A401D">
      <w:pPr>
        <w:rPr>
          <w:lang w:val="en-US"/>
        </w:rPr>
      </w:pPr>
      <w:r w:rsidRPr="00FA22F8">
        <w:rPr>
          <w:lang w:val="en-US"/>
        </w:rPr>
        <w:t>In case the AMQP is not running (due to an outage or restart), the client connection is lost. If the client has a registered a “shutdown listener”, they will receive an outage notification from the AMQP server. After successfully reconnecting to the AMQP server, the client must log in again.</w:t>
      </w:r>
    </w:p>
    <w:p w14:paraId="07BD7B83" w14:textId="77777777" w:rsidR="00250292" w:rsidRPr="00FA22F8" w:rsidRDefault="00250292" w:rsidP="002D13F5">
      <w:pPr>
        <w:spacing w:after="0"/>
        <w:rPr>
          <w:lang w:val="en-US"/>
        </w:rPr>
      </w:pPr>
    </w:p>
    <w:p w14:paraId="65372FCA" w14:textId="4114A39E" w:rsidR="00FC11FC" w:rsidRPr="002018EC" w:rsidRDefault="00735106" w:rsidP="005710ED">
      <w:pPr>
        <w:pStyle w:val="Nadpis2"/>
      </w:pPr>
      <w:bookmarkStart w:id="126" w:name="_Toc450894463"/>
      <w:bookmarkStart w:id="127" w:name="_Toc214546258"/>
      <w:bookmarkStart w:id="128" w:name="_Toc214546362"/>
      <w:bookmarkStart w:id="129" w:name="_Ref418774665"/>
      <w:bookmarkStart w:id="130" w:name="_Ref418774679"/>
      <w:bookmarkStart w:id="131" w:name="_Toc203996320"/>
      <w:bookmarkStart w:id="132" w:name="_Toc203997519"/>
      <w:bookmarkStart w:id="133" w:name="_Toc228801707"/>
      <w:bookmarkStart w:id="134" w:name="_Hlk213767189"/>
      <w:bookmarkStart w:id="135" w:name="_Toc418165596"/>
      <w:bookmarkStart w:id="136" w:name="_Toc419206620"/>
      <w:bookmarkStart w:id="137" w:name="_Toc419212628"/>
      <w:bookmarkStart w:id="138" w:name="_Toc430271198"/>
      <w:bookmarkStart w:id="139" w:name="_Toc93303162"/>
      <w:bookmarkStart w:id="140" w:name="_Toc203567289"/>
      <w:bookmarkEnd w:id="126"/>
      <w:r w:rsidRPr="002018EC">
        <w:t xml:space="preserve">General </w:t>
      </w:r>
      <w:proofErr w:type="spellStart"/>
      <w:r w:rsidRPr="002018EC">
        <w:t>information</w:t>
      </w:r>
      <w:proofErr w:type="spellEnd"/>
      <w:r w:rsidRPr="002018EC">
        <w:t xml:space="preserve"> </w:t>
      </w:r>
      <w:proofErr w:type="spellStart"/>
      <w:r w:rsidRPr="002018EC">
        <w:t>about</w:t>
      </w:r>
      <w:proofErr w:type="spellEnd"/>
      <w:r w:rsidRPr="002018EC">
        <w:t xml:space="preserve"> </w:t>
      </w:r>
      <w:proofErr w:type="spellStart"/>
      <w:r w:rsidRPr="002018EC">
        <w:t>communication</w:t>
      </w:r>
      <w:proofErr w:type="spellEnd"/>
      <w:r w:rsidRPr="002018EC">
        <w:t xml:space="preserve"> </w:t>
      </w:r>
      <w:bookmarkEnd w:id="127"/>
      <w:bookmarkEnd w:id="128"/>
      <w:bookmarkEnd w:id="129"/>
      <w:bookmarkEnd w:id="130"/>
      <w:bookmarkEnd w:id="131"/>
      <w:bookmarkEnd w:id="132"/>
      <w:r w:rsidRPr="00FA22F8">
        <w:rPr>
          <w:lang w:val="en-US"/>
        </w:rPr>
        <w:t>messages</w:t>
      </w:r>
      <w:bookmarkEnd w:id="133"/>
    </w:p>
    <w:p w14:paraId="0050F886" w14:textId="77777777" w:rsidR="00735106" w:rsidRPr="002018EC" w:rsidRDefault="00735106" w:rsidP="005710ED">
      <w:pPr>
        <w:pStyle w:val="Nadpis3"/>
      </w:pPr>
      <w:bookmarkStart w:id="141" w:name="_Toc214546259"/>
      <w:bookmarkStart w:id="142" w:name="_Toc214546363"/>
      <w:bookmarkStart w:id="143" w:name="_Ref214863347"/>
      <w:bookmarkStart w:id="144" w:name="_Ref214863349"/>
      <w:bookmarkStart w:id="145" w:name="_Ref215044739"/>
      <w:bookmarkStart w:id="146" w:name="_Ref215044742"/>
      <w:bookmarkStart w:id="147" w:name="_Ref215044760"/>
      <w:bookmarkStart w:id="148" w:name="_Toc228801708"/>
      <w:bookmarkStart w:id="149" w:name="_Ref400452067"/>
      <w:bookmarkStart w:id="150" w:name="_Ref400452092"/>
      <w:bookmarkStart w:id="151" w:name="_Ref400452100"/>
      <w:bookmarkStart w:id="152" w:name="_Ref400452112"/>
      <w:bookmarkStart w:id="153" w:name="_Ref400452123"/>
      <w:bookmarkStart w:id="154" w:name="_Ref400452130"/>
      <w:bookmarkStart w:id="155" w:name="_Ref400452175"/>
      <w:bookmarkStart w:id="156" w:name="_Ref400452183"/>
      <w:bookmarkStart w:id="157" w:name="_Ref203570219"/>
      <w:bookmarkStart w:id="158" w:name="_Ref203570222"/>
      <w:bookmarkStart w:id="159" w:name="_Toc203996321"/>
      <w:bookmarkStart w:id="160" w:name="_Toc203997520"/>
      <w:r w:rsidRPr="002018EC">
        <w:t xml:space="preserve">AMQP </w:t>
      </w:r>
      <w:proofErr w:type="spellStart"/>
      <w:r w:rsidRPr="002018EC">
        <w:t>attributes</w:t>
      </w:r>
      <w:bookmarkEnd w:id="141"/>
      <w:bookmarkEnd w:id="142"/>
      <w:bookmarkEnd w:id="143"/>
      <w:bookmarkEnd w:id="144"/>
      <w:bookmarkEnd w:id="145"/>
      <w:bookmarkEnd w:id="146"/>
      <w:bookmarkEnd w:id="147"/>
      <w:bookmarkEnd w:id="148"/>
      <w:proofErr w:type="spellEnd"/>
    </w:p>
    <w:bookmarkEnd w:id="149"/>
    <w:bookmarkEnd w:id="150"/>
    <w:bookmarkEnd w:id="151"/>
    <w:bookmarkEnd w:id="152"/>
    <w:bookmarkEnd w:id="153"/>
    <w:bookmarkEnd w:id="154"/>
    <w:bookmarkEnd w:id="155"/>
    <w:bookmarkEnd w:id="156"/>
    <w:bookmarkEnd w:id="157"/>
    <w:bookmarkEnd w:id="158"/>
    <w:bookmarkEnd w:id="159"/>
    <w:bookmarkEnd w:id="160"/>
    <w:p w14:paraId="66DB1EC2" w14:textId="77777777" w:rsidR="00735106" w:rsidRPr="00FA22F8" w:rsidRDefault="00735106" w:rsidP="00735106">
      <w:pPr>
        <w:rPr>
          <w:lang w:val="en-US"/>
        </w:rPr>
      </w:pPr>
      <w:r w:rsidRPr="00FA22F8">
        <w:rPr>
          <w:lang w:val="en-US"/>
        </w:rPr>
        <w:t>The AMQP attributes used for communication between the client and an IM application.</w:t>
      </w:r>
    </w:p>
    <w:tbl>
      <w:tblPr>
        <w:tblStyle w:val="Mkatabulky"/>
        <w:tblW w:w="0" w:type="auto"/>
        <w:tblInd w:w="675" w:type="dxa"/>
        <w:shd w:val="clear" w:color="auto" w:fill="DDD9C3" w:themeFill="background2" w:themeFillShade="E6"/>
        <w:tblLook w:val="04A0" w:firstRow="1" w:lastRow="0" w:firstColumn="1" w:lastColumn="0" w:noHBand="0" w:noVBand="1"/>
      </w:tblPr>
      <w:tblGrid>
        <w:gridCol w:w="2014"/>
        <w:gridCol w:w="6049"/>
      </w:tblGrid>
      <w:tr w:rsidR="00FC11FC" w:rsidRPr="00906E8B" w14:paraId="02821B13" w14:textId="77777777" w:rsidTr="00902788">
        <w:tc>
          <w:tcPr>
            <w:tcW w:w="2014" w:type="dxa"/>
            <w:tcBorders>
              <w:bottom w:val="single" w:sz="4" w:space="0" w:color="auto"/>
            </w:tcBorders>
            <w:shd w:val="clear" w:color="auto" w:fill="DDD9C3" w:themeFill="background2" w:themeFillShade="E6"/>
          </w:tcPr>
          <w:p w14:paraId="5014F944" w14:textId="77777777" w:rsidR="00FC11FC" w:rsidRPr="00FA22F8" w:rsidRDefault="00FC11FC" w:rsidP="003E76CA">
            <w:pPr>
              <w:pStyle w:val="Table-Header"/>
              <w:keepNext/>
            </w:pPr>
            <w:r w:rsidRPr="00FA22F8">
              <w:t xml:space="preserve">AMQP Message </w:t>
            </w:r>
            <w:proofErr w:type="spellStart"/>
            <w:r w:rsidRPr="00FA22F8">
              <w:t>Atribut</w:t>
            </w:r>
            <w:proofErr w:type="spellEnd"/>
          </w:p>
        </w:tc>
        <w:tc>
          <w:tcPr>
            <w:tcW w:w="6049" w:type="dxa"/>
            <w:tcBorders>
              <w:bottom w:val="single" w:sz="4" w:space="0" w:color="auto"/>
            </w:tcBorders>
            <w:shd w:val="clear" w:color="auto" w:fill="DDD9C3" w:themeFill="background2" w:themeFillShade="E6"/>
          </w:tcPr>
          <w:p w14:paraId="4FAB87B5" w14:textId="77777777" w:rsidR="00FC11FC" w:rsidRPr="00FA22F8" w:rsidRDefault="00FC11FC" w:rsidP="003E76CA">
            <w:pPr>
              <w:pStyle w:val="Table-Header"/>
              <w:keepNext/>
            </w:pPr>
            <w:proofErr w:type="spellStart"/>
            <w:r w:rsidRPr="00FA22F8">
              <w:t>Popis</w:t>
            </w:r>
            <w:proofErr w:type="spellEnd"/>
          </w:p>
        </w:tc>
      </w:tr>
      <w:tr w:rsidR="00FC11FC" w:rsidRPr="00906E8B" w14:paraId="6CFF8DBB" w14:textId="77777777" w:rsidTr="00902788">
        <w:tc>
          <w:tcPr>
            <w:tcW w:w="2014" w:type="dxa"/>
            <w:shd w:val="clear" w:color="auto" w:fill="FFFFFF" w:themeFill="background1"/>
          </w:tcPr>
          <w:p w14:paraId="54556618"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content-type</w:t>
            </w:r>
          </w:p>
        </w:tc>
        <w:tc>
          <w:tcPr>
            <w:tcW w:w="6049" w:type="dxa"/>
            <w:shd w:val="clear" w:color="auto" w:fill="FFFFFF" w:themeFill="background1"/>
          </w:tcPr>
          <w:p w14:paraId="6B3A776B" w14:textId="5356217C"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 xml:space="preserve">Contains information about the used payload version as well as the used message type. </w:t>
            </w:r>
            <w:r w:rsidRPr="00FA22F8">
              <w:rPr>
                <w:rFonts w:cs="News Gothic GDB"/>
                <w:color w:val="000000"/>
                <w:sz w:val="16"/>
                <w:szCs w:val="16"/>
                <w:lang w:val="en-US"/>
              </w:rPr>
              <w:br/>
              <w:t xml:space="preserve">Valid content-type definitions are (version number </w:t>
            </w:r>
            <w:proofErr w:type="gramStart"/>
            <w:r w:rsidRPr="00FA22F8">
              <w:rPr>
                <w:rFonts w:cs="News Gothic GDB"/>
                <w:color w:val="000000"/>
                <w:sz w:val="16"/>
                <w:szCs w:val="16"/>
                <w:lang w:val="en-US"/>
              </w:rPr>
              <w:t>has to</w:t>
            </w:r>
            <w:proofErr w:type="gramEnd"/>
            <w:r w:rsidRPr="00FA22F8">
              <w:rPr>
                <w:rFonts w:cs="News Gothic GDB"/>
                <w:color w:val="000000"/>
                <w:sz w:val="16"/>
                <w:szCs w:val="16"/>
                <w:lang w:val="en-US"/>
              </w:rPr>
              <w:t xml:space="preserve"> be filled with the used version):</w:t>
            </w:r>
          </w:p>
          <w:p w14:paraId="3D042667" w14:textId="77777777" w:rsidR="00FC11FC" w:rsidRPr="00FA22F8" w:rsidRDefault="00FC11FC" w:rsidP="00A83AA1">
            <w:pPr>
              <w:pStyle w:val="Odstavecseseznamem"/>
              <w:numPr>
                <w:ilvl w:val="0"/>
                <w:numId w:val="18"/>
              </w:numPr>
              <w:suppressAutoHyphens w:val="0"/>
              <w:autoSpaceDE w:val="0"/>
              <w:autoSpaceDN w:val="0"/>
              <w:ind w:left="357" w:hanging="357"/>
              <w:contextualSpacing/>
              <w:jc w:val="left"/>
              <w:textAlignment w:val="auto"/>
              <w:rPr>
                <w:rFonts w:cs="News Gothic GDB"/>
                <w:color w:val="000000"/>
                <w:sz w:val="16"/>
                <w:szCs w:val="16"/>
                <w:lang w:val="en-US"/>
              </w:rPr>
            </w:pPr>
            <w:r w:rsidRPr="00FA22F8">
              <w:rPr>
                <w:rFonts w:cs="News Gothic GDB"/>
                <w:color w:val="000000"/>
                <w:sz w:val="16"/>
                <w:szCs w:val="16"/>
                <w:lang w:val="en-US"/>
              </w:rPr>
              <w:t>market/request; version=x (Used by the client when sending requests)</w:t>
            </w:r>
          </w:p>
          <w:p w14:paraId="634211DC" w14:textId="77777777" w:rsidR="00FC11FC" w:rsidRPr="00FA22F8" w:rsidRDefault="00FC11FC" w:rsidP="00A83AA1">
            <w:pPr>
              <w:pStyle w:val="Odstavecseseznamem"/>
              <w:numPr>
                <w:ilvl w:val="0"/>
                <w:numId w:val="18"/>
              </w:numPr>
              <w:suppressAutoHyphens w:val="0"/>
              <w:autoSpaceDE w:val="0"/>
              <w:autoSpaceDN w:val="0"/>
              <w:spacing w:before="120"/>
              <w:contextualSpacing/>
              <w:jc w:val="left"/>
              <w:textAlignment w:val="auto"/>
              <w:rPr>
                <w:rFonts w:cs="News Gothic GDB"/>
                <w:color w:val="000000"/>
                <w:sz w:val="16"/>
                <w:szCs w:val="16"/>
                <w:lang w:val="en-US"/>
              </w:rPr>
            </w:pPr>
            <w:r w:rsidRPr="00FA22F8">
              <w:rPr>
                <w:rFonts w:cs="News Gothic GDB"/>
                <w:color w:val="000000"/>
                <w:sz w:val="16"/>
                <w:szCs w:val="16"/>
                <w:lang w:val="en-US"/>
              </w:rPr>
              <w:t>market/response; version=x</w:t>
            </w:r>
          </w:p>
          <w:p w14:paraId="78B419F5" w14:textId="77777777" w:rsidR="00FC11FC" w:rsidRPr="00FA22F8" w:rsidRDefault="00FC11FC" w:rsidP="00A83AA1">
            <w:pPr>
              <w:pStyle w:val="Odstavecseseznamem"/>
              <w:numPr>
                <w:ilvl w:val="0"/>
                <w:numId w:val="18"/>
              </w:numPr>
              <w:suppressAutoHyphens w:val="0"/>
              <w:autoSpaceDE w:val="0"/>
              <w:autoSpaceDN w:val="0"/>
              <w:spacing w:before="120"/>
              <w:contextualSpacing/>
              <w:jc w:val="left"/>
              <w:textAlignment w:val="auto"/>
              <w:rPr>
                <w:rFonts w:cs="News Gothic GDB"/>
                <w:color w:val="000000"/>
                <w:sz w:val="16"/>
                <w:szCs w:val="16"/>
                <w:lang w:val="en-US"/>
              </w:rPr>
            </w:pPr>
            <w:r w:rsidRPr="00FA22F8">
              <w:rPr>
                <w:rFonts w:cs="News Gothic GDB"/>
                <w:color w:val="000000"/>
                <w:sz w:val="16"/>
                <w:szCs w:val="16"/>
                <w:lang w:val="en-US"/>
              </w:rPr>
              <w:t>market/broadcast; version=x</w:t>
            </w:r>
          </w:p>
          <w:p w14:paraId="3054C191" w14:textId="77777777" w:rsidR="00FC11FC" w:rsidRPr="00FA22F8" w:rsidRDefault="00FC11FC" w:rsidP="00A83AA1">
            <w:pPr>
              <w:pStyle w:val="Odstavecseseznamem"/>
              <w:numPr>
                <w:ilvl w:val="0"/>
                <w:numId w:val="18"/>
              </w:numPr>
              <w:suppressAutoHyphens w:val="0"/>
              <w:autoSpaceDE w:val="0"/>
              <w:autoSpaceDN w:val="0"/>
              <w:spacing w:before="120"/>
              <w:contextualSpacing/>
              <w:jc w:val="left"/>
              <w:textAlignment w:val="auto"/>
              <w:rPr>
                <w:rFonts w:cs="News Gothic GDB"/>
                <w:color w:val="000000"/>
                <w:sz w:val="16"/>
                <w:szCs w:val="16"/>
                <w:lang w:val="en-US"/>
              </w:rPr>
            </w:pPr>
            <w:r w:rsidRPr="00FA22F8">
              <w:rPr>
                <w:rFonts w:cs="News Gothic GDB"/>
                <w:color w:val="000000"/>
                <w:sz w:val="16"/>
                <w:szCs w:val="16"/>
                <w:lang w:val="en-US"/>
              </w:rPr>
              <w:t>market/heartbeat; version=x</w:t>
            </w:r>
          </w:p>
          <w:p w14:paraId="3E92B15E" w14:textId="77777777" w:rsidR="00FC11FC" w:rsidRPr="00FA22F8" w:rsidRDefault="00FC11FC" w:rsidP="00A83AA1">
            <w:pPr>
              <w:pStyle w:val="Odstavecseseznamem"/>
              <w:numPr>
                <w:ilvl w:val="0"/>
                <w:numId w:val="18"/>
              </w:numPr>
              <w:suppressAutoHyphens w:val="0"/>
              <w:autoSpaceDE w:val="0"/>
              <w:autoSpaceDN w:val="0"/>
              <w:spacing w:before="120"/>
              <w:contextualSpacing/>
              <w:jc w:val="left"/>
              <w:textAlignment w:val="auto"/>
              <w:rPr>
                <w:rFonts w:cs="News Gothic GDB"/>
                <w:color w:val="000000"/>
                <w:sz w:val="16"/>
                <w:szCs w:val="16"/>
                <w:lang w:val="en-US"/>
              </w:rPr>
            </w:pPr>
            <w:r w:rsidRPr="00FA22F8">
              <w:rPr>
                <w:rFonts w:cs="News Gothic GDB"/>
                <w:color w:val="000000"/>
                <w:sz w:val="16"/>
                <w:szCs w:val="16"/>
                <w:lang w:val="en-US"/>
              </w:rPr>
              <w:t xml:space="preserve">market/error; version=x </w:t>
            </w:r>
          </w:p>
          <w:p w14:paraId="1CAB26E3" w14:textId="2E8534F9" w:rsidR="00FC11FC" w:rsidRPr="00FA22F8" w:rsidRDefault="00FC11FC" w:rsidP="003E76CA">
            <w:pPr>
              <w:spacing w:before="120"/>
              <w:rPr>
                <w:rFonts w:cs="News Gothic GDB"/>
                <w:b/>
                <w:color w:val="000000"/>
                <w:sz w:val="16"/>
                <w:szCs w:val="16"/>
                <w:lang w:val="en-US"/>
              </w:rPr>
            </w:pPr>
            <w:r w:rsidRPr="00FA22F8">
              <w:rPr>
                <w:rFonts w:cs="News Gothic GDB"/>
                <w:b/>
                <w:color w:val="000000"/>
                <w:sz w:val="16"/>
                <w:szCs w:val="16"/>
                <w:lang w:val="en-US"/>
              </w:rPr>
              <w:t xml:space="preserve">Current version of messages is </w:t>
            </w:r>
            <w:r w:rsidR="00CA33FA">
              <w:rPr>
                <w:rFonts w:cs="News Gothic GDB"/>
                <w:b/>
                <w:color w:val="000000"/>
                <w:sz w:val="16"/>
                <w:szCs w:val="16"/>
                <w:lang w:val="en-US"/>
              </w:rPr>
              <w:t>2</w:t>
            </w:r>
            <w:r w:rsidRPr="00FA22F8">
              <w:rPr>
                <w:rFonts w:cs="News Gothic GDB"/>
                <w:b/>
                <w:color w:val="000000"/>
                <w:sz w:val="16"/>
                <w:szCs w:val="16"/>
                <w:lang w:val="en-US"/>
              </w:rPr>
              <w:t>.</w:t>
            </w:r>
          </w:p>
        </w:tc>
      </w:tr>
      <w:tr w:rsidR="00FC11FC" w:rsidRPr="00906E8B" w14:paraId="6F1DD4C5" w14:textId="77777777" w:rsidTr="00902788">
        <w:tc>
          <w:tcPr>
            <w:tcW w:w="2014" w:type="dxa"/>
            <w:shd w:val="clear" w:color="auto" w:fill="FFFFFF" w:themeFill="background1"/>
          </w:tcPr>
          <w:p w14:paraId="08C658A2" w14:textId="6D8B21FA" w:rsidR="00FC11FC" w:rsidRPr="00FA22F8" w:rsidRDefault="00FC11FC" w:rsidP="00FC11FC">
            <w:pPr>
              <w:rPr>
                <w:rFonts w:cs="News Gothic GDB"/>
                <w:color w:val="000000"/>
                <w:sz w:val="16"/>
                <w:szCs w:val="16"/>
                <w:lang w:val="en-US"/>
              </w:rPr>
            </w:pPr>
            <w:r w:rsidRPr="00FA22F8">
              <w:rPr>
                <w:rFonts w:cs="News Gothic GDB"/>
                <w:color w:val="000000"/>
                <w:sz w:val="16"/>
                <w:szCs w:val="16"/>
                <w:lang w:val="en-US"/>
              </w:rPr>
              <w:t>type</w:t>
            </w:r>
          </w:p>
        </w:tc>
        <w:tc>
          <w:tcPr>
            <w:tcW w:w="6049" w:type="dxa"/>
            <w:shd w:val="clear" w:color="auto" w:fill="FFFFFF" w:themeFill="background1"/>
          </w:tcPr>
          <w:p w14:paraId="3C42F0D4" w14:textId="242ED9FD" w:rsidR="00FC11FC" w:rsidRPr="00FA22F8" w:rsidRDefault="00195052" w:rsidP="00FC11FC">
            <w:pPr>
              <w:rPr>
                <w:rFonts w:cs="News Gothic GDB"/>
                <w:color w:val="000000"/>
                <w:sz w:val="16"/>
                <w:szCs w:val="16"/>
                <w:lang w:val="en-US"/>
              </w:rPr>
            </w:pPr>
            <w:r w:rsidRPr="00FA22F8">
              <w:rPr>
                <w:rFonts w:cs="News Gothic GDB"/>
                <w:color w:val="000000"/>
                <w:sz w:val="16"/>
                <w:szCs w:val="16"/>
                <w:lang w:val="en-US"/>
              </w:rPr>
              <w:t>C</w:t>
            </w:r>
            <w:r w:rsidR="00FC11FC" w:rsidRPr="00FA22F8">
              <w:rPr>
                <w:rFonts w:cs="News Gothic GDB"/>
                <w:color w:val="000000"/>
                <w:sz w:val="16"/>
                <w:szCs w:val="16"/>
                <w:lang w:val="en-US"/>
              </w:rPr>
              <w:t xml:space="preserve">ontains fully qualified name of the message </w:t>
            </w:r>
          </w:p>
        </w:tc>
      </w:tr>
      <w:tr w:rsidR="00FC11FC" w:rsidRPr="00906E8B" w14:paraId="20787623" w14:textId="77777777" w:rsidTr="00902788">
        <w:tc>
          <w:tcPr>
            <w:tcW w:w="2014" w:type="dxa"/>
            <w:shd w:val="clear" w:color="auto" w:fill="FFFFFF" w:themeFill="background1"/>
          </w:tcPr>
          <w:p w14:paraId="22ED32C6"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reply-to</w:t>
            </w:r>
          </w:p>
        </w:tc>
        <w:tc>
          <w:tcPr>
            <w:tcW w:w="6049" w:type="dxa"/>
            <w:shd w:val="clear" w:color="auto" w:fill="FFFFFF" w:themeFill="background1"/>
          </w:tcPr>
          <w:p w14:paraId="00C1A8E1" w14:textId="42F1FEF5" w:rsidR="00FC11FC" w:rsidRPr="00FA22F8" w:rsidRDefault="00195052" w:rsidP="003E76CA">
            <w:pPr>
              <w:rPr>
                <w:rFonts w:cs="News Gothic GDB"/>
                <w:color w:val="000000"/>
                <w:sz w:val="16"/>
                <w:szCs w:val="16"/>
                <w:lang w:val="en-US"/>
              </w:rPr>
            </w:pPr>
            <w:r w:rsidRPr="00FA22F8">
              <w:rPr>
                <w:rFonts w:cs="News Gothic GDB"/>
                <w:color w:val="000000"/>
                <w:sz w:val="16"/>
                <w:szCs w:val="16"/>
                <w:lang w:val="en-US"/>
              </w:rPr>
              <w:t>C</w:t>
            </w:r>
            <w:r w:rsidR="00FC11FC" w:rsidRPr="00FA22F8">
              <w:rPr>
                <w:rFonts w:cs="News Gothic GDB"/>
                <w:color w:val="000000"/>
                <w:sz w:val="16"/>
                <w:szCs w:val="16"/>
                <w:lang w:val="en-US"/>
              </w:rPr>
              <w:t xml:space="preserve">ontains the queue name a response </w:t>
            </w:r>
            <w:proofErr w:type="gramStart"/>
            <w:r w:rsidR="00FC11FC" w:rsidRPr="00FA22F8">
              <w:rPr>
                <w:rFonts w:cs="News Gothic GDB"/>
                <w:color w:val="000000"/>
                <w:sz w:val="16"/>
                <w:szCs w:val="16"/>
                <w:lang w:val="en-US"/>
              </w:rPr>
              <w:t>has to</w:t>
            </w:r>
            <w:proofErr w:type="gramEnd"/>
            <w:r w:rsidR="00FC11FC" w:rsidRPr="00FA22F8">
              <w:rPr>
                <w:rFonts w:cs="News Gothic GDB"/>
                <w:color w:val="000000"/>
                <w:sz w:val="16"/>
                <w:szCs w:val="16"/>
                <w:lang w:val="en-US"/>
              </w:rPr>
              <w:t xml:space="preserve"> be sent to</w:t>
            </w:r>
          </w:p>
        </w:tc>
      </w:tr>
      <w:tr w:rsidR="00FC11FC" w:rsidRPr="00906E8B" w14:paraId="1F38E7B2" w14:textId="77777777" w:rsidTr="00902788">
        <w:tc>
          <w:tcPr>
            <w:tcW w:w="2014" w:type="dxa"/>
            <w:shd w:val="clear" w:color="auto" w:fill="FFFFFF" w:themeFill="background1"/>
          </w:tcPr>
          <w:p w14:paraId="4858F19C"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user-id</w:t>
            </w:r>
          </w:p>
        </w:tc>
        <w:tc>
          <w:tcPr>
            <w:tcW w:w="6049" w:type="dxa"/>
            <w:shd w:val="clear" w:color="auto" w:fill="FFFFFF" w:themeFill="background1"/>
          </w:tcPr>
          <w:p w14:paraId="1739CB4C" w14:textId="714132F0" w:rsidR="00FC11FC" w:rsidRPr="00FA22F8" w:rsidRDefault="00195052" w:rsidP="003E76CA">
            <w:pPr>
              <w:rPr>
                <w:rFonts w:cs="News Gothic GDB"/>
                <w:color w:val="000000"/>
                <w:sz w:val="16"/>
                <w:szCs w:val="16"/>
                <w:lang w:val="en-US"/>
              </w:rPr>
            </w:pPr>
            <w:r w:rsidRPr="00FA22F8">
              <w:rPr>
                <w:rFonts w:cs="News Gothic GDB"/>
                <w:color w:val="000000"/>
                <w:sz w:val="16"/>
                <w:szCs w:val="16"/>
                <w:lang w:val="en-US"/>
              </w:rPr>
              <w:t>C</w:t>
            </w:r>
            <w:r w:rsidR="00FC11FC" w:rsidRPr="00FA22F8">
              <w:rPr>
                <w:rFonts w:cs="News Gothic GDB"/>
                <w:color w:val="000000"/>
                <w:sz w:val="16"/>
                <w:szCs w:val="16"/>
                <w:lang w:val="en-US"/>
              </w:rPr>
              <w:t>ontains the login-id of the logged in system</w:t>
            </w:r>
          </w:p>
        </w:tc>
      </w:tr>
      <w:tr w:rsidR="00FC11FC" w:rsidRPr="00906E8B" w14:paraId="5CBA39AE" w14:textId="77777777" w:rsidTr="00902788">
        <w:tc>
          <w:tcPr>
            <w:tcW w:w="2014" w:type="dxa"/>
            <w:shd w:val="clear" w:color="auto" w:fill="FFFFFF" w:themeFill="background1"/>
          </w:tcPr>
          <w:p w14:paraId="651D5D45"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correlation-id</w:t>
            </w:r>
          </w:p>
        </w:tc>
        <w:tc>
          <w:tcPr>
            <w:tcW w:w="6049" w:type="dxa"/>
            <w:shd w:val="clear" w:color="auto" w:fill="FFFFFF" w:themeFill="background1"/>
          </w:tcPr>
          <w:p w14:paraId="32901674" w14:textId="50884296" w:rsidR="00FC11FC" w:rsidRPr="00FA22F8" w:rsidRDefault="00195052" w:rsidP="003E76CA">
            <w:pPr>
              <w:rPr>
                <w:rFonts w:cs="News Gothic GDB"/>
                <w:color w:val="000000"/>
                <w:sz w:val="16"/>
                <w:szCs w:val="16"/>
                <w:lang w:val="en-US"/>
              </w:rPr>
            </w:pPr>
            <w:r w:rsidRPr="00FA22F8">
              <w:rPr>
                <w:rFonts w:cs="News Gothic GDB"/>
                <w:color w:val="000000"/>
                <w:sz w:val="16"/>
                <w:szCs w:val="16"/>
                <w:lang w:val="en-US"/>
              </w:rPr>
              <w:t>C</w:t>
            </w:r>
            <w:r w:rsidR="00FC11FC" w:rsidRPr="00FA22F8">
              <w:rPr>
                <w:rFonts w:cs="News Gothic GDB"/>
                <w:color w:val="000000"/>
                <w:sz w:val="16"/>
                <w:szCs w:val="16"/>
                <w:lang w:val="en-US"/>
              </w:rPr>
              <w:t>ontains the request message id generated by client</w:t>
            </w:r>
          </w:p>
        </w:tc>
      </w:tr>
      <w:tr w:rsidR="00FC11FC" w:rsidRPr="00906E8B" w14:paraId="23CC34C5" w14:textId="77777777" w:rsidTr="00902788">
        <w:tc>
          <w:tcPr>
            <w:tcW w:w="2014" w:type="dxa"/>
            <w:shd w:val="clear" w:color="auto" w:fill="FFFFFF" w:themeFill="background1"/>
          </w:tcPr>
          <w:p w14:paraId="6F43A45F"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expiration</w:t>
            </w:r>
          </w:p>
        </w:tc>
        <w:tc>
          <w:tcPr>
            <w:tcW w:w="6049" w:type="dxa"/>
            <w:shd w:val="clear" w:color="auto" w:fill="FFFFFF" w:themeFill="background1"/>
          </w:tcPr>
          <w:p w14:paraId="1105BA63" w14:textId="2B146571" w:rsidR="00FC11FC" w:rsidRPr="00FA22F8" w:rsidRDefault="00195052" w:rsidP="003E76CA">
            <w:pPr>
              <w:rPr>
                <w:rFonts w:cs="News Gothic GDB"/>
                <w:color w:val="000000"/>
                <w:sz w:val="16"/>
                <w:szCs w:val="16"/>
                <w:lang w:val="en-US"/>
              </w:rPr>
            </w:pPr>
            <w:r w:rsidRPr="00FA22F8">
              <w:rPr>
                <w:rFonts w:cs="News Gothic GDB"/>
                <w:color w:val="000000"/>
                <w:sz w:val="16"/>
                <w:szCs w:val="16"/>
                <w:lang w:val="en-US"/>
              </w:rPr>
              <w:t>C</w:t>
            </w:r>
            <w:r w:rsidR="00FC11FC" w:rsidRPr="00FA22F8">
              <w:rPr>
                <w:rFonts w:cs="News Gothic GDB"/>
                <w:color w:val="000000"/>
                <w:sz w:val="16"/>
                <w:szCs w:val="16"/>
                <w:lang w:val="en-US"/>
              </w:rPr>
              <w:t>ontains an optional entry specifying if the request should be deleted if not executed within the specified time</w:t>
            </w:r>
          </w:p>
        </w:tc>
      </w:tr>
      <w:tr w:rsidR="00FC11FC" w:rsidRPr="00906E8B" w14:paraId="7800678A" w14:textId="77777777" w:rsidTr="00902788">
        <w:tc>
          <w:tcPr>
            <w:tcW w:w="2014" w:type="dxa"/>
            <w:shd w:val="clear" w:color="auto" w:fill="FFFFFF" w:themeFill="background1"/>
          </w:tcPr>
          <w:p w14:paraId="6C112402" w14:textId="77777777" w:rsidR="00FC11FC" w:rsidRPr="00FA22F8" w:rsidRDefault="00FC11FC" w:rsidP="003E76CA">
            <w:pPr>
              <w:rPr>
                <w:rFonts w:cs="News Gothic GDB"/>
                <w:color w:val="000000"/>
                <w:sz w:val="16"/>
                <w:szCs w:val="16"/>
                <w:lang w:val="en-US"/>
              </w:rPr>
            </w:pPr>
            <w:proofErr w:type="spellStart"/>
            <w:r w:rsidRPr="00FA22F8">
              <w:rPr>
                <w:rFonts w:cs="News Gothic GDB"/>
                <w:color w:val="000000"/>
                <w:sz w:val="16"/>
                <w:szCs w:val="16"/>
                <w:lang w:val="en-US"/>
              </w:rPr>
              <w:t>contentEncoding</w:t>
            </w:r>
            <w:proofErr w:type="spellEnd"/>
          </w:p>
        </w:tc>
        <w:tc>
          <w:tcPr>
            <w:tcW w:w="6049" w:type="dxa"/>
            <w:shd w:val="clear" w:color="auto" w:fill="FFFFFF" w:themeFill="background1"/>
          </w:tcPr>
          <w:p w14:paraId="689F54A3" w14:textId="743B63C3" w:rsidR="00FC11FC" w:rsidRPr="00FA22F8" w:rsidRDefault="00195052" w:rsidP="003E76CA">
            <w:pPr>
              <w:rPr>
                <w:rFonts w:cs="News Gothic GDB"/>
                <w:color w:val="000000"/>
                <w:sz w:val="16"/>
                <w:szCs w:val="16"/>
                <w:lang w:val="en-US"/>
              </w:rPr>
            </w:pPr>
            <w:r w:rsidRPr="00FA22F8">
              <w:rPr>
                <w:rFonts w:cs="News Gothic GDB"/>
                <w:color w:val="000000"/>
                <w:sz w:val="16"/>
                <w:szCs w:val="16"/>
                <w:lang w:val="en-US"/>
              </w:rPr>
              <w:t>C</w:t>
            </w:r>
            <w:r w:rsidR="00FC11FC" w:rsidRPr="00FA22F8">
              <w:rPr>
                <w:rFonts w:cs="News Gothic GDB"/>
                <w:color w:val="000000"/>
                <w:sz w:val="16"/>
                <w:szCs w:val="16"/>
                <w:lang w:val="en-US"/>
              </w:rPr>
              <w:t xml:space="preserve">ontains </w:t>
            </w:r>
            <w:proofErr w:type="spellStart"/>
            <w:r w:rsidR="00FC11FC" w:rsidRPr="00FA22F8">
              <w:rPr>
                <w:rFonts w:cs="News Gothic GDB"/>
                <w:color w:val="000000"/>
                <w:sz w:val="16"/>
                <w:szCs w:val="16"/>
                <w:lang w:val="en-US"/>
              </w:rPr>
              <w:t>gzip</w:t>
            </w:r>
            <w:proofErr w:type="spellEnd"/>
            <w:r w:rsidR="00FC11FC" w:rsidRPr="00FA22F8">
              <w:rPr>
                <w:rFonts w:cs="News Gothic GDB"/>
                <w:color w:val="000000"/>
                <w:sz w:val="16"/>
                <w:szCs w:val="16"/>
                <w:lang w:val="en-US"/>
              </w:rPr>
              <w:t xml:space="preserve">, if messages are compressed (content is encrypted using </w:t>
            </w:r>
            <w:proofErr w:type="spellStart"/>
            <w:r w:rsidR="00FC11FC" w:rsidRPr="00FA22F8">
              <w:rPr>
                <w:rFonts w:cs="News Gothic GDB"/>
                <w:color w:val="000000"/>
                <w:sz w:val="16"/>
                <w:szCs w:val="16"/>
                <w:lang w:val="en-US"/>
              </w:rPr>
              <w:t>gzip</w:t>
            </w:r>
            <w:proofErr w:type="spellEnd"/>
            <w:r w:rsidR="00FC11FC" w:rsidRPr="00FA22F8">
              <w:rPr>
                <w:rFonts w:cs="News Gothic GDB"/>
                <w:color w:val="000000"/>
                <w:sz w:val="16"/>
                <w:szCs w:val="16"/>
                <w:lang w:val="en-US"/>
              </w:rPr>
              <w:t xml:space="preserve"> method); property is null if messages are not compressed.</w:t>
            </w:r>
          </w:p>
          <w:p w14:paraId="437EF16B" w14:textId="1123B623"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 xml:space="preserve">Message compressing can be activated per message type (e.g. </w:t>
            </w:r>
            <w:proofErr w:type="spellStart"/>
            <w:r w:rsidRPr="00FA22F8">
              <w:rPr>
                <w:rFonts w:cs="News Gothic GDB"/>
                <w:color w:val="000000"/>
                <w:sz w:val="16"/>
                <w:szCs w:val="16"/>
                <w:lang w:val="en-US"/>
              </w:rPr>
              <w:t>OrdrExecutionRprt</w:t>
            </w:r>
            <w:proofErr w:type="spellEnd"/>
            <w:proofErr w:type="gramStart"/>
            <w:r w:rsidRPr="00FA22F8">
              <w:rPr>
                <w:rFonts w:cs="News Gothic GDB"/>
                <w:color w:val="000000"/>
                <w:sz w:val="16"/>
                <w:szCs w:val="16"/>
                <w:lang w:val="en-US"/>
              </w:rPr>
              <w:t>) .</w:t>
            </w:r>
            <w:proofErr w:type="gramEnd"/>
            <w:r w:rsidRPr="00FA22F8">
              <w:rPr>
                <w:rFonts w:cs="News Gothic GDB"/>
                <w:color w:val="000000"/>
                <w:sz w:val="16"/>
                <w:szCs w:val="16"/>
                <w:lang w:val="en-US"/>
              </w:rPr>
              <w:t xml:space="preserve"> </w:t>
            </w:r>
          </w:p>
        </w:tc>
      </w:tr>
      <w:tr w:rsidR="00FC11FC" w:rsidRPr="00906E8B" w14:paraId="38FC53ED" w14:textId="77777777" w:rsidTr="00902788">
        <w:tc>
          <w:tcPr>
            <w:tcW w:w="2014" w:type="dxa"/>
            <w:shd w:val="clear" w:color="auto" w:fill="FFFFFF" w:themeFill="background1"/>
          </w:tcPr>
          <w:p w14:paraId="429118E3"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market-group-sequence</w:t>
            </w:r>
          </w:p>
        </w:tc>
        <w:tc>
          <w:tcPr>
            <w:tcW w:w="6049" w:type="dxa"/>
            <w:shd w:val="clear" w:color="auto" w:fill="FFFFFF" w:themeFill="background1"/>
          </w:tcPr>
          <w:p w14:paraId="53748AC4"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Identify the order of the broadcasts counted for „market-group-</w:t>
            </w:r>
            <w:proofErr w:type="gramStart"/>
            <w:r w:rsidRPr="00FA22F8">
              <w:rPr>
                <w:rFonts w:cs="News Gothic GDB"/>
                <w:color w:val="000000"/>
                <w:sz w:val="16"/>
                <w:szCs w:val="16"/>
                <w:lang w:val="en-US"/>
              </w:rPr>
              <w:t>id“</w:t>
            </w:r>
            <w:proofErr w:type="gramEnd"/>
            <w:r w:rsidRPr="00FA22F8">
              <w:rPr>
                <w:rFonts w:cs="News Gothic GDB"/>
                <w:color w:val="000000"/>
                <w:sz w:val="16"/>
                <w:szCs w:val="16"/>
                <w:lang w:val="en-US"/>
              </w:rPr>
              <w:t>. Only for broadcast message.</w:t>
            </w:r>
          </w:p>
        </w:tc>
      </w:tr>
      <w:tr w:rsidR="00FC11FC" w:rsidRPr="00906E8B" w14:paraId="6EFAD78D" w14:textId="77777777" w:rsidTr="00902788">
        <w:tc>
          <w:tcPr>
            <w:tcW w:w="2014" w:type="dxa"/>
            <w:shd w:val="clear" w:color="auto" w:fill="FFFFFF" w:themeFill="background1"/>
          </w:tcPr>
          <w:p w14:paraId="432C72F4" w14:textId="77777777" w:rsidR="00FC11FC" w:rsidRPr="00FA22F8" w:rsidRDefault="00FC11FC" w:rsidP="003E76CA">
            <w:pPr>
              <w:rPr>
                <w:lang w:val="en-US"/>
              </w:rPr>
            </w:pPr>
            <w:r w:rsidRPr="00FA22F8">
              <w:rPr>
                <w:rFonts w:cs="News Gothic GDB"/>
                <w:color w:val="000000"/>
                <w:sz w:val="16"/>
                <w:szCs w:val="16"/>
                <w:lang w:val="en-US"/>
              </w:rPr>
              <w:t>market-group-id</w:t>
            </w:r>
          </w:p>
        </w:tc>
        <w:tc>
          <w:tcPr>
            <w:tcW w:w="6049" w:type="dxa"/>
            <w:shd w:val="clear" w:color="auto" w:fill="FFFFFF" w:themeFill="background1"/>
          </w:tcPr>
          <w:p w14:paraId="1B42DBE6" w14:textId="77777777" w:rsidR="00FC11FC" w:rsidRPr="00FA22F8" w:rsidRDefault="00FC11FC" w:rsidP="003E76CA">
            <w:pPr>
              <w:rPr>
                <w:lang w:val="en-US"/>
              </w:rPr>
            </w:pPr>
            <w:r w:rsidRPr="00FA22F8">
              <w:rPr>
                <w:rFonts w:cs="News Gothic GDB"/>
                <w:color w:val="000000"/>
                <w:sz w:val="16"/>
                <w:szCs w:val="16"/>
                <w:lang w:val="en-US"/>
              </w:rPr>
              <w:t>Identification of routing key belongs to attribute „market-group-</w:t>
            </w:r>
            <w:proofErr w:type="gramStart"/>
            <w:r w:rsidRPr="00FA22F8">
              <w:rPr>
                <w:rFonts w:cs="News Gothic GDB"/>
                <w:color w:val="000000"/>
                <w:sz w:val="16"/>
                <w:szCs w:val="16"/>
                <w:lang w:val="en-US"/>
              </w:rPr>
              <w:t>sequence“</w:t>
            </w:r>
            <w:proofErr w:type="gramEnd"/>
            <w:r w:rsidRPr="00FA22F8">
              <w:rPr>
                <w:rFonts w:cs="News Gothic GDB"/>
                <w:color w:val="000000"/>
                <w:sz w:val="16"/>
                <w:szCs w:val="16"/>
                <w:lang w:val="en-US"/>
              </w:rPr>
              <w:t>. Only for broadcast message.</w:t>
            </w:r>
          </w:p>
        </w:tc>
      </w:tr>
      <w:tr w:rsidR="00FC11FC" w:rsidRPr="00906E8B" w14:paraId="2A748DA6" w14:textId="77777777" w:rsidTr="00902788">
        <w:tc>
          <w:tcPr>
            <w:tcW w:w="2014" w:type="dxa"/>
            <w:shd w:val="clear" w:color="auto" w:fill="FFFFFF" w:themeFill="background1"/>
          </w:tcPr>
          <w:p w14:paraId="282C23A0"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timestamp</w:t>
            </w:r>
          </w:p>
        </w:tc>
        <w:tc>
          <w:tcPr>
            <w:tcW w:w="6049" w:type="dxa"/>
            <w:shd w:val="clear" w:color="auto" w:fill="FFFFFF" w:themeFill="background1"/>
          </w:tcPr>
          <w:p w14:paraId="405F7E14" w14:textId="41F309AA" w:rsidR="00FC11FC" w:rsidRPr="00FA22F8" w:rsidRDefault="00FC11FC" w:rsidP="00FA22F8">
            <w:pPr>
              <w:keepNext/>
              <w:rPr>
                <w:rFonts w:cs="News Gothic GDB"/>
                <w:color w:val="000000"/>
                <w:sz w:val="16"/>
                <w:szCs w:val="16"/>
                <w:lang w:val="en-US"/>
              </w:rPr>
            </w:pPr>
            <w:r w:rsidRPr="00FA22F8">
              <w:rPr>
                <w:rFonts w:cs="News Gothic GDB"/>
                <w:color w:val="000000"/>
                <w:sz w:val="16"/>
                <w:szCs w:val="16"/>
                <w:lang w:val="en-US"/>
              </w:rPr>
              <w:t xml:space="preserve">Timestamp of distributed </w:t>
            </w:r>
            <w:proofErr w:type="gramStart"/>
            <w:r w:rsidRPr="00FA22F8">
              <w:rPr>
                <w:rFonts w:cs="News Gothic GDB"/>
                <w:color w:val="000000"/>
                <w:sz w:val="16"/>
                <w:szCs w:val="16"/>
                <w:lang w:val="en-US"/>
              </w:rPr>
              <w:t>message</w:t>
            </w:r>
            <w:proofErr w:type="gramEnd"/>
            <w:r w:rsidRPr="00FA22F8">
              <w:rPr>
                <w:rFonts w:cs="News Gothic GDB"/>
                <w:color w:val="000000"/>
                <w:sz w:val="16"/>
                <w:szCs w:val="16"/>
                <w:lang w:val="en-US"/>
              </w:rPr>
              <w:t xml:space="preserve"> fulfilled by RabbitMQ server. For more information you can see at </w:t>
            </w:r>
            <w:hyperlink r:id="rId20" w:anchor="getTimestamp()" w:history="1">
              <w:r w:rsidRPr="00FA22F8">
                <w:rPr>
                  <w:rStyle w:val="Hypertextovodkaz"/>
                  <w:rFonts w:cs="News Gothic GDB"/>
                  <w:sz w:val="16"/>
                  <w:szCs w:val="16"/>
                  <w:lang w:val="en-US"/>
                </w:rPr>
                <w:t>https://www.rabbitmq.com/releases/rabbitmq-java-client/v3.6.1/rabbitmq-java-client-javadoc-3.6.1/com/rabbitmq/client/AMQP.BasicProperties.html#getTimestamp()</w:t>
              </w:r>
            </w:hyperlink>
            <w:r w:rsidRPr="00FA22F8">
              <w:rPr>
                <w:rFonts w:cs="News Gothic GDB"/>
                <w:color w:val="000000"/>
                <w:sz w:val="16"/>
                <w:szCs w:val="16"/>
                <w:lang w:val="en-US"/>
              </w:rPr>
              <w:t>.</w:t>
            </w:r>
          </w:p>
        </w:tc>
      </w:tr>
    </w:tbl>
    <w:p w14:paraId="618D5A96" w14:textId="30D26F37" w:rsidR="00E71E5A" w:rsidRPr="00FA22F8" w:rsidRDefault="00E71E5A" w:rsidP="00FA22F8">
      <w:pPr>
        <w:pStyle w:val="Caption1"/>
        <w:rPr>
          <w:lang w:val="en-US"/>
        </w:rPr>
      </w:pPr>
      <w:bookmarkStart w:id="161" w:name="_Toc228801751"/>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3</w:t>
      </w:r>
      <w:r w:rsidRPr="00FA22F8">
        <w:rPr>
          <w:lang w:val="en-US"/>
        </w:rPr>
        <w:fldChar w:fldCharType="end"/>
      </w:r>
      <w:r w:rsidRPr="00FA22F8">
        <w:rPr>
          <w:lang w:val="en-US"/>
        </w:rPr>
        <w:t xml:space="preserve"> - Message attributes according to AMQP</w:t>
      </w:r>
      <w:bookmarkEnd w:id="161"/>
    </w:p>
    <w:p w14:paraId="61C89330" w14:textId="77777777" w:rsidR="000611A3" w:rsidRPr="00FA22F8" w:rsidRDefault="000611A3" w:rsidP="002D13F5">
      <w:pPr>
        <w:spacing w:after="0"/>
        <w:rPr>
          <w:lang w:val="en-US"/>
        </w:rPr>
      </w:pPr>
    </w:p>
    <w:p w14:paraId="01C5AF28" w14:textId="77777777" w:rsidR="00A33AEC" w:rsidRPr="002018EC" w:rsidRDefault="00A33AEC" w:rsidP="005710ED">
      <w:pPr>
        <w:pStyle w:val="Nadpis3"/>
      </w:pPr>
      <w:bookmarkStart w:id="162" w:name="_Toc214546260"/>
      <w:bookmarkStart w:id="163" w:name="_Toc214546364"/>
      <w:bookmarkStart w:id="164" w:name="_Toc228801709"/>
      <w:bookmarkStart w:id="165" w:name="_Ref351545161"/>
      <w:bookmarkStart w:id="166" w:name="_Toc203996322"/>
      <w:bookmarkStart w:id="167" w:name="_Toc203997521"/>
      <w:proofErr w:type="spellStart"/>
      <w:r w:rsidRPr="002018EC">
        <w:t>Protobuf</w:t>
      </w:r>
      <w:proofErr w:type="spellEnd"/>
      <w:r w:rsidRPr="002018EC">
        <w:t xml:space="preserve"> </w:t>
      </w:r>
      <w:proofErr w:type="spellStart"/>
      <w:r w:rsidRPr="002018EC">
        <w:t>convention</w:t>
      </w:r>
      <w:bookmarkEnd w:id="162"/>
      <w:bookmarkEnd w:id="163"/>
      <w:bookmarkEnd w:id="164"/>
      <w:proofErr w:type="spellEnd"/>
      <w:r w:rsidRPr="002018EC">
        <w:t xml:space="preserve"> </w:t>
      </w:r>
    </w:p>
    <w:bookmarkEnd w:id="165"/>
    <w:bookmarkEnd w:id="166"/>
    <w:bookmarkEnd w:id="167"/>
    <w:p w14:paraId="25E293DD" w14:textId="77777777" w:rsidR="00A33AEC" w:rsidRPr="00FA22F8" w:rsidRDefault="00A33AEC" w:rsidP="00A33AEC">
      <w:pPr>
        <w:rPr>
          <w:lang w:val="en-US"/>
        </w:rPr>
      </w:pPr>
      <w:r w:rsidRPr="00FA22F8">
        <w:rPr>
          <w:lang w:val="en-US"/>
        </w:rPr>
        <w:t xml:space="preserve">Messages that contain the AMQP content-type attribute based on message </w:t>
      </w:r>
      <w:proofErr w:type="gramStart"/>
      <w:r w:rsidRPr="00FA22F8">
        <w:rPr>
          <w:lang w:val="en-US"/>
        </w:rPr>
        <w:t>types</w:t>
      </w:r>
      <w:proofErr w:type="gramEnd"/>
      <w:r w:rsidRPr="00FA22F8">
        <w:rPr>
          <w:lang w:val="en-US"/>
        </w:rPr>
        <w:t xml:space="preserve"> </w:t>
      </w:r>
      <w:r w:rsidRPr="00FA22F8">
        <w:rPr>
          <w:i/>
          <w:lang w:val="en-US"/>
        </w:rPr>
        <w:t>market/request, market/response</w:t>
      </w:r>
      <w:r w:rsidRPr="00FA22F8">
        <w:rPr>
          <w:lang w:val="en-US"/>
        </w:rPr>
        <w:t xml:space="preserve"> and </w:t>
      </w:r>
      <w:r w:rsidRPr="00FA22F8">
        <w:rPr>
          <w:i/>
          <w:lang w:val="en-US"/>
        </w:rPr>
        <w:t>market/broadcast</w:t>
      </w:r>
      <w:r w:rsidRPr="00FA22F8">
        <w:rPr>
          <w:lang w:val="en-US"/>
        </w:rPr>
        <w:t xml:space="preserve">, include a binary-formatted </w:t>
      </w:r>
      <w:proofErr w:type="spellStart"/>
      <w:r w:rsidRPr="00FA22F8">
        <w:rPr>
          <w:lang w:val="en-US"/>
        </w:rPr>
        <w:t>protobuf</w:t>
      </w:r>
      <w:proofErr w:type="spellEnd"/>
      <w:r w:rsidRPr="00FA22F8">
        <w:rPr>
          <w:lang w:val="en-US"/>
        </w:rPr>
        <w:t xml:space="preserve"> (proto3) data section.</w:t>
      </w:r>
    </w:p>
    <w:p w14:paraId="004F3AB7" w14:textId="77777777" w:rsidR="00A33AEC" w:rsidRPr="00FA22F8" w:rsidRDefault="00A33AEC" w:rsidP="00A33AEC">
      <w:pPr>
        <w:rPr>
          <w:lang w:val="en-US"/>
        </w:rPr>
      </w:pPr>
      <w:r w:rsidRPr="00FA22F8">
        <w:rPr>
          <w:lang w:val="en-US"/>
        </w:rPr>
        <w:t xml:space="preserve">The binary format </w:t>
      </w:r>
      <w:proofErr w:type="spellStart"/>
      <w:r w:rsidRPr="00FA22F8">
        <w:rPr>
          <w:lang w:val="en-US"/>
        </w:rPr>
        <w:t>protobuf</w:t>
      </w:r>
      <w:proofErr w:type="spellEnd"/>
      <w:r w:rsidRPr="00FA22F8">
        <w:rPr>
          <w:lang w:val="en-US"/>
        </w:rPr>
        <w:t xml:space="preserve"> (proto3) definition uses the following conventions:</w:t>
      </w:r>
    </w:p>
    <w:p w14:paraId="7A8C1F25" w14:textId="77777777" w:rsidR="00A33AEC" w:rsidRPr="00FA22F8" w:rsidRDefault="00A33AEC" w:rsidP="00A33AEC">
      <w:pPr>
        <w:pStyle w:val="Odstavecseseznamem"/>
        <w:numPr>
          <w:ilvl w:val="0"/>
          <w:numId w:val="27"/>
        </w:numPr>
        <w:suppressAutoHyphens w:val="0"/>
        <w:spacing w:after="200"/>
        <w:ind w:left="360"/>
        <w:contextualSpacing/>
        <w:textAlignment w:val="auto"/>
        <w:rPr>
          <w:lang w:val="en-US"/>
        </w:rPr>
      </w:pPr>
      <w:r w:rsidRPr="00FA22F8">
        <w:rPr>
          <w:b/>
          <w:lang w:val="en-US"/>
        </w:rPr>
        <w:t>MSG (MESSAGE):</w:t>
      </w:r>
      <w:r w:rsidRPr="00FA22F8">
        <w:rPr>
          <w:lang w:val="en-US"/>
        </w:rPr>
        <w:t xml:space="preserve"> Used only in custom messages (e.g. </w:t>
      </w:r>
      <w:proofErr w:type="spellStart"/>
      <w:r w:rsidRPr="00FA22F8">
        <w:rPr>
          <w:i/>
          <w:lang w:val="en-US"/>
        </w:rPr>
        <w:t>AddOrderReq</w:t>
      </w:r>
      <w:proofErr w:type="spellEnd"/>
      <w:r w:rsidRPr="00FA22F8">
        <w:rPr>
          <w:lang w:val="en-US"/>
        </w:rPr>
        <w:t>)</w:t>
      </w:r>
    </w:p>
    <w:p w14:paraId="6C93D623" w14:textId="77777777" w:rsidR="00A33AEC" w:rsidRPr="00FA22F8" w:rsidRDefault="00A33AEC" w:rsidP="00A33AEC">
      <w:pPr>
        <w:pStyle w:val="Odstavecseseznamem"/>
        <w:numPr>
          <w:ilvl w:val="0"/>
          <w:numId w:val="27"/>
        </w:numPr>
        <w:suppressAutoHyphens w:val="0"/>
        <w:spacing w:after="0"/>
        <w:ind w:left="360"/>
        <w:contextualSpacing/>
        <w:textAlignment w:val="auto"/>
        <w:rPr>
          <w:lang w:val="en-US"/>
        </w:rPr>
      </w:pPr>
      <w:r w:rsidRPr="00FA22F8">
        <w:rPr>
          <w:b/>
          <w:lang w:val="en-US"/>
        </w:rPr>
        <w:t>FIELD:</w:t>
      </w:r>
      <w:r w:rsidRPr="00FA22F8">
        <w:rPr>
          <w:lang w:val="en-US"/>
        </w:rPr>
        <w:t xml:space="preserve"> It describes custom value fields within the message (e.g. </w:t>
      </w:r>
      <w:r w:rsidRPr="00FA22F8">
        <w:rPr>
          <w:i/>
          <w:lang w:val="en-US"/>
        </w:rPr>
        <w:t>price</w:t>
      </w:r>
      <w:r w:rsidRPr="00FA22F8">
        <w:rPr>
          <w:lang w:val="en-US"/>
        </w:rPr>
        <w:t xml:space="preserve">), as well as value structures (e.g. </w:t>
      </w:r>
      <w:r w:rsidRPr="00FA22F8">
        <w:rPr>
          <w:i/>
          <w:lang w:val="en-US"/>
        </w:rPr>
        <w:t>order</w:t>
      </w:r>
      <w:r w:rsidRPr="00FA22F8">
        <w:rPr>
          <w:lang w:val="en-US"/>
        </w:rPr>
        <w:t xml:space="preserve"> structure in the </w:t>
      </w:r>
      <w:proofErr w:type="spellStart"/>
      <w:r w:rsidRPr="00FA22F8">
        <w:rPr>
          <w:i/>
          <w:lang w:val="en-US"/>
        </w:rPr>
        <w:t>AddOrderReq</w:t>
      </w:r>
      <w:proofErr w:type="spellEnd"/>
      <w:r w:rsidRPr="00FA22F8">
        <w:rPr>
          <w:lang w:val="en-US"/>
        </w:rPr>
        <w:t xml:space="preserve"> message). </w:t>
      </w:r>
    </w:p>
    <w:p w14:paraId="70F1A23F" w14:textId="2B36F90C" w:rsidR="000611A3" w:rsidRPr="00FA22F8" w:rsidRDefault="000611A3" w:rsidP="000611A3">
      <w:pPr>
        <w:rPr>
          <w:lang w:val="en-US"/>
        </w:rPr>
      </w:pPr>
      <w:bookmarkStart w:id="168" w:name="_Ref360043467"/>
      <w:bookmarkStart w:id="169" w:name="_Ref335630956"/>
    </w:p>
    <w:p w14:paraId="54AB11E7" w14:textId="77777777" w:rsidR="00A33AEC" w:rsidRPr="002018EC" w:rsidRDefault="00A33AEC" w:rsidP="005710ED">
      <w:pPr>
        <w:pStyle w:val="Nadpis3"/>
      </w:pPr>
      <w:bookmarkStart w:id="170" w:name="_Toc214546261"/>
      <w:bookmarkStart w:id="171" w:name="_Toc214546365"/>
      <w:bookmarkStart w:id="172" w:name="_Toc228801710"/>
      <w:bookmarkStart w:id="173" w:name="_Toc203996323"/>
      <w:bookmarkStart w:id="174" w:name="_Toc203997522"/>
      <w:proofErr w:type="spellStart"/>
      <w:r w:rsidRPr="002018EC">
        <w:lastRenderedPageBreak/>
        <w:t>Quantity</w:t>
      </w:r>
      <w:proofErr w:type="spellEnd"/>
      <w:r w:rsidRPr="002018EC">
        <w:t xml:space="preserve"> </w:t>
      </w:r>
      <w:proofErr w:type="spellStart"/>
      <w:r w:rsidRPr="002018EC">
        <w:t>values</w:t>
      </w:r>
      <w:proofErr w:type="spellEnd"/>
      <w:r w:rsidRPr="002018EC">
        <w:t xml:space="preserve"> </w:t>
      </w:r>
      <w:proofErr w:type="spellStart"/>
      <w:r w:rsidRPr="002018EC">
        <w:t>within</w:t>
      </w:r>
      <w:proofErr w:type="spellEnd"/>
      <w:r w:rsidRPr="002018EC">
        <w:t xml:space="preserve"> </w:t>
      </w:r>
      <w:proofErr w:type="spellStart"/>
      <w:r w:rsidRPr="002018EC">
        <w:t>messages</w:t>
      </w:r>
      <w:bookmarkEnd w:id="170"/>
      <w:bookmarkEnd w:id="171"/>
      <w:bookmarkEnd w:id="172"/>
      <w:proofErr w:type="spellEnd"/>
    </w:p>
    <w:bookmarkEnd w:id="173"/>
    <w:bookmarkEnd w:id="174"/>
    <w:p w14:paraId="0527D658" w14:textId="4E16FCA5" w:rsidR="00A33AEC" w:rsidRPr="00FA22F8" w:rsidRDefault="00A33AEC" w:rsidP="00A33AEC">
      <w:pPr>
        <w:rPr>
          <w:lang w:val="en-US"/>
        </w:rPr>
      </w:pPr>
      <w:r w:rsidRPr="00FA22F8">
        <w:rPr>
          <w:lang w:val="en-US"/>
        </w:rPr>
        <w:t xml:space="preserve">Quantity values in all messages are expressed as integer (int32). A custom value is defined by a field group in the message </w:t>
      </w:r>
      <w:proofErr w:type="spellStart"/>
      <w:r w:rsidRPr="00FA22F8">
        <w:rPr>
          <w:i/>
          <w:lang w:val="en-US"/>
        </w:rPr>
        <w:t>ProductInfoRprt</w:t>
      </w:r>
      <w:proofErr w:type="spellEnd"/>
      <w:r w:rsidRPr="00FA22F8">
        <w:rPr>
          <w:i/>
          <w:lang w:val="en-US"/>
        </w:rPr>
        <w:t xml:space="preserve"> – </w:t>
      </w:r>
      <w:proofErr w:type="spellStart"/>
      <w:r w:rsidRPr="00FA22F8">
        <w:rPr>
          <w:i/>
          <w:lang w:val="en-US"/>
        </w:rPr>
        <w:t>decimal_shift_quantity</w:t>
      </w:r>
      <w:proofErr w:type="spellEnd"/>
      <w:r w:rsidRPr="00FA22F8">
        <w:rPr>
          <w:i/>
          <w:lang w:val="en-US"/>
        </w:rPr>
        <w:t xml:space="preserve">, </w:t>
      </w:r>
      <w:proofErr w:type="spellStart"/>
      <w:r w:rsidRPr="00FA22F8">
        <w:rPr>
          <w:i/>
          <w:lang w:val="en-US"/>
        </w:rPr>
        <w:t>min_quantity</w:t>
      </w:r>
      <w:proofErr w:type="spellEnd"/>
      <w:r w:rsidRPr="00FA22F8">
        <w:rPr>
          <w:i/>
          <w:lang w:val="en-US"/>
        </w:rPr>
        <w:t xml:space="preserve"> </w:t>
      </w:r>
      <w:r w:rsidRPr="00FA22F8">
        <w:rPr>
          <w:lang w:val="en-US"/>
        </w:rPr>
        <w:t xml:space="preserve">and </w:t>
      </w:r>
      <w:proofErr w:type="spellStart"/>
      <w:r w:rsidRPr="00FA22F8">
        <w:rPr>
          <w:i/>
          <w:lang w:val="en-US"/>
        </w:rPr>
        <w:t>quantity_unit</w:t>
      </w:r>
      <w:proofErr w:type="spellEnd"/>
      <w:r w:rsidRPr="00FA22F8">
        <w:rPr>
          <w:lang w:val="en-US"/>
        </w:rPr>
        <w:t xml:space="preserve"> (see chapter </w:t>
      </w:r>
      <w:r w:rsidRPr="00FA22F8">
        <w:rPr>
          <w:lang w:val="en-US"/>
        </w:rPr>
        <w:fldChar w:fldCharType="begin"/>
      </w:r>
      <w:r w:rsidRPr="004940AF">
        <w:rPr>
          <w:lang w:val="en-US"/>
        </w:rPr>
        <w:instrText xml:space="preserve"> REF _Ref447108017 \r \h </w:instrText>
      </w:r>
      <w:r w:rsidRPr="00FA22F8">
        <w:rPr>
          <w:lang w:val="en-US"/>
        </w:rPr>
      </w:r>
      <w:r w:rsidRPr="00FA22F8">
        <w:rPr>
          <w:lang w:val="en-US"/>
        </w:rPr>
        <w:fldChar w:fldCharType="separate"/>
      </w:r>
      <w:r w:rsidR="003A5569">
        <w:rPr>
          <w:lang w:val="en-US"/>
        </w:rPr>
        <w:t>2.8.3.11</w:t>
      </w:r>
      <w:r w:rsidRPr="00FA22F8">
        <w:rPr>
          <w:lang w:val="en-US"/>
        </w:rPr>
        <w:fldChar w:fldCharType="end"/>
      </w:r>
      <w:r w:rsidRPr="00FA22F8">
        <w:rPr>
          <w:lang w:val="en-US"/>
        </w:rPr>
        <w:t xml:space="preserve"> </w:t>
      </w:r>
      <w:r w:rsidRPr="00FA22F8">
        <w:rPr>
          <w:lang w:val="en-US"/>
        </w:rPr>
        <w:fldChar w:fldCharType="begin"/>
      </w:r>
      <w:r w:rsidRPr="004940AF">
        <w:rPr>
          <w:lang w:val="en-US"/>
        </w:rPr>
        <w:instrText xml:space="preserve"> REF _Ref447108017 \h </w:instrText>
      </w:r>
      <w:r w:rsidRPr="00FA22F8">
        <w:rPr>
          <w:lang w:val="en-US"/>
        </w:rPr>
      </w:r>
      <w:r w:rsidRPr="00FA22F8">
        <w:rPr>
          <w:lang w:val="en-US"/>
        </w:rPr>
        <w:fldChar w:fldCharType="separate"/>
      </w:r>
      <w:proofErr w:type="spellStart"/>
      <w:r w:rsidR="003A5569" w:rsidRPr="00784E60">
        <w:t>Product</w:t>
      </w:r>
      <w:proofErr w:type="spellEnd"/>
      <w:r w:rsidR="003A5569" w:rsidRPr="00784E60">
        <w:t xml:space="preserve"> </w:t>
      </w:r>
      <w:proofErr w:type="spellStart"/>
      <w:r w:rsidR="003A5569" w:rsidRPr="00784E60">
        <w:t>Information</w:t>
      </w:r>
      <w:proofErr w:type="spellEnd"/>
      <w:r w:rsidR="003A5569" w:rsidRPr="00784E60">
        <w:t xml:space="preserve"> Report (</w:t>
      </w:r>
      <w:proofErr w:type="spellStart"/>
      <w:r w:rsidR="003A5569" w:rsidRPr="00491D65">
        <w:t>ProductInfoRprt</w:t>
      </w:r>
      <w:proofErr w:type="spellEnd"/>
      <w:r w:rsidR="003A5569" w:rsidRPr="00784E60">
        <w:t>)</w:t>
      </w:r>
      <w:r w:rsidRPr="00FA22F8">
        <w:rPr>
          <w:lang w:val="en-US"/>
        </w:rPr>
        <w:fldChar w:fldCharType="end"/>
      </w:r>
      <w:r w:rsidRPr="00FA22F8">
        <w:rPr>
          <w:lang w:val="en-US"/>
        </w:rPr>
        <w:t xml:space="preserve">). The </w:t>
      </w:r>
      <w:proofErr w:type="spellStart"/>
      <w:r w:rsidRPr="00FA22F8">
        <w:rPr>
          <w:i/>
          <w:lang w:val="en-US"/>
        </w:rPr>
        <w:t>decimal_shift_quantity</w:t>
      </w:r>
      <w:proofErr w:type="spellEnd"/>
      <w:r w:rsidRPr="00FA22F8">
        <w:rPr>
          <w:lang w:val="en-US"/>
        </w:rPr>
        <w:t xml:space="preserve"> item defines the position of decimal point within the input integer (e.g. a quantity value of 5200 with field value </w:t>
      </w:r>
      <w:proofErr w:type="spellStart"/>
      <w:r w:rsidRPr="00FA22F8">
        <w:rPr>
          <w:i/>
          <w:lang w:val="en-US"/>
        </w:rPr>
        <w:t>decimal_shift_quantity</w:t>
      </w:r>
      <w:proofErr w:type="spellEnd"/>
      <w:r w:rsidRPr="00FA22F8">
        <w:rPr>
          <w:i/>
          <w:lang w:val="en-US"/>
        </w:rPr>
        <w:t xml:space="preserve"> = 3</w:t>
      </w:r>
      <w:r w:rsidRPr="00FA22F8">
        <w:rPr>
          <w:lang w:val="en-US"/>
        </w:rPr>
        <w:t xml:space="preserve"> equals 5.200 value).</w:t>
      </w:r>
    </w:p>
    <w:p w14:paraId="6456AE8E" w14:textId="77777777" w:rsidR="00A33AEC" w:rsidRPr="00FA22F8" w:rsidRDefault="00A33AEC" w:rsidP="00A33AEC">
      <w:pPr>
        <w:rPr>
          <w:lang w:val="en-US"/>
        </w:rPr>
      </w:pPr>
      <w:r w:rsidRPr="00FA22F8">
        <w:rPr>
          <w:lang w:val="en-US"/>
        </w:rPr>
        <w:t xml:space="preserve">The item </w:t>
      </w:r>
      <w:proofErr w:type="spellStart"/>
      <w:r w:rsidRPr="00FA22F8">
        <w:rPr>
          <w:i/>
          <w:lang w:val="en-US"/>
        </w:rPr>
        <w:t>min_quantity</w:t>
      </w:r>
      <w:proofErr w:type="spellEnd"/>
      <w:r w:rsidRPr="00FA22F8">
        <w:rPr>
          <w:lang w:val="en-US"/>
        </w:rPr>
        <w:t xml:space="preserve"> ensures the smallest possible step after entering the quantity (e.g. </w:t>
      </w:r>
      <w:proofErr w:type="spellStart"/>
      <w:r w:rsidRPr="00FA22F8">
        <w:rPr>
          <w:i/>
          <w:lang w:val="en-US"/>
        </w:rPr>
        <w:t>min_quantity</w:t>
      </w:r>
      <w:proofErr w:type="spellEnd"/>
      <w:r w:rsidRPr="00FA22F8">
        <w:rPr>
          <w:i/>
          <w:lang w:val="en-US"/>
        </w:rPr>
        <w:t xml:space="preserve"> = 100</w:t>
      </w:r>
      <w:r w:rsidRPr="00FA22F8">
        <w:rPr>
          <w:lang w:val="en-US"/>
        </w:rPr>
        <w:t xml:space="preserve"> and </w:t>
      </w:r>
      <w:proofErr w:type="spellStart"/>
      <w:r w:rsidRPr="00FA22F8">
        <w:rPr>
          <w:i/>
          <w:lang w:val="en-US"/>
        </w:rPr>
        <w:t>decimal_shift_quantity</w:t>
      </w:r>
      <w:proofErr w:type="spellEnd"/>
      <w:r w:rsidRPr="00FA22F8">
        <w:rPr>
          <w:i/>
          <w:lang w:val="en-US"/>
        </w:rPr>
        <w:t xml:space="preserve"> = 3</w:t>
      </w:r>
      <w:r w:rsidRPr="00FA22F8">
        <w:rPr>
          <w:lang w:val="en-US"/>
        </w:rPr>
        <w:t xml:space="preserve"> mean that it is possible to increase the quantity in steps of 0.1).</w:t>
      </w:r>
    </w:p>
    <w:p w14:paraId="6C736D74" w14:textId="77777777" w:rsidR="00A33AEC" w:rsidRPr="00FA22F8" w:rsidRDefault="00A33AEC" w:rsidP="00A33AEC">
      <w:pPr>
        <w:rPr>
          <w:lang w:val="en-US"/>
        </w:rPr>
      </w:pPr>
      <w:r w:rsidRPr="00FA22F8">
        <w:rPr>
          <w:lang w:val="en-US"/>
        </w:rPr>
        <w:t xml:space="preserve">The item </w:t>
      </w:r>
      <w:proofErr w:type="spellStart"/>
      <w:r w:rsidRPr="00FA22F8">
        <w:rPr>
          <w:i/>
          <w:lang w:val="en-US"/>
        </w:rPr>
        <w:t>quantity_unit</w:t>
      </w:r>
      <w:proofErr w:type="spellEnd"/>
      <w:r w:rsidRPr="00FA22F8">
        <w:rPr>
          <w:lang w:val="en-US"/>
        </w:rPr>
        <w:t xml:space="preserve"> defines quantity unit.</w:t>
      </w:r>
    </w:p>
    <w:p w14:paraId="06E009FE" w14:textId="77777777" w:rsidR="000611A3" w:rsidRPr="00FA22F8" w:rsidRDefault="000611A3" w:rsidP="002D13F5">
      <w:pPr>
        <w:spacing w:after="0"/>
        <w:rPr>
          <w:lang w:val="en-US"/>
        </w:rPr>
      </w:pPr>
    </w:p>
    <w:p w14:paraId="14DBF0DC" w14:textId="77777777" w:rsidR="00A33AEC" w:rsidRPr="002018EC" w:rsidRDefault="00A33AEC" w:rsidP="005710ED">
      <w:pPr>
        <w:pStyle w:val="Nadpis3"/>
      </w:pPr>
      <w:bookmarkStart w:id="175" w:name="_Toc214546262"/>
      <w:bookmarkStart w:id="176" w:name="_Toc214546366"/>
      <w:bookmarkStart w:id="177" w:name="_Toc228801711"/>
      <w:bookmarkStart w:id="178" w:name="_Toc203996324"/>
      <w:bookmarkStart w:id="179" w:name="_Toc203997523"/>
      <w:proofErr w:type="spellStart"/>
      <w:r w:rsidRPr="002018EC">
        <w:t>Price</w:t>
      </w:r>
      <w:proofErr w:type="spellEnd"/>
      <w:r w:rsidRPr="002018EC">
        <w:t xml:space="preserve"> </w:t>
      </w:r>
      <w:proofErr w:type="spellStart"/>
      <w:r w:rsidRPr="002018EC">
        <w:t>values</w:t>
      </w:r>
      <w:proofErr w:type="spellEnd"/>
      <w:r w:rsidRPr="002018EC">
        <w:t xml:space="preserve"> </w:t>
      </w:r>
      <w:proofErr w:type="spellStart"/>
      <w:r w:rsidRPr="002018EC">
        <w:t>within</w:t>
      </w:r>
      <w:proofErr w:type="spellEnd"/>
      <w:r w:rsidRPr="002018EC">
        <w:t xml:space="preserve"> </w:t>
      </w:r>
      <w:proofErr w:type="spellStart"/>
      <w:r w:rsidRPr="002018EC">
        <w:t>messages</w:t>
      </w:r>
      <w:bookmarkEnd w:id="175"/>
      <w:bookmarkEnd w:id="176"/>
      <w:bookmarkEnd w:id="177"/>
      <w:proofErr w:type="spellEnd"/>
      <w:r w:rsidRPr="002018EC">
        <w:t xml:space="preserve"> </w:t>
      </w:r>
    </w:p>
    <w:bookmarkEnd w:id="178"/>
    <w:bookmarkEnd w:id="179"/>
    <w:p w14:paraId="032EBDD5" w14:textId="176A6D64" w:rsidR="00A33AEC" w:rsidRPr="00FA22F8" w:rsidRDefault="00A33AEC" w:rsidP="00A33AEC">
      <w:pPr>
        <w:rPr>
          <w:lang w:val="en-US"/>
        </w:rPr>
      </w:pPr>
      <w:r w:rsidRPr="00FA22F8">
        <w:rPr>
          <w:lang w:val="en-US"/>
        </w:rPr>
        <w:t xml:space="preserve">Price values in all messages are expressed as integer (int64). A custom value is defined by a field group in the message </w:t>
      </w:r>
      <w:proofErr w:type="spellStart"/>
      <w:r w:rsidRPr="00FA22F8">
        <w:rPr>
          <w:i/>
          <w:lang w:val="en-US"/>
        </w:rPr>
        <w:t>ProductInfoRprt</w:t>
      </w:r>
      <w:proofErr w:type="spellEnd"/>
      <w:r w:rsidRPr="00FA22F8">
        <w:rPr>
          <w:i/>
          <w:lang w:val="en-US"/>
        </w:rPr>
        <w:t xml:space="preserve"> – </w:t>
      </w:r>
      <w:proofErr w:type="spellStart"/>
      <w:r w:rsidRPr="00FA22F8">
        <w:rPr>
          <w:i/>
          <w:lang w:val="en-US"/>
        </w:rPr>
        <w:t>decimal_shift_price</w:t>
      </w:r>
      <w:proofErr w:type="spellEnd"/>
      <w:r w:rsidRPr="00FA22F8">
        <w:rPr>
          <w:i/>
          <w:lang w:val="en-US"/>
        </w:rPr>
        <w:t xml:space="preserve">, </w:t>
      </w:r>
      <w:proofErr w:type="spellStart"/>
      <w:r w:rsidRPr="00FA22F8">
        <w:rPr>
          <w:i/>
          <w:lang w:val="en-US"/>
        </w:rPr>
        <w:t>tick_size</w:t>
      </w:r>
      <w:proofErr w:type="spellEnd"/>
      <w:r w:rsidRPr="00FA22F8">
        <w:rPr>
          <w:i/>
          <w:lang w:val="en-US"/>
        </w:rPr>
        <w:t xml:space="preserve"> </w:t>
      </w:r>
      <w:r w:rsidRPr="00FA22F8">
        <w:rPr>
          <w:lang w:val="en-US"/>
        </w:rPr>
        <w:t xml:space="preserve">and </w:t>
      </w:r>
      <w:r w:rsidRPr="00FA22F8">
        <w:rPr>
          <w:i/>
          <w:lang w:val="en-US"/>
        </w:rPr>
        <w:t xml:space="preserve">currency </w:t>
      </w:r>
      <w:r w:rsidRPr="00FA22F8">
        <w:rPr>
          <w:lang w:val="en-US"/>
        </w:rPr>
        <w:t xml:space="preserve">(see chapter </w:t>
      </w:r>
      <w:r w:rsidRPr="00FA22F8">
        <w:rPr>
          <w:lang w:val="en-US"/>
        </w:rPr>
        <w:fldChar w:fldCharType="begin"/>
      </w:r>
      <w:r w:rsidRPr="004940AF">
        <w:rPr>
          <w:lang w:val="en-US"/>
        </w:rPr>
        <w:instrText xml:space="preserve"> REF _Ref447108017 \r \h </w:instrText>
      </w:r>
      <w:r w:rsidRPr="00FA22F8">
        <w:rPr>
          <w:lang w:val="en-US"/>
        </w:rPr>
      </w:r>
      <w:r w:rsidRPr="00FA22F8">
        <w:rPr>
          <w:lang w:val="en-US"/>
        </w:rPr>
        <w:fldChar w:fldCharType="separate"/>
      </w:r>
      <w:r w:rsidR="003A5569">
        <w:rPr>
          <w:lang w:val="en-US"/>
        </w:rPr>
        <w:t>2.8.3.11</w:t>
      </w:r>
      <w:r w:rsidRPr="00FA22F8">
        <w:rPr>
          <w:lang w:val="en-US"/>
        </w:rPr>
        <w:fldChar w:fldCharType="end"/>
      </w:r>
      <w:r w:rsidRPr="00FA22F8">
        <w:rPr>
          <w:lang w:val="en-US"/>
        </w:rPr>
        <w:t xml:space="preserve"> </w:t>
      </w:r>
      <w:r w:rsidRPr="00FA22F8">
        <w:rPr>
          <w:lang w:val="en-US"/>
        </w:rPr>
        <w:fldChar w:fldCharType="begin"/>
      </w:r>
      <w:r w:rsidRPr="004940AF">
        <w:rPr>
          <w:lang w:val="en-US"/>
        </w:rPr>
        <w:instrText xml:space="preserve"> REF _Ref447108017 \h </w:instrText>
      </w:r>
      <w:r w:rsidRPr="00FA22F8">
        <w:rPr>
          <w:lang w:val="en-US"/>
        </w:rPr>
      </w:r>
      <w:r w:rsidRPr="00FA22F8">
        <w:rPr>
          <w:lang w:val="en-US"/>
        </w:rPr>
        <w:fldChar w:fldCharType="separate"/>
      </w:r>
      <w:proofErr w:type="spellStart"/>
      <w:r w:rsidR="003A5569" w:rsidRPr="00784E60">
        <w:t>Product</w:t>
      </w:r>
      <w:proofErr w:type="spellEnd"/>
      <w:r w:rsidR="003A5569" w:rsidRPr="00784E60">
        <w:t xml:space="preserve"> </w:t>
      </w:r>
      <w:proofErr w:type="spellStart"/>
      <w:r w:rsidR="003A5569" w:rsidRPr="00784E60">
        <w:t>Information</w:t>
      </w:r>
      <w:proofErr w:type="spellEnd"/>
      <w:r w:rsidR="003A5569" w:rsidRPr="00784E60">
        <w:t xml:space="preserve"> Report (</w:t>
      </w:r>
      <w:proofErr w:type="spellStart"/>
      <w:r w:rsidR="003A5569" w:rsidRPr="00491D65">
        <w:t>ProductInfoRprt</w:t>
      </w:r>
      <w:proofErr w:type="spellEnd"/>
      <w:r w:rsidR="003A5569" w:rsidRPr="00784E60">
        <w:t>)</w:t>
      </w:r>
      <w:r w:rsidRPr="00FA22F8">
        <w:rPr>
          <w:lang w:val="en-US"/>
        </w:rPr>
        <w:fldChar w:fldCharType="end"/>
      </w:r>
      <w:r w:rsidRPr="00FA22F8">
        <w:rPr>
          <w:lang w:val="en-US"/>
        </w:rPr>
        <w:t>).</w:t>
      </w:r>
    </w:p>
    <w:p w14:paraId="33354C6D" w14:textId="77777777" w:rsidR="00A33AEC" w:rsidRPr="00FA22F8" w:rsidRDefault="00A33AEC" w:rsidP="00A33AEC">
      <w:pPr>
        <w:rPr>
          <w:lang w:val="en-US"/>
        </w:rPr>
      </w:pPr>
      <w:r w:rsidRPr="00FA22F8">
        <w:rPr>
          <w:lang w:val="en-US"/>
        </w:rPr>
        <w:t xml:space="preserve">The </w:t>
      </w:r>
      <w:proofErr w:type="spellStart"/>
      <w:r w:rsidRPr="00FA22F8">
        <w:rPr>
          <w:i/>
          <w:lang w:val="en-US"/>
        </w:rPr>
        <w:t>decimal_shift_price</w:t>
      </w:r>
      <w:proofErr w:type="spellEnd"/>
      <w:r w:rsidRPr="00FA22F8">
        <w:rPr>
          <w:lang w:val="en-US"/>
        </w:rPr>
        <w:t xml:space="preserve"> item defines the position of decimal point within the input integer (e.g. a price value of 3624 with </w:t>
      </w:r>
      <w:proofErr w:type="spellStart"/>
      <w:r w:rsidRPr="00FA22F8">
        <w:rPr>
          <w:i/>
          <w:lang w:val="en-US"/>
        </w:rPr>
        <w:t>decimal_shift_price</w:t>
      </w:r>
      <w:proofErr w:type="spellEnd"/>
      <w:r w:rsidRPr="00FA22F8">
        <w:rPr>
          <w:i/>
          <w:lang w:val="en-US"/>
        </w:rPr>
        <w:t xml:space="preserve"> = 2</w:t>
      </w:r>
      <w:r w:rsidRPr="00FA22F8">
        <w:rPr>
          <w:lang w:val="en-US"/>
        </w:rPr>
        <w:t xml:space="preserve"> equals 36.24 value). </w:t>
      </w:r>
    </w:p>
    <w:p w14:paraId="1EC1C659" w14:textId="77777777" w:rsidR="00A33AEC" w:rsidRPr="00FA22F8" w:rsidRDefault="00A33AEC" w:rsidP="00A33AEC">
      <w:pPr>
        <w:rPr>
          <w:lang w:val="en-US"/>
        </w:rPr>
      </w:pPr>
      <w:r w:rsidRPr="00FA22F8">
        <w:rPr>
          <w:lang w:val="en-US"/>
        </w:rPr>
        <w:t xml:space="preserve">The item </w:t>
      </w:r>
      <w:proofErr w:type="spellStart"/>
      <w:r w:rsidRPr="00FA22F8">
        <w:rPr>
          <w:i/>
          <w:lang w:val="en-US"/>
        </w:rPr>
        <w:t>tick_size</w:t>
      </w:r>
      <w:proofErr w:type="spellEnd"/>
      <w:r w:rsidRPr="00FA22F8">
        <w:rPr>
          <w:lang w:val="en-US"/>
        </w:rPr>
        <w:t xml:space="preserve"> defines the smallest possible step after entering the price (e.g. </w:t>
      </w:r>
      <w:proofErr w:type="spellStart"/>
      <w:r w:rsidRPr="00FA22F8">
        <w:rPr>
          <w:i/>
          <w:lang w:val="en-US"/>
        </w:rPr>
        <w:t>tick_size</w:t>
      </w:r>
      <w:proofErr w:type="spellEnd"/>
      <w:r w:rsidRPr="00FA22F8">
        <w:rPr>
          <w:i/>
          <w:lang w:val="en-US"/>
        </w:rPr>
        <w:t xml:space="preserve"> = 1</w:t>
      </w:r>
      <w:r w:rsidRPr="00FA22F8">
        <w:rPr>
          <w:lang w:val="en-US"/>
        </w:rPr>
        <w:t xml:space="preserve"> and </w:t>
      </w:r>
      <w:proofErr w:type="spellStart"/>
      <w:r w:rsidRPr="00FA22F8">
        <w:rPr>
          <w:i/>
          <w:lang w:val="en-US"/>
        </w:rPr>
        <w:t>decimal_shift_price</w:t>
      </w:r>
      <w:proofErr w:type="spellEnd"/>
      <w:r w:rsidRPr="00FA22F8">
        <w:rPr>
          <w:i/>
          <w:lang w:val="en-US"/>
        </w:rPr>
        <w:t xml:space="preserve"> = 2</w:t>
      </w:r>
      <w:r w:rsidRPr="00FA22F8">
        <w:rPr>
          <w:lang w:val="en-US"/>
        </w:rPr>
        <w:t xml:space="preserve"> mean that it is possible to increase the price in steps of 0.01).</w:t>
      </w:r>
    </w:p>
    <w:p w14:paraId="0AE2F929" w14:textId="77777777" w:rsidR="00A33AEC" w:rsidRPr="00FA22F8" w:rsidRDefault="00A33AEC" w:rsidP="00A33AEC">
      <w:pPr>
        <w:rPr>
          <w:lang w:val="en-US"/>
        </w:rPr>
      </w:pPr>
      <w:r w:rsidRPr="00FA22F8">
        <w:rPr>
          <w:lang w:val="en-US"/>
        </w:rPr>
        <w:t xml:space="preserve">The item </w:t>
      </w:r>
      <w:r w:rsidRPr="00FA22F8">
        <w:rPr>
          <w:i/>
          <w:lang w:val="en-US"/>
        </w:rPr>
        <w:t>currency</w:t>
      </w:r>
      <w:r w:rsidRPr="00FA22F8">
        <w:rPr>
          <w:lang w:val="en-US"/>
        </w:rPr>
        <w:t xml:space="preserve"> defines trade currency.</w:t>
      </w:r>
    </w:p>
    <w:p w14:paraId="589F7B8C" w14:textId="77777777" w:rsidR="000611A3" w:rsidRPr="00FA22F8" w:rsidRDefault="000611A3" w:rsidP="002D13F5">
      <w:pPr>
        <w:spacing w:after="0"/>
        <w:rPr>
          <w:lang w:val="en-US"/>
        </w:rPr>
      </w:pPr>
    </w:p>
    <w:p w14:paraId="253B4DCE" w14:textId="77777777" w:rsidR="00A33AEC" w:rsidRPr="002018EC" w:rsidRDefault="00A33AEC" w:rsidP="005710ED">
      <w:pPr>
        <w:pStyle w:val="Nadpis3"/>
      </w:pPr>
      <w:bookmarkStart w:id="180" w:name="_Toc214546263"/>
      <w:bookmarkStart w:id="181" w:name="_Toc214546367"/>
      <w:bookmarkStart w:id="182" w:name="_Toc228801712"/>
      <w:bookmarkStart w:id="183" w:name="_Toc203996325"/>
      <w:bookmarkStart w:id="184" w:name="_Toc203997524"/>
      <w:proofErr w:type="spellStart"/>
      <w:r w:rsidRPr="002018EC">
        <w:t>Format</w:t>
      </w:r>
      <w:proofErr w:type="spellEnd"/>
      <w:r w:rsidRPr="002018EC">
        <w:t xml:space="preserve"> </w:t>
      </w:r>
      <w:proofErr w:type="spellStart"/>
      <w:r w:rsidRPr="002018EC">
        <w:t>of</w:t>
      </w:r>
      <w:proofErr w:type="spellEnd"/>
      <w:r w:rsidRPr="002018EC">
        <w:t xml:space="preserve"> </w:t>
      </w:r>
      <w:proofErr w:type="spellStart"/>
      <w:r w:rsidRPr="002018EC">
        <w:t>date</w:t>
      </w:r>
      <w:proofErr w:type="spellEnd"/>
      <w:r w:rsidRPr="002018EC">
        <w:t xml:space="preserve"> </w:t>
      </w:r>
      <w:proofErr w:type="spellStart"/>
      <w:r w:rsidRPr="002018EC">
        <w:t>items</w:t>
      </w:r>
      <w:proofErr w:type="spellEnd"/>
      <w:r w:rsidRPr="002018EC">
        <w:t xml:space="preserve"> </w:t>
      </w:r>
      <w:proofErr w:type="spellStart"/>
      <w:r w:rsidRPr="002018EC">
        <w:t>within</w:t>
      </w:r>
      <w:proofErr w:type="spellEnd"/>
      <w:r w:rsidRPr="002018EC">
        <w:t xml:space="preserve"> </w:t>
      </w:r>
      <w:proofErr w:type="spellStart"/>
      <w:r w:rsidRPr="002018EC">
        <w:t>messages</w:t>
      </w:r>
      <w:bookmarkEnd w:id="180"/>
      <w:bookmarkEnd w:id="181"/>
      <w:bookmarkEnd w:id="182"/>
      <w:proofErr w:type="spellEnd"/>
    </w:p>
    <w:bookmarkEnd w:id="183"/>
    <w:bookmarkEnd w:id="184"/>
    <w:p w14:paraId="569B2D87" w14:textId="6CF6EBC7" w:rsidR="00934F63" w:rsidRPr="00FA22F8" w:rsidRDefault="00A33AEC" w:rsidP="00A33AEC">
      <w:pPr>
        <w:rPr>
          <w:lang w:val="en-US"/>
        </w:rPr>
      </w:pPr>
      <w:r w:rsidRPr="00FA22F8">
        <w:rPr>
          <w:lang w:val="en-US"/>
        </w:rPr>
        <w:t xml:space="preserve">Date items within messages use the Timestamp data type (native </w:t>
      </w:r>
      <w:proofErr w:type="spellStart"/>
      <w:r w:rsidRPr="00FA22F8">
        <w:rPr>
          <w:lang w:val="en-US"/>
        </w:rPr>
        <w:t>google.protobuf.Timestamp</w:t>
      </w:r>
      <w:proofErr w:type="spellEnd"/>
      <w:r w:rsidRPr="00FA22F8">
        <w:rPr>
          <w:lang w:val="en-US"/>
        </w:rPr>
        <w:t xml:space="preserve">), which uses the </w:t>
      </w:r>
      <w:proofErr w:type="spellStart"/>
      <w:r w:rsidRPr="00FA22F8">
        <w:rPr>
          <w:lang w:val="en-US"/>
        </w:rPr>
        <w:t>unix</w:t>
      </w:r>
      <w:proofErr w:type="spellEnd"/>
      <w:r w:rsidRPr="00FA22F8">
        <w:rPr>
          <w:lang w:val="en-US"/>
        </w:rPr>
        <w:t xml:space="preserve"> UTC timestamp as the base value (for more information see </w:t>
      </w:r>
      <w:hyperlink r:id="rId21" w:history="1">
        <w:r w:rsidRPr="00FA22F8">
          <w:rPr>
            <w:rStyle w:val="Hypertextovodkaz"/>
            <w:lang w:val="en-US"/>
          </w:rPr>
          <w:t>https://www.unixtimestamp.com/</w:t>
        </w:r>
      </w:hyperlink>
      <w:r w:rsidRPr="00FA22F8">
        <w:rPr>
          <w:lang w:val="en-US"/>
        </w:rPr>
        <w:t>).</w:t>
      </w:r>
    </w:p>
    <w:p w14:paraId="487137A9" w14:textId="77777777" w:rsidR="00934F63" w:rsidRPr="00FA22F8" w:rsidRDefault="00934F63" w:rsidP="002D13F5">
      <w:pPr>
        <w:spacing w:after="0"/>
        <w:rPr>
          <w:lang w:val="en-US"/>
        </w:rPr>
      </w:pPr>
    </w:p>
    <w:p w14:paraId="7657A1CB" w14:textId="77777777" w:rsidR="008A4C44" w:rsidRPr="002018EC" w:rsidRDefault="008A4C44" w:rsidP="005710ED">
      <w:pPr>
        <w:pStyle w:val="Nadpis3"/>
      </w:pPr>
      <w:bookmarkStart w:id="185" w:name="_Toc214546264"/>
      <w:bookmarkStart w:id="186" w:name="_Toc214546368"/>
      <w:bookmarkStart w:id="187" w:name="_Toc228801713"/>
      <w:bookmarkStart w:id="188" w:name="_Toc203996326"/>
      <w:bookmarkStart w:id="189" w:name="_Toc203997525"/>
      <w:proofErr w:type="spellStart"/>
      <w:r w:rsidRPr="002018EC">
        <w:t>Heartbeat</w:t>
      </w:r>
      <w:proofErr w:type="spellEnd"/>
      <w:r w:rsidRPr="002018EC">
        <w:t xml:space="preserve"> </w:t>
      </w:r>
      <w:proofErr w:type="spellStart"/>
      <w:r w:rsidRPr="002018EC">
        <w:t>message</w:t>
      </w:r>
      <w:bookmarkEnd w:id="185"/>
      <w:bookmarkEnd w:id="186"/>
      <w:bookmarkEnd w:id="187"/>
      <w:proofErr w:type="spellEnd"/>
    </w:p>
    <w:bookmarkEnd w:id="188"/>
    <w:bookmarkEnd w:id="189"/>
    <w:p w14:paraId="64E5AA0C" w14:textId="480F4DE7" w:rsidR="008A4C44" w:rsidRPr="00FA22F8" w:rsidRDefault="008A4C44" w:rsidP="008A4C44">
      <w:pPr>
        <w:rPr>
          <w:lang w:val="en-US"/>
        </w:rPr>
      </w:pPr>
      <w:r w:rsidRPr="00FA22F8">
        <w:rPr>
          <w:lang w:val="en-US"/>
        </w:rPr>
        <w:t>The Heartbeat message contains text with the attributes “server-timestamp” and “</w:t>
      </w:r>
      <w:proofErr w:type="spellStart"/>
      <w:r w:rsidRPr="00FA22F8">
        <w:rPr>
          <w:lang w:val="en-US"/>
        </w:rPr>
        <w:t>interal</w:t>
      </w:r>
      <w:proofErr w:type="spellEnd"/>
      <w:r w:rsidRPr="00FA22F8">
        <w:rPr>
          <w:lang w:val="en-US"/>
        </w:rPr>
        <w:t>-length”. Both attributes use milliseconds. The first one represents the difference between an actual time and the date 1.1.1970 0:00:00 UTC.</w:t>
      </w:r>
    </w:p>
    <w:p w14:paraId="59B96F3E" w14:textId="77777777" w:rsidR="008A4C44" w:rsidRPr="00FA22F8" w:rsidRDefault="008A4C44" w:rsidP="008A4C44">
      <w:pPr>
        <w:rPr>
          <w:lang w:val="en-US"/>
        </w:rPr>
      </w:pPr>
      <w:r w:rsidRPr="00FA22F8">
        <w:rPr>
          <w:lang w:val="en-US"/>
        </w:rPr>
        <w:t>Message example: server-timestamp=</w:t>
      </w:r>
      <w:proofErr w:type="gramStart"/>
      <w:r w:rsidRPr="00FA22F8">
        <w:rPr>
          <w:lang w:val="en-US"/>
        </w:rPr>
        <w:t>1468251175238;interval</w:t>
      </w:r>
      <w:proofErr w:type="gramEnd"/>
      <w:r w:rsidRPr="00FA22F8">
        <w:rPr>
          <w:lang w:val="en-US"/>
        </w:rPr>
        <w:t>-length=30000</w:t>
      </w:r>
    </w:p>
    <w:p w14:paraId="41861590" w14:textId="59D52140" w:rsidR="00672C5D" w:rsidRPr="00FA22F8" w:rsidRDefault="00672C5D">
      <w:pPr>
        <w:spacing w:after="0"/>
        <w:jc w:val="left"/>
        <w:textAlignment w:val="auto"/>
        <w:rPr>
          <w:lang w:val="en-US"/>
        </w:rPr>
      </w:pPr>
    </w:p>
    <w:p w14:paraId="686B6AB5" w14:textId="11DD8095" w:rsidR="0029283E" w:rsidRPr="005710ED" w:rsidRDefault="0029283E" w:rsidP="00071F51">
      <w:pPr>
        <w:pStyle w:val="Nadpis3"/>
      </w:pPr>
      <w:bookmarkStart w:id="190" w:name="_Toc216101955"/>
      <w:bookmarkStart w:id="191" w:name="_Toc216102660"/>
      <w:bookmarkStart w:id="192" w:name="_Ref216102192"/>
      <w:bookmarkStart w:id="193" w:name="_Ref216102196"/>
      <w:bookmarkStart w:id="194" w:name="_Toc228801714"/>
      <w:bookmarkStart w:id="195" w:name="_Ref418066562"/>
      <w:bookmarkStart w:id="196" w:name="_Toc203996327"/>
      <w:bookmarkStart w:id="197" w:name="_Toc203997526"/>
      <w:bookmarkEnd w:id="190"/>
      <w:bookmarkEnd w:id="191"/>
      <w:r>
        <w:t>Standar</w:t>
      </w:r>
      <w:r w:rsidR="00004DC9">
        <w:t>d</w:t>
      </w:r>
      <w:r>
        <w:t xml:space="preserve"> </w:t>
      </w:r>
      <w:proofErr w:type="spellStart"/>
      <w:r>
        <w:t>message</w:t>
      </w:r>
      <w:proofErr w:type="spellEnd"/>
      <w:r>
        <w:t xml:space="preserve"> </w:t>
      </w:r>
      <w:proofErr w:type="spellStart"/>
      <w:r>
        <w:t>header</w:t>
      </w:r>
      <w:bookmarkEnd w:id="192"/>
      <w:bookmarkEnd w:id="193"/>
      <w:bookmarkEnd w:id="194"/>
      <w:proofErr w:type="spellEnd"/>
    </w:p>
    <w:bookmarkEnd w:id="168"/>
    <w:bookmarkEnd w:id="169"/>
    <w:bookmarkEnd w:id="195"/>
    <w:bookmarkEnd w:id="196"/>
    <w:bookmarkEnd w:id="197"/>
    <w:p w14:paraId="7F03C0DF" w14:textId="2F4AECCE" w:rsidR="00FC11FC" w:rsidRPr="0029283E" w:rsidRDefault="00672C5D" w:rsidP="0029283E">
      <w:pPr>
        <w:rPr>
          <w:lang w:val="en-US"/>
        </w:rPr>
      </w:pPr>
      <w:r w:rsidRPr="0029283E">
        <w:rPr>
          <w:lang w:val="en-US"/>
        </w:rPr>
        <w:t>Every message contains the standard message header with the following items:</w:t>
      </w: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4"/>
        <w:gridCol w:w="399"/>
        <w:gridCol w:w="426"/>
        <w:gridCol w:w="841"/>
        <w:gridCol w:w="4857"/>
      </w:tblGrid>
      <w:tr w:rsidR="00934F63" w:rsidRPr="00906E8B" w14:paraId="2CF77F8F" w14:textId="77777777" w:rsidTr="00902788">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76B7A9CD" w14:textId="77777777" w:rsidR="00934F63" w:rsidRPr="00FA22F8" w:rsidRDefault="00934F63" w:rsidP="00D05187">
            <w:pPr>
              <w:pStyle w:val="Table-Header"/>
              <w:keepNext/>
              <w:spacing w:line="276" w:lineRule="auto"/>
            </w:pPr>
            <w:r w:rsidRPr="00FA22F8">
              <w:lastRenderedPageBreak/>
              <w:t>Message/Field</w:t>
            </w:r>
          </w:p>
        </w:tc>
        <w:tc>
          <w:tcPr>
            <w:tcW w:w="744"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hideMark/>
          </w:tcPr>
          <w:p w14:paraId="7EFA08FE" w14:textId="77777777" w:rsidR="00934F63" w:rsidRPr="00FA22F8" w:rsidRDefault="00934F63" w:rsidP="00D05187">
            <w:pPr>
              <w:pStyle w:val="Table-Header"/>
              <w:keepNext/>
              <w:spacing w:line="276" w:lineRule="auto"/>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5937EB4A" w14:textId="77777777" w:rsidR="00934F63" w:rsidRPr="00FA22F8" w:rsidRDefault="00934F63" w:rsidP="00D05187">
            <w:pPr>
              <w:pStyle w:val="Table-Header"/>
              <w:keepNext/>
              <w:spacing w:line="276" w:lineRule="auto"/>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514A48D4" w14:textId="77777777" w:rsidR="00934F63" w:rsidRPr="00FA22F8" w:rsidRDefault="00934F63" w:rsidP="00D05187">
            <w:pPr>
              <w:pStyle w:val="Table-Header"/>
              <w:keepNext/>
              <w:spacing w:line="276" w:lineRule="auto"/>
            </w:pPr>
            <w:r w:rsidRPr="00FA22F8">
              <w:t>No.</w:t>
            </w:r>
          </w:p>
        </w:tc>
        <w:tc>
          <w:tcPr>
            <w:tcW w:w="84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29D8C9C7" w14:textId="77777777" w:rsidR="00934F63" w:rsidRPr="00FA22F8" w:rsidRDefault="00934F63" w:rsidP="00D05187">
            <w:pPr>
              <w:pStyle w:val="Table-Header"/>
              <w:keepNext/>
              <w:spacing w:line="276" w:lineRule="auto"/>
            </w:pPr>
            <w:r w:rsidRPr="00FA22F8">
              <w:t>Data Type</w:t>
            </w:r>
          </w:p>
        </w:tc>
        <w:tc>
          <w:tcPr>
            <w:tcW w:w="4857"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7CC1AC2F" w14:textId="77777777" w:rsidR="00934F63" w:rsidRPr="00FA22F8" w:rsidRDefault="00934F63" w:rsidP="00D05187">
            <w:pPr>
              <w:pStyle w:val="Table-Header"/>
              <w:keepNext/>
              <w:spacing w:line="276" w:lineRule="auto"/>
            </w:pPr>
            <w:r w:rsidRPr="00FA22F8">
              <w:t>Short description</w:t>
            </w:r>
          </w:p>
        </w:tc>
      </w:tr>
      <w:tr w:rsidR="00934F63" w:rsidRPr="00906E8B" w14:paraId="3C317C06"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2DE56DC9" w14:textId="77777777" w:rsidR="00934F63" w:rsidRPr="00FA22F8" w:rsidRDefault="00934F63" w:rsidP="00D05187">
            <w:pPr>
              <w:pStyle w:val="Tablecontent"/>
              <w:keepNext/>
              <w:spacing w:line="276" w:lineRule="auto"/>
              <w:rPr>
                <w:b/>
                <w:szCs w:val="22"/>
              </w:rPr>
            </w:pPr>
            <w:proofErr w:type="spellStart"/>
            <w:r w:rsidRPr="00FA22F8">
              <w:rPr>
                <w:b/>
                <w:szCs w:val="22"/>
              </w:rPr>
              <w:t>standard_header</w:t>
            </w:r>
            <w:proofErr w:type="spellEnd"/>
          </w:p>
        </w:tc>
        <w:tc>
          <w:tcPr>
            <w:tcW w:w="744"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hideMark/>
          </w:tcPr>
          <w:p w14:paraId="55B193E1" w14:textId="77777777" w:rsidR="00934F63" w:rsidRPr="00FA22F8" w:rsidRDefault="00934F63" w:rsidP="00D05187">
            <w:pPr>
              <w:pStyle w:val="Tablecontent"/>
              <w:keepNext/>
              <w:spacing w:line="276" w:lineRule="auto"/>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1883131B" w14:textId="77777777" w:rsidR="00934F63" w:rsidRPr="00FA22F8" w:rsidRDefault="00934F63" w:rsidP="00D05187">
            <w:pPr>
              <w:pStyle w:val="Tablecontent"/>
              <w:keepNext/>
              <w:spacing w:line="276" w:lineRule="auto"/>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7780A9A7" w14:textId="77777777" w:rsidR="00934F63" w:rsidRPr="00FA22F8" w:rsidRDefault="00934F63" w:rsidP="00D05187">
            <w:pPr>
              <w:pStyle w:val="Tablecontent"/>
              <w:keepNext/>
              <w:spacing w:line="276" w:lineRule="auto"/>
              <w:jc w:val="center"/>
            </w:pPr>
          </w:p>
        </w:tc>
        <w:tc>
          <w:tcPr>
            <w:tcW w:w="84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1DF96A60" w14:textId="77777777" w:rsidR="00934F63" w:rsidRPr="00FA22F8" w:rsidRDefault="00934F63" w:rsidP="00D05187">
            <w:pPr>
              <w:pStyle w:val="Tablecontent"/>
              <w:keepNext/>
              <w:spacing w:line="276" w:lineRule="auto"/>
            </w:pPr>
            <w:r w:rsidRPr="00FA22F8">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04729E59" w14:textId="77777777" w:rsidR="00934F63" w:rsidRPr="00FA22F8" w:rsidRDefault="00934F63" w:rsidP="00D05187">
            <w:pPr>
              <w:pStyle w:val="Tablecontent"/>
              <w:keepNext/>
              <w:spacing w:line="276" w:lineRule="auto"/>
              <w:rPr>
                <w:szCs w:val="22"/>
              </w:rPr>
            </w:pPr>
          </w:p>
        </w:tc>
      </w:tr>
      <w:tr w:rsidR="00C709E4" w:rsidRPr="00906E8B" w14:paraId="6779E79D" w14:textId="77777777" w:rsidTr="00902788">
        <w:trPr>
          <w:trHeight w:val="654"/>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16FB4CA" w14:textId="77777777" w:rsidR="00C709E4" w:rsidRPr="00FA22F8" w:rsidRDefault="00C709E4" w:rsidP="00C709E4">
            <w:pPr>
              <w:pStyle w:val="Tablecontent"/>
              <w:keepNext/>
              <w:spacing w:line="276" w:lineRule="auto"/>
              <w:rPr>
                <w:color w:val="auto"/>
              </w:rPr>
            </w:pPr>
            <w:proofErr w:type="spellStart"/>
            <w:r w:rsidRPr="00FA22F8">
              <w:rPr>
                <w:color w:val="auto"/>
              </w:rPr>
              <w:t>market_id</w:t>
            </w:r>
            <w:proofErr w:type="spellEnd"/>
          </w:p>
        </w:tc>
        <w:tc>
          <w:tcPr>
            <w:tcW w:w="744" w:type="dxa"/>
            <w:tcBorders>
              <w:top w:val="single" w:sz="4" w:space="0" w:color="808080"/>
              <w:left w:val="single" w:sz="4" w:space="0" w:color="808080"/>
              <w:bottom w:val="single" w:sz="4" w:space="0" w:color="808080"/>
              <w:right w:val="single" w:sz="4" w:space="0" w:color="808080"/>
            </w:tcBorders>
            <w:shd w:val="clear" w:color="auto" w:fill="FFFFFF"/>
            <w:hideMark/>
          </w:tcPr>
          <w:p w14:paraId="45779594" w14:textId="77777777" w:rsidR="00C709E4" w:rsidRPr="00FA22F8" w:rsidRDefault="00C709E4" w:rsidP="00C709E4">
            <w:pPr>
              <w:pStyle w:val="Tablecontent"/>
              <w:keepNext/>
              <w:spacing w:line="276" w:lineRule="auto"/>
              <w:jc w:val="center"/>
              <w:rPr>
                <w:color w:val="auto"/>
              </w:rP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17B233B2" w14:textId="77777777" w:rsidR="00C709E4" w:rsidRPr="00FA22F8" w:rsidRDefault="00C709E4" w:rsidP="00C709E4">
            <w:pPr>
              <w:pStyle w:val="Tablecontent"/>
              <w:keepNext/>
              <w:spacing w:line="276" w:lineRule="auto"/>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tcPr>
          <w:p w14:paraId="2A7600D8" w14:textId="77777777" w:rsidR="00C709E4" w:rsidRPr="00FA22F8" w:rsidRDefault="00C709E4" w:rsidP="00C709E4">
            <w:pPr>
              <w:pStyle w:val="Tablecontent"/>
              <w:keepNext/>
              <w:spacing w:line="276" w:lineRule="auto"/>
              <w:rPr>
                <w:color w:val="auto"/>
              </w:rPr>
            </w:pPr>
          </w:p>
        </w:tc>
        <w:tc>
          <w:tcPr>
            <w:tcW w:w="841"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0C0B1565" w14:textId="77777777" w:rsidR="00C709E4" w:rsidRPr="00FA22F8" w:rsidRDefault="00C709E4" w:rsidP="00C709E4">
            <w:pPr>
              <w:pStyle w:val="Tablecontent"/>
              <w:keepNext/>
              <w:spacing w:line="276" w:lineRule="auto"/>
              <w:rPr>
                <w:color w:val="auto"/>
              </w:rPr>
            </w:pPr>
            <w:r w:rsidRPr="00FA22F8">
              <w:rPr>
                <w:color w:val="auto"/>
              </w:rPr>
              <w:t>Enum</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3451A013" w14:textId="77777777" w:rsidR="00C709E4" w:rsidRPr="00FA22F8" w:rsidRDefault="00C709E4" w:rsidP="00C709E4">
            <w:pPr>
              <w:pStyle w:val="Tablecontent"/>
              <w:keepNext/>
              <w:spacing w:line="276" w:lineRule="auto"/>
              <w:rPr>
                <w:color w:val="auto"/>
              </w:rPr>
            </w:pPr>
            <w:r w:rsidRPr="00FA22F8">
              <w:rPr>
                <w:color w:val="auto"/>
              </w:rPr>
              <w:t xml:space="preserve">Market Identification Code (MIC) of the market to which the request is sent or from which the request originates.  </w:t>
            </w:r>
          </w:p>
          <w:p w14:paraId="3A76C435" w14:textId="5B3A3AC2" w:rsidR="00C709E4" w:rsidRPr="00FA22F8" w:rsidRDefault="00C709E4" w:rsidP="00C709E4">
            <w:pPr>
              <w:pStyle w:val="Tablecontent"/>
              <w:rPr>
                <w:color w:val="auto"/>
              </w:rPr>
            </w:pPr>
            <w:r w:rsidRPr="00FA22F8">
              <w:rPr>
                <w:color w:val="auto"/>
              </w:rPr>
              <w:t xml:space="preserve">The following value </w:t>
            </w:r>
            <w:r w:rsidR="0029283E">
              <w:rPr>
                <w:color w:val="auto"/>
              </w:rPr>
              <w:t>is</w:t>
            </w:r>
            <w:r w:rsidRPr="00FA22F8">
              <w:rPr>
                <w:color w:val="auto"/>
              </w:rPr>
              <w:t xml:space="preserve"> allowed:</w:t>
            </w:r>
          </w:p>
          <w:p w14:paraId="1FF3CFDC" w14:textId="7951EDC8" w:rsidR="00C709E4" w:rsidRPr="00FA22F8" w:rsidRDefault="00C709E4" w:rsidP="00C709E4">
            <w:pPr>
              <w:pStyle w:val="Tablecontent"/>
              <w:rPr>
                <w:color w:val="auto"/>
              </w:rPr>
            </w:pPr>
            <w:r w:rsidRPr="00FA22F8">
              <w:rPr>
                <w:b/>
              </w:rPr>
              <w:t>"MARKET_ID_TYPE_IMG"</w:t>
            </w:r>
            <w:r w:rsidRPr="00FA22F8">
              <w:t>: Intraday gas market.</w:t>
            </w:r>
          </w:p>
        </w:tc>
      </w:tr>
      <w:tr w:rsidR="00446A25" w:rsidRPr="00906E8B" w14:paraId="26493A03" w14:textId="77777777" w:rsidTr="005A2A6A">
        <w:trPr>
          <w:trHeight w:val="17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4AB750D2" w14:textId="77777777" w:rsidR="00446A25" w:rsidRPr="00FA22F8" w:rsidRDefault="00446A25" w:rsidP="00C709E4">
            <w:pPr>
              <w:pStyle w:val="Tablecontent"/>
              <w:keepNext/>
              <w:spacing w:line="276" w:lineRule="auto"/>
            </w:pPr>
            <w:proofErr w:type="spellStart"/>
            <w:r w:rsidRPr="00FA22F8">
              <w:t>client_correlation_id</w:t>
            </w:r>
            <w:proofErr w:type="spellEnd"/>
          </w:p>
        </w:tc>
        <w:tc>
          <w:tcPr>
            <w:tcW w:w="744" w:type="dxa"/>
            <w:tcBorders>
              <w:top w:val="single" w:sz="4" w:space="0" w:color="808080"/>
              <w:left w:val="single" w:sz="4" w:space="0" w:color="808080"/>
              <w:bottom w:val="single" w:sz="4" w:space="0" w:color="808080"/>
              <w:right w:val="single" w:sz="4" w:space="0" w:color="808080"/>
            </w:tcBorders>
            <w:hideMark/>
          </w:tcPr>
          <w:p w14:paraId="75A45982" w14:textId="77777777" w:rsidR="00446A25" w:rsidRPr="00FA22F8" w:rsidRDefault="00446A25" w:rsidP="00C709E4">
            <w:pPr>
              <w:pStyle w:val="Tablecontent"/>
              <w:keepNext/>
              <w:spacing w:line="276" w:lineRule="auto"/>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D0ACC88" w14:textId="77777777" w:rsidR="00446A25" w:rsidRPr="00FA22F8" w:rsidRDefault="00446A25" w:rsidP="00C709E4">
            <w:pPr>
              <w:pStyle w:val="Tablecontent"/>
              <w:keepNext/>
              <w:spacing w:line="276" w:lineRule="auto"/>
              <w:jc w:val="center"/>
            </w:pPr>
            <w:r w:rsidRPr="00FA22F8">
              <w:t>o</w:t>
            </w:r>
          </w:p>
        </w:tc>
        <w:tc>
          <w:tcPr>
            <w:tcW w:w="426"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6255646E" w14:textId="77777777" w:rsidR="00446A25" w:rsidRPr="00FA22F8" w:rsidRDefault="00446A25" w:rsidP="00C709E4">
            <w:pPr>
              <w:pStyle w:val="Tablecontent"/>
              <w:keepNext/>
              <w:spacing w:line="276" w:lineRule="auto"/>
              <w:jc w:val="center"/>
            </w:pPr>
          </w:p>
        </w:tc>
        <w:tc>
          <w:tcPr>
            <w:tcW w:w="84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0FAC6CD" w14:textId="77777777" w:rsidR="00446A25" w:rsidRPr="00FA22F8" w:rsidRDefault="00446A25" w:rsidP="00C709E4">
            <w:pPr>
              <w:pStyle w:val="Tablecontent"/>
              <w:keepNext/>
              <w:spacing w:line="276" w:lineRule="auto"/>
            </w:pPr>
            <w:r w:rsidRPr="00FA22F8">
              <w:t>String</w:t>
            </w:r>
          </w:p>
        </w:tc>
        <w:tc>
          <w:tcPr>
            <w:tcW w:w="4857" w:type="dxa"/>
            <w:vMerge w:val="restart"/>
            <w:tcBorders>
              <w:left w:val="single" w:sz="4" w:space="0" w:color="808080"/>
              <w:right w:val="single" w:sz="4" w:space="0" w:color="808080"/>
            </w:tcBorders>
            <w:vAlign w:val="center"/>
            <w:hideMark/>
          </w:tcPr>
          <w:p w14:paraId="69E9020C" w14:textId="77777777" w:rsidR="00446A25" w:rsidRPr="00FA22F8" w:rsidRDefault="00446A25" w:rsidP="00C709E4">
            <w:pPr>
              <w:pStyle w:val="Tablecontent"/>
              <w:keepNext/>
              <w:spacing w:line="276" w:lineRule="auto"/>
              <w:ind w:left="-81"/>
              <w:rPr>
                <w:color w:val="auto"/>
              </w:rPr>
            </w:pPr>
            <w:r w:rsidRPr="00FA22F8">
              <w:rPr>
                <w:color w:val="auto"/>
              </w:rPr>
              <w:t xml:space="preserve">The client data field in this section can be used by the client to store information or meta-data about a request. </w:t>
            </w:r>
          </w:p>
          <w:p w14:paraId="2B00781A" w14:textId="77777777" w:rsidR="00446A25" w:rsidRPr="00FA22F8" w:rsidRDefault="00446A25" w:rsidP="00C709E4">
            <w:pPr>
              <w:pStyle w:val="Tablecontent"/>
              <w:keepNext/>
              <w:spacing w:line="276" w:lineRule="auto"/>
              <w:ind w:left="-81"/>
              <w:rPr>
                <w:color w:val="auto"/>
              </w:rPr>
            </w:pPr>
            <w:r w:rsidRPr="00FA22F8">
              <w:rPr>
                <w:color w:val="auto"/>
              </w:rPr>
              <w:t>The content in this field is not used by CS OTE system.</w:t>
            </w:r>
          </w:p>
          <w:p w14:paraId="3C0EFE94" w14:textId="4C0C4CF2" w:rsidR="00446A25" w:rsidRPr="00FA22F8" w:rsidRDefault="00446A25" w:rsidP="002E7FD5">
            <w:pPr>
              <w:pStyle w:val="Tablecontent"/>
              <w:keepNext/>
              <w:spacing w:line="276" w:lineRule="auto"/>
            </w:pPr>
            <w:r w:rsidRPr="00FA22F8">
              <w:rPr>
                <w:color w:val="auto"/>
              </w:rPr>
              <w:t>Content is sent back to client in response.</w:t>
            </w:r>
          </w:p>
        </w:tc>
      </w:tr>
      <w:tr w:rsidR="00446A25" w:rsidRPr="00906E8B" w14:paraId="39B7D8C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529D40CC" w14:textId="632F496E" w:rsidR="00446A25" w:rsidRPr="00FA22F8" w:rsidRDefault="00446A25" w:rsidP="00446A25">
            <w:pPr>
              <w:pStyle w:val="Tablecontent"/>
              <w:keepNext/>
              <w:spacing w:line="276" w:lineRule="auto"/>
            </w:pPr>
            <w:proofErr w:type="spellStart"/>
            <w:r w:rsidRPr="0063293D">
              <w:rPr>
                <w:lang w:val="en-GB"/>
              </w:rPr>
              <w:t>client_</w:t>
            </w:r>
            <w:r>
              <w:rPr>
                <w:lang w:val="en-GB"/>
              </w:rPr>
              <w:t>data_string</w:t>
            </w:r>
            <w:proofErr w:type="spellEnd"/>
          </w:p>
        </w:tc>
        <w:tc>
          <w:tcPr>
            <w:tcW w:w="744" w:type="dxa"/>
            <w:tcBorders>
              <w:top w:val="single" w:sz="4" w:space="0" w:color="808080"/>
              <w:left w:val="single" w:sz="4" w:space="0" w:color="808080"/>
              <w:bottom w:val="single" w:sz="4" w:space="0" w:color="808080"/>
              <w:right w:val="single" w:sz="4" w:space="0" w:color="808080"/>
            </w:tcBorders>
          </w:tcPr>
          <w:p w14:paraId="75CBB0E4" w14:textId="2820F600" w:rsidR="00446A25" w:rsidRPr="00FA22F8" w:rsidRDefault="00446A25" w:rsidP="00446A25">
            <w:pPr>
              <w:pStyle w:val="Tablecontent"/>
              <w:keepNext/>
              <w:spacing w:line="276" w:lineRule="auto"/>
              <w:jc w:val="center"/>
            </w:pPr>
            <w:r w:rsidRPr="0063293D">
              <w:rPr>
                <w:lang w:val="en-GB"/>
              </w:rPr>
              <w:t>FIELD</w:t>
            </w:r>
          </w:p>
        </w:tc>
        <w:tc>
          <w:tcPr>
            <w:tcW w:w="39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224E126A" w14:textId="138A2D34" w:rsidR="00446A25" w:rsidRPr="00FA22F8" w:rsidRDefault="00446A25" w:rsidP="00446A25">
            <w:pPr>
              <w:pStyle w:val="Tablecontent"/>
              <w:keepNext/>
              <w:spacing w:line="276" w:lineRule="auto"/>
              <w:jc w:val="center"/>
            </w:pPr>
            <w:r w:rsidRPr="0063293D">
              <w:rPr>
                <w:lang w:val="en-GB"/>
              </w:rPr>
              <w:t>o</w:t>
            </w:r>
          </w:p>
        </w:tc>
        <w:tc>
          <w:tcPr>
            <w:tcW w:w="426"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28254274" w14:textId="77777777" w:rsidR="00446A25" w:rsidRPr="00FA22F8" w:rsidRDefault="00446A25" w:rsidP="00446A25">
            <w:pPr>
              <w:pStyle w:val="Tablecontent"/>
              <w:keepNext/>
              <w:spacing w:line="276" w:lineRule="auto"/>
              <w:jc w:val="center"/>
            </w:pPr>
          </w:p>
        </w:tc>
        <w:tc>
          <w:tcPr>
            <w:tcW w:w="84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38731CBB" w14:textId="36F4D724" w:rsidR="00446A25" w:rsidRPr="00FA22F8" w:rsidRDefault="00446A25" w:rsidP="00446A25">
            <w:pPr>
              <w:pStyle w:val="Tablecontent"/>
              <w:keepNext/>
              <w:spacing w:line="276" w:lineRule="auto"/>
            </w:pPr>
            <w:r w:rsidRPr="0063293D">
              <w:rPr>
                <w:lang w:val="en-GB"/>
              </w:rPr>
              <w:t>String</w:t>
            </w:r>
          </w:p>
        </w:tc>
        <w:tc>
          <w:tcPr>
            <w:tcW w:w="4857" w:type="dxa"/>
            <w:vMerge/>
            <w:tcBorders>
              <w:left w:val="single" w:sz="4" w:space="0" w:color="808080"/>
              <w:bottom w:val="single" w:sz="4" w:space="0" w:color="808080"/>
              <w:right w:val="single" w:sz="4" w:space="0" w:color="808080"/>
            </w:tcBorders>
            <w:vAlign w:val="center"/>
          </w:tcPr>
          <w:p w14:paraId="3321FB70" w14:textId="77777777" w:rsidR="00446A25" w:rsidRPr="00FA22F8" w:rsidRDefault="00446A25" w:rsidP="00446A25">
            <w:pPr>
              <w:pStyle w:val="Tablecontent"/>
              <w:keepNext/>
              <w:spacing w:line="276" w:lineRule="auto"/>
              <w:ind w:left="-81"/>
              <w:rPr>
                <w:color w:val="auto"/>
              </w:rPr>
            </w:pPr>
          </w:p>
        </w:tc>
      </w:tr>
    </w:tbl>
    <w:p w14:paraId="5C0DFB42" w14:textId="72D5D68E" w:rsidR="002E7FD5" w:rsidRPr="00FA22F8" w:rsidRDefault="002E7FD5" w:rsidP="00FA22F8">
      <w:pPr>
        <w:pStyle w:val="Caption1"/>
        <w:rPr>
          <w:lang w:val="en-US"/>
        </w:rPr>
      </w:pPr>
      <w:bookmarkStart w:id="198" w:name="_Toc228801752"/>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4</w:t>
      </w:r>
      <w:r w:rsidRPr="00FA22F8">
        <w:rPr>
          <w:lang w:val="en-US"/>
        </w:rPr>
        <w:fldChar w:fldCharType="end"/>
      </w:r>
      <w:r w:rsidRPr="00FA22F8">
        <w:rPr>
          <w:lang w:val="en-US"/>
        </w:rPr>
        <w:t xml:space="preserve"> - Message header</w:t>
      </w:r>
      <w:bookmarkEnd w:id="198"/>
    </w:p>
    <w:p w14:paraId="6616C8D3" w14:textId="77777777" w:rsidR="00934F63" w:rsidRPr="00FA22F8" w:rsidRDefault="00934F63" w:rsidP="002D13F5">
      <w:pPr>
        <w:spacing w:after="0"/>
        <w:rPr>
          <w:lang w:val="en-US"/>
        </w:rPr>
      </w:pPr>
    </w:p>
    <w:p w14:paraId="6BD0E030" w14:textId="77777777" w:rsidR="004F5D62" w:rsidRPr="002018EC" w:rsidRDefault="004F5D62" w:rsidP="005710ED">
      <w:pPr>
        <w:pStyle w:val="Nadpis3"/>
      </w:pPr>
      <w:bookmarkStart w:id="199" w:name="_Toc214546266"/>
      <w:bookmarkStart w:id="200" w:name="_Toc214546370"/>
      <w:bookmarkStart w:id="201" w:name="_Toc228801715"/>
      <w:bookmarkStart w:id="202" w:name="_Toc203996328"/>
      <w:bookmarkStart w:id="203" w:name="_Toc203997527"/>
      <w:proofErr w:type="spellStart"/>
      <w:r w:rsidRPr="002018EC">
        <w:t>Individual</w:t>
      </w:r>
      <w:proofErr w:type="spellEnd"/>
      <w:r w:rsidRPr="002018EC">
        <w:t xml:space="preserve"> </w:t>
      </w:r>
      <w:proofErr w:type="spellStart"/>
      <w:r w:rsidRPr="002018EC">
        <w:t>message</w:t>
      </w:r>
      <w:proofErr w:type="spellEnd"/>
      <w:r w:rsidRPr="002018EC">
        <w:t xml:space="preserve"> </w:t>
      </w:r>
      <w:proofErr w:type="spellStart"/>
      <w:r w:rsidRPr="002018EC">
        <w:t>parameter</w:t>
      </w:r>
      <w:proofErr w:type="spellEnd"/>
      <w:r w:rsidRPr="002018EC">
        <w:t xml:space="preserve"> </w:t>
      </w:r>
      <w:proofErr w:type="spellStart"/>
      <w:r w:rsidRPr="002018EC">
        <w:t>descriptions</w:t>
      </w:r>
      <w:bookmarkEnd w:id="199"/>
      <w:bookmarkEnd w:id="200"/>
      <w:bookmarkEnd w:id="201"/>
      <w:proofErr w:type="spellEnd"/>
    </w:p>
    <w:bookmarkEnd w:id="202"/>
    <w:bookmarkEnd w:id="203"/>
    <w:p w14:paraId="46088242" w14:textId="77777777" w:rsidR="004F5D62" w:rsidRPr="00FA22F8" w:rsidRDefault="004F5D62" w:rsidP="004F5D62">
      <w:pPr>
        <w:rPr>
          <w:lang w:val="en-US"/>
        </w:rPr>
      </w:pPr>
      <w:r w:rsidRPr="00FA22F8">
        <w:rPr>
          <w:lang w:val="en-US"/>
        </w:rPr>
        <w:t>The following chapters define the following message parameters:</w:t>
      </w:r>
    </w:p>
    <w:p w14:paraId="4F7A0527" w14:textId="77777777" w:rsidR="004F5D62" w:rsidRPr="00FA22F8" w:rsidRDefault="004F5D62" w:rsidP="004F5D62">
      <w:pPr>
        <w:pStyle w:val="Odstavecseseznamem"/>
        <w:numPr>
          <w:ilvl w:val="0"/>
          <w:numId w:val="23"/>
        </w:numPr>
        <w:suppressAutoHyphens w:val="0"/>
        <w:spacing w:before="120" w:after="200"/>
        <w:contextualSpacing/>
        <w:textAlignment w:val="auto"/>
        <w:rPr>
          <w:lang w:val="en-US"/>
        </w:rPr>
      </w:pPr>
      <w:r w:rsidRPr="00FA22F8">
        <w:rPr>
          <w:lang w:val="en-US"/>
        </w:rPr>
        <w:t xml:space="preserve">Type – message type </w:t>
      </w:r>
    </w:p>
    <w:p w14:paraId="17248795" w14:textId="77777777" w:rsidR="004F5D62" w:rsidRPr="00FA22F8" w:rsidRDefault="004F5D62" w:rsidP="004F5D62">
      <w:pPr>
        <w:pStyle w:val="Odstavecseseznamem"/>
        <w:numPr>
          <w:ilvl w:val="1"/>
          <w:numId w:val="23"/>
        </w:numPr>
        <w:suppressAutoHyphens w:val="0"/>
        <w:spacing w:before="120" w:after="200"/>
        <w:contextualSpacing/>
        <w:textAlignment w:val="auto"/>
        <w:rPr>
          <w:lang w:val="en-US"/>
        </w:rPr>
      </w:pPr>
      <w:r w:rsidRPr="00FA22F8">
        <w:rPr>
          <w:lang w:val="en-US"/>
        </w:rPr>
        <w:t>Inquiry Request – data request</w:t>
      </w:r>
    </w:p>
    <w:p w14:paraId="6F720D82" w14:textId="77777777" w:rsidR="004F5D62" w:rsidRPr="00FA22F8" w:rsidRDefault="004F5D62" w:rsidP="004F5D62">
      <w:pPr>
        <w:pStyle w:val="Odstavecseseznamem"/>
        <w:numPr>
          <w:ilvl w:val="1"/>
          <w:numId w:val="23"/>
        </w:numPr>
        <w:suppressAutoHyphens w:val="0"/>
        <w:spacing w:before="120" w:after="200"/>
        <w:contextualSpacing/>
        <w:textAlignment w:val="auto"/>
        <w:rPr>
          <w:lang w:val="en-US"/>
        </w:rPr>
      </w:pPr>
      <w:r w:rsidRPr="00FA22F8">
        <w:rPr>
          <w:lang w:val="en-US"/>
        </w:rPr>
        <w:t>Management request – performance request</w:t>
      </w:r>
    </w:p>
    <w:p w14:paraId="057D1EC7" w14:textId="5B9DAC34" w:rsidR="004F5D62" w:rsidRPr="00FA22F8" w:rsidRDefault="004F5D62" w:rsidP="004F5D62">
      <w:pPr>
        <w:pStyle w:val="Odstavecseseznamem"/>
        <w:numPr>
          <w:ilvl w:val="1"/>
          <w:numId w:val="23"/>
        </w:numPr>
        <w:suppressAutoHyphens w:val="0"/>
        <w:spacing w:before="120" w:after="200"/>
        <w:contextualSpacing/>
        <w:textAlignment w:val="auto"/>
        <w:rPr>
          <w:lang w:val="en-US"/>
        </w:rPr>
      </w:pPr>
      <w:r w:rsidRPr="00FA22F8">
        <w:rPr>
          <w:lang w:val="en-US"/>
        </w:rPr>
        <w:t xml:space="preserve">Broadcast – </w:t>
      </w:r>
      <w:r w:rsidR="00E257C5">
        <w:rPr>
          <w:lang w:val="en-US"/>
        </w:rPr>
        <w:t>mass</w:t>
      </w:r>
      <w:r w:rsidRPr="00FA22F8">
        <w:rPr>
          <w:lang w:val="en-US"/>
        </w:rPr>
        <w:t xml:space="preserve"> message</w:t>
      </w:r>
    </w:p>
    <w:p w14:paraId="2C127729" w14:textId="77777777" w:rsidR="004F5D62" w:rsidRPr="00FA22F8" w:rsidRDefault="004F5D62" w:rsidP="004F5D62">
      <w:pPr>
        <w:pStyle w:val="Odstavecseseznamem"/>
        <w:numPr>
          <w:ilvl w:val="0"/>
          <w:numId w:val="23"/>
        </w:numPr>
        <w:suppressAutoHyphens w:val="0"/>
        <w:spacing w:before="120" w:after="200"/>
        <w:contextualSpacing/>
        <w:textAlignment w:val="auto"/>
        <w:rPr>
          <w:lang w:val="en-US"/>
        </w:rPr>
      </w:pPr>
      <w:r w:rsidRPr="00FA22F8">
        <w:rPr>
          <w:lang w:val="en-US"/>
        </w:rPr>
        <w:t xml:space="preserve">Role – </w:t>
      </w:r>
      <w:proofErr w:type="gramStart"/>
      <w:r w:rsidRPr="00FA22F8">
        <w:rPr>
          <w:lang w:val="en-US"/>
        </w:rPr>
        <w:t>role based</w:t>
      </w:r>
      <w:proofErr w:type="gramEnd"/>
      <w:r w:rsidRPr="00FA22F8">
        <w:rPr>
          <w:lang w:val="en-US"/>
        </w:rPr>
        <w:t xml:space="preserve"> accessibility </w:t>
      </w:r>
    </w:p>
    <w:p w14:paraId="5B722294" w14:textId="77777777" w:rsidR="004F5D62" w:rsidRPr="00FA22F8" w:rsidRDefault="004F5D62" w:rsidP="004F5D62">
      <w:pPr>
        <w:pStyle w:val="Odstavecseseznamem"/>
        <w:numPr>
          <w:ilvl w:val="0"/>
          <w:numId w:val="23"/>
        </w:numPr>
        <w:suppressAutoHyphens w:val="0"/>
        <w:spacing w:before="120" w:after="200"/>
        <w:contextualSpacing/>
        <w:textAlignment w:val="auto"/>
        <w:rPr>
          <w:lang w:val="en-US"/>
        </w:rPr>
      </w:pPr>
      <w:r w:rsidRPr="00FA22F8">
        <w:rPr>
          <w:lang w:val="en-US"/>
        </w:rPr>
        <w:t>Routing key –message routing to MQ server</w:t>
      </w:r>
    </w:p>
    <w:p w14:paraId="44A57AEE" w14:textId="77777777" w:rsidR="004F5D62" w:rsidRPr="00FA22F8" w:rsidRDefault="004F5D62" w:rsidP="004F5D62">
      <w:pPr>
        <w:pStyle w:val="Odstavecseseznamem"/>
        <w:numPr>
          <w:ilvl w:val="0"/>
          <w:numId w:val="23"/>
        </w:numPr>
        <w:suppressAutoHyphens w:val="0"/>
        <w:spacing w:before="120"/>
        <w:ind w:left="357" w:hanging="357"/>
        <w:contextualSpacing/>
        <w:textAlignment w:val="auto"/>
        <w:rPr>
          <w:lang w:val="en-US"/>
        </w:rPr>
      </w:pPr>
      <w:r w:rsidRPr="00FA22F8">
        <w:rPr>
          <w:lang w:val="en-US"/>
        </w:rPr>
        <w:t xml:space="preserve">Message limit – max. number of name-specific messages that can be processed by the server for each user within the defined time limit, without being rejected by the server. The format is defined as a/b, where the first “a” represents max. number of messages allowed within a 1-minute time limit and “b” represents max. number of messages within a 1-hour time limit. If no time limit is set, the number of messages is unlimited. Limit is calculated separately for each </w:t>
      </w:r>
      <w:proofErr w:type="spellStart"/>
      <w:r w:rsidRPr="00FA22F8">
        <w:rPr>
          <w:i/>
          <w:lang w:val="en-US"/>
        </w:rPr>
        <w:t>market_id</w:t>
      </w:r>
      <w:proofErr w:type="spellEnd"/>
      <w:r w:rsidRPr="00FA22F8">
        <w:rPr>
          <w:lang w:val="en-US"/>
        </w:rPr>
        <w:t>.</w:t>
      </w:r>
    </w:p>
    <w:bookmarkEnd w:id="134"/>
    <w:p w14:paraId="657CEBF6" w14:textId="77777777" w:rsidR="00934F63" w:rsidRPr="00FA22F8" w:rsidRDefault="00934F63" w:rsidP="002D13F5">
      <w:pPr>
        <w:spacing w:after="0"/>
        <w:rPr>
          <w:lang w:val="en-US"/>
        </w:rPr>
      </w:pPr>
    </w:p>
    <w:p w14:paraId="3EC2A531" w14:textId="77777777" w:rsidR="00BD40C2" w:rsidRPr="002018EC" w:rsidRDefault="00BD40C2" w:rsidP="005710ED">
      <w:pPr>
        <w:pStyle w:val="Nadpis2"/>
      </w:pPr>
      <w:bookmarkStart w:id="204" w:name="_Toc214546267"/>
      <w:bookmarkStart w:id="205" w:name="_Toc214546371"/>
      <w:bookmarkStart w:id="206" w:name="_Toc228801716"/>
      <w:bookmarkStart w:id="207" w:name="_Toc203996329"/>
      <w:bookmarkStart w:id="208" w:name="_Toc203997528"/>
      <w:r w:rsidRPr="002018EC">
        <w:t xml:space="preserve">Communication </w:t>
      </w:r>
      <w:proofErr w:type="spellStart"/>
      <w:r w:rsidRPr="002018EC">
        <w:t>scenarios</w:t>
      </w:r>
      <w:bookmarkEnd w:id="204"/>
      <w:bookmarkEnd w:id="205"/>
      <w:bookmarkEnd w:id="206"/>
      <w:proofErr w:type="spellEnd"/>
    </w:p>
    <w:p w14:paraId="3C8375BD" w14:textId="77777777" w:rsidR="00BD40C2" w:rsidRPr="002018EC" w:rsidRDefault="00BD40C2" w:rsidP="005710ED">
      <w:pPr>
        <w:pStyle w:val="Nadpis3"/>
      </w:pPr>
      <w:bookmarkStart w:id="209" w:name="_Toc214546268"/>
      <w:bookmarkStart w:id="210" w:name="_Toc214546372"/>
      <w:bookmarkStart w:id="211" w:name="_Toc228801717"/>
      <w:bookmarkStart w:id="212" w:name="_Toc418165597"/>
      <w:bookmarkStart w:id="213" w:name="_Toc419206621"/>
      <w:bookmarkStart w:id="214" w:name="_Toc419212629"/>
      <w:bookmarkStart w:id="215" w:name="_Toc430271199"/>
      <w:bookmarkStart w:id="216" w:name="_Toc93303163"/>
      <w:bookmarkStart w:id="217" w:name="_Toc203567290"/>
      <w:bookmarkStart w:id="218" w:name="_Toc203996330"/>
      <w:bookmarkStart w:id="219" w:name="_Toc203997529"/>
      <w:bookmarkEnd w:id="135"/>
      <w:bookmarkEnd w:id="136"/>
      <w:bookmarkEnd w:id="137"/>
      <w:bookmarkEnd w:id="138"/>
      <w:bookmarkEnd w:id="139"/>
      <w:bookmarkEnd w:id="140"/>
      <w:bookmarkEnd w:id="207"/>
      <w:bookmarkEnd w:id="208"/>
      <w:r w:rsidRPr="002018EC">
        <w:t>User log-in, log-out</w:t>
      </w:r>
      <w:bookmarkEnd w:id="209"/>
      <w:bookmarkEnd w:id="210"/>
      <w:bookmarkEnd w:id="211"/>
      <w:r w:rsidRPr="002018EC">
        <w:t xml:space="preserve"> </w:t>
      </w:r>
    </w:p>
    <w:bookmarkEnd w:id="212"/>
    <w:bookmarkEnd w:id="213"/>
    <w:bookmarkEnd w:id="214"/>
    <w:bookmarkEnd w:id="215"/>
    <w:bookmarkEnd w:id="216"/>
    <w:bookmarkEnd w:id="217"/>
    <w:bookmarkEnd w:id="218"/>
    <w:bookmarkEnd w:id="219"/>
    <w:p w14:paraId="4A59B68D" w14:textId="77777777" w:rsidR="00BD40C2" w:rsidRPr="00FA22F8" w:rsidRDefault="00BD40C2" w:rsidP="00BD40C2">
      <w:pPr>
        <w:rPr>
          <w:lang w:val="en-US"/>
        </w:rPr>
      </w:pPr>
      <w:r w:rsidRPr="00FA22F8">
        <w:rPr>
          <w:lang w:val="en-US"/>
        </w:rPr>
        <w:t xml:space="preserve">The base communication scenario is used for user log-in, log-out access to the system as well as actual system information requests. The user must </w:t>
      </w:r>
      <w:proofErr w:type="spellStart"/>
      <w:r w:rsidRPr="00FA22F8">
        <w:rPr>
          <w:lang w:val="en-US"/>
        </w:rPr>
        <w:t>intiate</w:t>
      </w:r>
      <w:proofErr w:type="spellEnd"/>
      <w:r w:rsidRPr="00FA22F8">
        <w:rPr>
          <w:lang w:val="en-US"/>
        </w:rPr>
        <w:t xml:space="preserve"> data communication with MQ server by sending a log-in request </w:t>
      </w:r>
      <w:proofErr w:type="spellStart"/>
      <w:r w:rsidRPr="00FA22F8">
        <w:rPr>
          <w:i/>
          <w:lang w:val="en-US"/>
        </w:rPr>
        <w:t>LoginReq</w:t>
      </w:r>
      <w:proofErr w:type="spellEnd"/>
      <w:r w:rsidRPr="00FA22F8">
        <w:rPr>
          <w:i/>
          <w:lang w:val="en-US"/>
        </w:rPr>
        <w:t xml:space="preserve"> </w:t>
      </w:r>
      <w:r w:rsidRPr="00FA22F8">
        <w:rPr>
          <w:lang w:val="en-US"/>
        </w:rPr>
        <w:t xml:space="preserve">within a 30-second time limit, otherwise the connection will be terminated. The response is </w:t>
      </w:r>
      <w:proofErr w:type="spellStart"/>
      <w:r w:rsidRPr="00FA22F8">
        <w:rPr>
          <w:i/>
          <w:lang w:val="en-US"/>
        </w:rPr>
        <w:t>UserRprt</w:t>
      </w:r>
      <w:proofErr w:type="spellEnd"/>
      <w:r w:rsidRPr="00FA22F8">
        <w:rPr>
          <w:i/>
          <w:lang w:val="en-US"/>
        </w:rPr>
        <w:t xml:space="preserve"> </w:t>
      </w:r>
      <w:r w:rsidRPr="00FA22F8">
        <w:rPr>
          <w:lang w:val="en-US"/>
        </w:rPr>
        <w:t xml:space="preserve">returned </w:t>
      </w:r>
      <w:proofErr w:type="gramStart"/>
      <w:r w:rsidRPr="00FA22F8">
        <w:rPr>
          <w:lang w:val="en-US"/>
        </w:rPr>
        <w:t>as a result of</w:t>
      </w:r>
      <w:proofErr w:type="gramEnd"/>
      <w:r w:rsidRPr="00FA22F8">
        <w:rPr>
          <w:lang w:val="en-US"/>
        </w:rPr>
        <w:t xml:space="preserve"> a successful validation, otherwise </w:t>
      </w:r>
      <w:proofErr w:type="spellStart"/>
      <w:r w:rsidRPr="00FA22F8">
        <w:rPr>
          <w:i/>
          <w:lang w:val="en-US"/>
        </w:rPr>
        <w:t>ErrResp</w:t>
      </w:r>
      <w:proofErr w:type="spellEnd"/>
      <w:r w:rsidRPr="00FA22F8">
        <w:rPr>
          <w:lang w:val="en-US"/>
        </w:rPr>
        <w:t xml:space="preserve"> is sent to the client in case of an unsuccessful validation.</w:t>
      </w:r>
    </w:p>
    <w:p w14:paraId="0510D81A" w14:textId="1765C212" w:rsidR="00BD40C2" w:rsidRPr="00FA22F8" w:rsidRDefault="00BD40C2" w:rsidP="0006581F">
      <w:pPr>
        <w:spacing w:after="0"/>
        <w:rPr>
          <w:lang w:val="en-US"/>
        </w:rPr>
      </w:pPr>
      <w:r w:rsidRPr="00FA22F8">
        <w:rPr>
          <w:lang w:val="en-US"/>
        </w:rPr>
        <w:t xml:space="preserve">The user must send a </w:t>
      </w:r>
      <w:proofErr w:type="spellStart"/>
      <w:r w:rsidRPr="00FA22F8">
        <w:rPr>
          <w:i/>
          <w:lang w:val="en-US"/>
        </w:rPr>
        <w:t>LogoutReq</w:t>
      </w:r>
      <w:proofErr w:type="spellEnd"/>
      <w:r w:rsidRPr="00FA22F8">
        <w:rPr>
          <w:lang w:val="en-US"/>
        </w:rPr>
        <w:t xml:space="preserve"> message during client application termination. If the user does not send a log-out request, they will be logged out according to the rules that define a lost connection.</w:t>
      </w:r>
    </w:p>
    <w:p w14:paraId="75C3A1E3" w14:textId="77777777" w:rsidR="003D5EAA" w:rsidRPr="00FA22F8" w:rsidRDefault="003D5EAA" w:rsidP="0006581F">
      <w:pPr>
        <w:spacing w:after="0"/>
        <w:rPr>
          <w:lang w:val="en-US"/>
        </w:rPr>
      </w:pPr>
    </w:p>
    <w:p w14:paraId="777D0C81" w14:textId="4838B180" w:rsidR="00A51CDD" w:rsidRPr="00906E8B" w:rsidRDefault="00A51CDD" w:rsidP="003D5EAA">
      <w:pPr>
        <w:rPr>
          <w:b/>
          <w:bCs/>
          <w:lang w:val="en-US"/>
        </w:rPr>
      </w:pPr>
      <w:r w:rsidRPr="00906E8B">
        <w:rPr>
          <w:b/>
          <w:bCs/>
          <w:lang w:val="en-US"/>
        </w:rPr>
        <w:t xml:space="preserve">AMQP server </w:t>
      </w:r>
      <w:proofErr w:type="spellStart"/>
      <w:r w:rsidRPr="00906E8B">
        <w:rPr>
          <w:b/>
          <w:bCs/>
          <w:lang w:val="en-US"/>
        </w:rPr>
        <w:t>parralel</w:t>
      </w:r>
      <w:proofErr w:type="spellEnd"/>
      <w:r w:rsidRPr="00906E8B">
        <w:rPr>
          <w:b/>
          <w:bCs/>
          <w:lang w:val="en-US"/>
        </w:rPr>
        <w:t xml:space="preserve"> client connection restriction</w:t>
      </w:r>
    </w:p>
    <w:p w14:paraId="09513B87" w14:textId="78F5F473" w:rsidR="00A51CDD" w:rsidRPr="00FA22F8" w:rsidRDefault="00A51CDD" w:rsidP="003D5EAA">
      <w:pPr>
        <w:rPr>
          <w:lang w:val="en-US"/>
        </w:rPr>
      </w:pPr>
      <w:r w:rsidRPr="00906E8B">
        <w:rPr>
          <w:lang w:val="en-US"/>
        </w:rPr>
        <w:t xml:space="preserve">During user account creation </w:t>
      </w:r>
      <w:r w:rsidR="005C1B8E" w:rsidRPr="00906E8B">
        <w:rPr>
          <w:lang w:val="en-US"/>
        </w:rPr>
        <w:t>on</w:t>
      </w:r>
      <w:r w:rsidRPr="00906E8B">
        <w:rPr>
          <w:lang w:val="en-US"/>
        </w:rPr>
        <w:t xml:space="preserve"> the RabbitMQ server, </w:t>
      </w:r>
      <w:r w:rsidR="005C1B8E" w:rsidRPr="00906E8B">
        <w:rPr>
          <w:lang w:val="en-US"/>
        </w:rPr>
        <w:t>a restriction</w:t>
      </w:r>
      <w:r w:rsidRPr="00906E8B">
        <w:rPr>
          <w:lang w:val="en-US"/>
        </w:rPr>
        <w:t xml:space="preserve"> number of parallel connection is set. The maximum number is paramet</w:t>
      </w:r>
      <w:r w:rsidR="005C1B8E" w:rsidRPr="00906E8B">
        <w:rPr>
          <w:lang w:val="en-US"/>
        </w:rPr>
        <w:t>e</w:t>
      </w:r>
      <w:r w:rsidRPr="00906E8B">
        <w:rPr>
          <w:lang w:val="en-US"/>
        </w:rPr>
        <w:t xml:space="preserve">rized (set </w:t>
      </w:r>
      <w:r w:rsidR="005C1B8E" w:rsidRPr="00906E8B">
        <w:rPr>
          <w:lang w:val="en-US"/>
        </w:rPr>
        <w:t>to</w:t>
      </w:r>
      <w:r w:rsidRPr="00906E8B">
        <w:rPr>
          <w:lang w:val="en-US"/>
        </w:rPr>
        <w:t xml:space="preserve"> 8 connections</w:t>
      </w:r>
      <w:r w:rsidR="005C1B8E" w:rsidRPr="00906E8B">
        <w:rPr>
          <w:lang w:val="en-US"/>
        </w:rPr>
        <w:t xml:space="preserve"> by default</w:t>
      </w:r>
      <w:r w:rsidRPr="00906E8B">
        <w:rPr>
          <w:lang w:val="en-US"/>
        </w:rPr>
        <w:t>).</w:t>
      </w:r>
      <w:r w:rsidR="005C1B8E" w:rsidRPr="00906E8B">
        <w:rPr>
          <w:lang w:val="en-US"/>
        </w:rPr>
        <w:t xml:space="preserve"> If this value needs to be modified for new users, the existing script must be modified and applied to the already existing accounts.</w:t>
      </w:r>
    </w:p>
    <w:p w14:paraId="42670BDC" w14:textId="505CA04A" w:rsidR="003D5EAA" w:rsidRPr="00FA22F8" w:rsidRDefault="003D5EAA" w:rsidP="003D5EAA">
      <w:pPr>
        <w:rPr>
          <w:lang w:val="en-US"/>
        </w:rPr>
      </w:pPr>
    </w:p>
    <w:p w14:paraId="01D6B902" w14:textId="06FAB56B" w:rsidR="005C1B8E" w:rsidRPr="00906E8B" w:rsidRDefault="005C1B8E" w:rsidP="003D5EAA">
      <w:pPr>
        <w:spacing w:after="0"/>
        <w:rPr>
          <w:lang w:val="en-US"/>
        </w:rPr>
      </w:pPr>
      <w:r w:rsidRPr="00906E8B">
        <w:rPr>
          <w:lang w:val="en-US"/>
        </w:rPr>
        <w:t>The system will allow the creation of only 8 parallel connections. This limitation will have no impact on properly functioning trading clients. It will only apply in cases where a client-side issue causes an excessive number of connections due to an error.</w:t>
      </w:r>
    </w:p>
    <w:p w14:paraId="3E2A1B01" w14:textId="77777777" w:rsidR="00890347" w:rsidRDefault="003D5EAA" w:rsidP="00890347">
      <w:pPr>
        <w:keepNext/>
        <w:spacing w:after="0"/>
      </w:pPr>
      <w:r w:rsidRPr="00FA22F8">
        <w:rPr>
          <w:noProof/>
          <w:lang w:val="en-US"/>
        </w:rPr>
        <w:lastRenderedPageBreak/>
        <mc:AlternateContent>
          <mc:Choice Requires="wpc">
            <w:drawing>
              <wp:inline distT="0" distB="0" distL="0" distR="0" wp14:anchorId="2CEF7285" wp14:editId="01BCB189">
                <wp:extent cx="5565140" cy="3260035"/>
                <wp:effectExtent l="0" t="0" r="16510" b="0"/>
                <wp:docPr id="360851061" name="Canvas 28"/>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681388712" name="Straight Connector 1"/>
                        <wps:cNvCnPr>
                          <a:cxnSpLocks noChangeShapeType="1"/>
                        </wps:cNvCnPr>
                        <wps:spPr bwMode="auto">
                          <a:xfrm>
                            <a:off x="1334238" y="391500"/>
                            <a:ext cx="0" cy="194830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605179784" name="Straight Connector 12"/>
                        <wps:cNvCnPr>
                          <a:cxnSpLocks noChangeShapeType="1"/>
                        </wps:cNvCnPr>
                        <wps:spPr bwMode="auto">
                          <a:xfrm>
                            <a:off x="3340850" y="391500"/>
                            <a:ext cx="0" cy="1948600"/>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653635823" name="Text Box 16"/>
                        <wps:cNvSpPr txBox="1">
                          <a:spLocks noChangeArrowheads="1"/>
                        </wps:cNvSpPr>
                        <wps:spPr bwMode="auto">
                          <a:xfrm>
                            <a:off x="860977" y="35900"/>
                            <a:ext cx="986967" cy="3556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9628F3B" w14:textId="17289237" w:rsidR="003D5EAA" w:rsidRDefault="00890347" w:rsidP="00D56A48">
                              <w:pPr>
                                <w:pStyle w:val="Normlnweb"/>
                                <w:spacing w:beforeAutospacing="0" w:after="0" w:afterAutospacing="0"/>
                                <w:jc w:val="center"/>
                                <w:rPr>
                                  <w:rFonts w:asciiTheme="minorHAnsi" w:eastAsia="Times New Roman" w:hAnsiTheme="minorHAnsi" w:cs="Times New Roman"/>
                                  <w:b/>
                                  <w:bCs/>
                                  <w:color w:val="1F497D" w:themeColor="text2"/>
                                  <w:sz w:val="16"/>
                                  <w:szCs w:val="16"/>
                                </w:rPr>
                              </w:pPr>
                              <w:r>
                                <w:rPr>
                                  <w:rFonts w:asciiTheme="minorHAnsi" w:eastAsia="Times New Roman" w:hAnsiTheme="minorHAnsi" w:cs="Times New Roman"/>
                                  <w:b/>
                                  <w:bCs/>
                                  <w:color w:val="1F497D" w:themeColor="text2"/>
                                  <w:sz w:val="16"/>
                                  <w:szCs w:val="16"/>
                                </w:rPr>
                                <w:t>User</w:t>
                              </w:r>
                            </w:p>
                            <w:p w14:paraId="051DC6BE" w14:textId="200A5352" w:rsidR="003D5EAA" w:rsidRPr="00CA4FC0" w:rsidRDefault="003D5EAA" w:rsidP="00D56A48">
                              <w:pPr>
                                <w:pStyle w:val="Normlnweb"/>
                                <w:spacing w:beforeAutospacing="0" w:after="0" w:afterAutospacing="0"/>
                                <w:jc w:val="center"/>
                                <w:rPr>
                                  <w:rFonts w:asciiTheme="minorHAnsi" w:hAnsiTheme="minorHAnsi"/>
                                  <w:b/>
                                  <w:sz w:val="16"/>
                                  <w:szCs w:val="16"/>
                                </w:rPr>
                              </w:pPr>
                              <w:r w:rsidRPr="00CA4FC0">
                                <w:rPr>
                                  <w:rFonts w:asciiTheme="minorHAnsi" w:eastAsia="Times New Roman" w:hAnsiTheme="minorHAnsi" w:cs="Times New Roman"/>
                                  <w:b/>
                                  <w:bCs/>
                                  <w:color w:val="1F497D" w:themeColor="text2"/>
                                  <w:sz w:val="16"/>
                                  <w:szCs w:val="16"/>
                                </w:rPr>
                                <w:t>(</w:t>
                              </w:r>
                              <w:r w:rsidR="00890347">
                                <w:rPr>
                                  <w:rFonts w:asciiTheme="minorHAnsi" w:eastAsia="Times New Roman" w:hAnsiTheme="minorHAnsi" w:cs="Times New Roman"/>
                                  <w:b/>
                                  <w:bCs/>
                                  <w:color w:val="1F497D" w:themeColor="text2"/>
                                  <w:sz w:val="16"/>
                                  <w:szCs w:val="16"/>
                                </w:rPr>
                                <w:t>request initiator</w:t>
                              </w:r>
                              <w:r w:rsidRPr="00CA4FC0">
                                <w:rPr>
                                  <w:rFonts w:asciiTheme="minorHAnsi" w:eastAsia="Times New Roman" w:hAnsiTheme="minorHAnsi" w:cs="Times New Roman"/>
                                  <w:b/>
                                  <w:bCs/>
                                  <w:color w:val="1F497D" w:themeColor="text2"/>
                                  <w:sz w:val="16"/>
                                  <w:szCs w:val="16"/>
                                </w:rPr>
                                <w:t>)</w:t>
                              </w:r>
                            </w:p>
                          </w:txbxContent>
                        </wps:txbx>
                        <wps:bodyPr rot="0" vert="horz" wrap="square" lIns="0" tIns="0" rIns="0" bIns="0" anchor="ctr" anchorCtr="0" upright="1">
                          <a:noAutofit/>
                        </wps:bodyPr>
                      </wps:wsp>
                      <wps:wsp>
                        <wps:cNvPr id="1002122684" name="Text Box 17"/>
                        <wps:cNvSpPr txBox="1">
                          <a:spLocks noChangeArrowheads="1"/>
                        </wps:cNvSpPr>
                        <wps:spPr bwMode="auto">
                          <a:xfrm>
                            <a:off x="2990851" y="36083"/>
                            <a:ext cx="710000" cy="24965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25E279C" w14:textId="77777777" w:rsidR="003D5EAA" w:rsidRPr="00CA4FC0" w:rsidRDefault="003D5EAA" w:rsidP="00D56A48">
                              <w:pPr>
                                <w:spacing w:after="0"/>
                                <w:jc w:val="center"/>
                                <w:rPr>
                                  <w:b/>
                                  <w:color w:val="1F497D" w:themeColor="text2"/>
                                  <w:sz w:val="16"/>
                                  <w:szCs w:val="16"/>
                                  <w:lang w:val="de-DE"/>
                                </w:rPr>
                              </w:pPr>
                              <w:r w:rsidRPr="00CA4FC0">
                                <w:rPr>
                                  <w:b/>
                                  <w:color w:val="1F497D" w:themeColor="text2"/>
                                  <w:sz w:val="16"/>
                                  <w:szCs w:val="16"/>
                                  <w:lang w:val="de-DE"/>
                                </w:rPr>
                                <w:t>OTE</w:t>
                              </w:r>
                            </w:p>
                          </w:txbxContent>
                        </wps:txbx>
                        <wps:bodyPr rot="0" vert="horz" wrap="square" lIns="0" tIns="0" rIns="0" bIns="0" anchor="ctr" anchorCtr="0" upright="1">
                          <a:noAutofit/>
                        </wps:bodyPr>
                      </wps:wsp>
                      <wps:wsp>
                        <wps:cNvPr id="1262692916" name="Straight Arrow Connector 19"/>
                        <wps:cNvCnPr>
                          <a:cxnSpLocks noChangeShapeType="1"/>
                        </wps:cNvCnPr>
                        <wps:spPr bwMode="auto">
                          <a:xfrm>
                            <a:off x="1401939" y="622600"/>
                            <a:ext cx="189661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148682959" name="Text Box 22"/>
                        <wps:cNvSpPr txBox="1">
                          <a:spLocks noChangeArrowheads="1"/>
                        </wps:cNvSpPr>
                        <wps:spPr bwMode="auto">
                          <a:xfrm>
                            <a:off x="1859141" y="406400"/>
                            <a:ext cx="855205" cy="3557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1227B8A" w14:textId="77777777" w:rsidR="003D5EAA" w:rsidRPr="00CA4FC0" w:rsidRDefault="003D5EAA" w:rsidP="003D5EAA">
                              <w:pPr>
                                <w:jc w:val="center"/>
                                <w:rPr>
                                  <w:b/>
                                  <w:sz w:val="16"/>
                                  <w:lang w:val="de-DE"/>
                                </w:rPr>
                              </w:pPr>
                              <w:r w:rsidRPr="00CA4FC0">
                                <w:rPr>
                                  <w:b/>
                                  <w:sz w:val="16"/>
                                  <w:lang w:val="de-DE"/>
                                </w:rPr>
                                <w:t>LoginReq</w:t>
                              </w:r>
                            </w:p>
                          </w:txbxContent>
                        </wps:txbx>
                        <wps:bodyPr rot="0" vert="horz" wrap="square" lIns="0" tIns="0" rIns="0" bIns="0" anchor="ctr" anchorCtr="0" upright="1">
                          <a:noAutofit/>
                        </wps:bodyPr>
                      </wps:wsp>
                      <wps:wsp>
                        <wps:cNvPr id="622227483" name="Straight Arrow Connector 23"/>
                        <wps:cNvCnPr>
                          <a:cxnSpLocks noChangeShapeType="1"/>
                        </wps:cNvCnPr>
                        <wps:spPr bwMode="auto">
                          <a:xfrm flipH="1">
                            <a:off x="1392339" y="1081300"/>
                            <a:ext cx="1888111" cy="0"/>
                          </a:xfrm>
                          <a:prstGeom prst="straightConnector1">
                            <a:avLst/>
                          </a:prstGeom>
                          <a:noFill/>
                          <a:ln w="9525">
                            <a:solidFill>
                              <a:srgbClr val="FF0000"/>
                            </a:solidFill>
                            <a:prstDash val="dash"/>
                            <a:round/>
                            <a:headEnd/>
                            <a:tailEnd type="triangle" w="med" len="med"/>
                          </a:ln>
                          <a:extLst>
                            <a:ext uri="{909E8E84-426E-40DD-AFC4-6F175D3DCCD1}">
                              <a14:hiddenFill xmlns:a14="http://schemas.microsoft.com/office/drawing/2010/main">
                                <a:noFill/>
                              </a14:hiddenFill>
                            </a:ext>
                          </a:extLst>
                        </wps:spPr>
                        <wps:bodyPr/>
                      </wps:wsp>
                      <wps:wsp>
                        <wps:cNvPr id="1086580019" name="Left Brace 33"/>
                        <wps:cNvSpPr>
                          <a:spLocks/>
                        </wps:cNvSpPr>
                        <wps:spPr bwMode="auto">
                          <a:xfrm>
                            <a:off x="1157437" y="624500"/>
                            <a:ext cx="110101" cy="474000"/>
                          </a:xfrm>
                          <a:prstGeom prst="leftBrace">
                            <a:avLst>
                              <a:gd name="adj1" fmla="val 8311"/>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754979968" name="Straight Arrow Connector 1014"/>
                        <wps:cNvCnPr>
                          <a:cxnSpLocks noChangeShapeType="1"/>
                        </wps:cNvCnPr>
                        <wps:spPr bwMode="auto">
                          <a:xfrm flipH="1">
                            <a:off x="1398339" y="2164900"/>
                            <a:ext cx="188781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930811545" name="Straight Arrow Connector 1015"/>
                        <wps:cNvCnPr>
                          <a:cxnSpLocks noChangeShapeType="1"/>
                        </wps:cNvCnPr>
                        <wps:spPr bwMode="auto">
                          <a:xfrm>
                            <a:off x="1393839" y="1962800"/>
                            <a:ext cx="189621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14528088" name="Text Box 24"/>
                        <wps:cNvSpPr txBox="1">
                          <a:spLocks noChangeArrowheads="1"/>
                        </wps:cNvSpPr>
                        <wps:spPr bwMode="auto">
                          <a:xfrm>
                            <a:off x="1890242" y="1033532"/>
                            <a:ext cx="814504" cy="1269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2EA3E3E" w14:textId="77777777" w:rsidR="003D5EAA" w:rsidRPr="00CA4FC0" w:rsidRDefault="003D5EAA" w:rsidP="003D5EAA">
                              <w:pPr>
                                <w:pStyle w:val="Normlnweb"/>
                                <w:spacing w:after="200"/>
                                <w:jc w:val="center"/>
                                <w:rPr>
                                  <w:rFonts w:asciiTheme="minorHAnsi" w:hAnsiTheme="minorHAnsi" w:cs="Times New Roman"/>
                                  <w:color w:val="FF0000"/>
                                </w:rPr>
                              </w:pPr>
                              <w:r w:rsidRPr="00CA4FC0">
                                <w:rPr>
                                  <w:rFonts w:asciiTheme="minorHAnsi" w:eastAsia="Calibri" w:hAnsiTheme="minorHAnsi" w:cs="Times New Roman"/>
                                  <w:b/>
                                  <w:bCs/>
                                  <w:color w:val="FF0000"/>
                                  <w:sz w:val="16"/>
                                  <w:szCs w:val="16"/>
                                  <w:lang w:val="de-DE"/>
                                </w:rPr>
                                <w:t>ErrResp</w:t>
                              </w:r>
                            </w:p>
                          </w:txbxContent>
                        </wps:txbx>
                        <wps:bodyPr rot="0" vert="horz" wrap="square" lIns="0" tIns="0" rIns="0" bIns="0" anchor="ctr" anchorCtr="0" upright="1">
                          <a:noAutofit/>
                        </wps:bodyPr>
                      </wps:wsp>
                      <wps:wsp>
                        <wps:cNvPr id="464110365" name="Straight Arrow Connector 1018"/>
                        <wps:cNvCnPr>
                          <a:cxnSpLocks noChangeShapeType="1"/>
                        </wps:cNvCnPr>
                        <wps:spPr bwMode="auto">
                          <a:xfrm flipH="1">
                            <a:off x="1394039" y="842300"/>
                            <a:ext cx="188791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000111649" name="Text Box 24"/>
                        <wps:cNvSpPr txBox="1">
                          <a:spLocks noChangeArrowheads="1"/>
                        </wps:cNvSpPr>
                        <wps:spPr bwMode="auto">
                          <a:xfrm>
                            <a:off x="1851241" y="802800"/>
                            <a:ext cx="854705" cy="1423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F629395" w14:textId="77777777" w:rsidR="003D5EAA" w:rsidRPr="00CA4FC0" w:rsidRDefault="003D5EAA" w:rsidP="003D5EAA">
                              <w:pPr>
                                <w:pStyle w:val="Normlnweb"/>
                                <w:spacing w:after="200"/>
                                <w:jc w:val="center"/>
                                <w:rPr>
                                  <w:rFonts w:asciiTheme="minorHAnsi" w:hAnsiTheme="minorHAnsi" w:cs="Times New Roman"/>
                                </w:rPr>
                              </w:pPr>
                              <w:r w:rsidRPr="00CA4FC0">
                                <w:rPr>
                                  <w:rFonts w:asciiTheme="minorHAnsi" w:eastAsia="Calibri" w:hAnsiTheme="minorHAnsi" w:cs="Times New Roman"/>
                                  <w:b/>
                                  <w:bCs/>
                                  <w:sz w:val="16"/>
                                  <w:szCs w:val="16"/>
                                  <w:lang w:val="de-DE"/>
                                </w:rPr>
                                <w:t>UserRprt</w:t>
                              </w:r>
                            </w:p>
                          </w:txbxContent>
                        </wps:txbx>
                        <wps:bodyPr rot="0" vert="horz" wrap="square" lIns="0" tIns="0" rIns="0" bIns="0" anchor="ctr" anchorCtr="0" upright="1">
                          <a:noAutofit/>
                        </wps:bodyPr>
                      </wps:wsp>
                      <wps:wsp>
                        <wps:cNvPr id="1660586000" name="Left Brace 1021"/>
                        <wps:cNvSpPr>
                          <a:spLocks/>
                        </wps:cNvSpPr>
                        <wps:spPr bwMode="auto">
                          <a:xfrm>
                            <a:off x="1148937" y="1906500"/>
                            <a:ext cx="109901" cy="330900"/>
                          </a:xfrm>
                          <a:prstGeom prst="leftBrace">
                            <a:avLst>
                              <a:gd name="adj1" fmla="val 832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63C4AAC5" w14:textId="77777777" w:rsidR="003D5EAA" w:rsidRPr="00CA4FC0" w:rsidRDefault="003D5EAA" w:rsidP="003D5EAA">
                              <w:pPr>
                                <w:pStyle w:val="Normlnweb"/>
                                <w:spacing w:after="200"/>
                                <w:jc w:val="both"/>
                                <w:rPr>
                                  <w:rFonts w:asciiTheme="minorHAnsi" w:hAnsiTheme="minorHAnsi"/>
                                </w:rPr>
                              </w:pPr>
                            </w:p>
                          </w:txbxContent>
                        </wps:txbx>
                        <wps:bodyPr rot="0" vert="horz" wrap="square" lIns="91440" tIns="45720" rIns="91440" bIns="45720" anchor="ctr" anchorCtr="0" upright="1">
                          <a:noAutofit/>
                        </wps:bodyPr>
                      </wps:wsp>
                      <wps:wsp>
                        <wps:cNvPr id="601289122" name="Text Box 22"/>
                        <wps:cNvSpPr txBox="1">
                          <a:spLocks noChangeArrowheads="1"/>
                        </wps:cNvSpPr>
                        <wps:spPr bwMode="auto">
                          <a:xfrm>
                            <a:off x="1854841" y="1858600"/>
                            <a:ext cx="854705" cy="3550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AD83A23" w14:textId="77777777" w:rsidR="003D5EAA" w:rsidRPr="00CA4FC0" w:rsidRDefault="003D5EAA" w:rsidP="003D5EAA">
                              <w:pPr>
                                <w:pStyle w:val="Normlnweb"/>
                                <w:spacing w:after="200"/>
                                <w:jc w:val="center"/>
                                <w:rPr>
                                  <w:rFonts w:asciiTheme="minorHAnsi" w:hAnsiTheme="minorHAnsi"/>
                                </w:rPr>
                              </w:pPr>
                              <w:r w:rsidRPr="00CA4FC0">
                                <w:rPr>
                                  <w:rFonts w:asciiTheme="minorHAnsi" w:eastAsia="Calibri" w:hAnsiTheme="minorHAnsi"/>
                                  <w:b/>
                                  <w:bCs/>
                                  <w:sz w:val="16"/>
                                  <w:szCs w:val="16"/>
                                  <w:lang w:val="de-DE"/>
                                </w:rPr>
                                <w:t>LogoutReq</w:t>
                              </w:r>
                            </w:p>
                          </w:txbxContent>
                        </wps:txbx>
                        <wps:bodyPr rot="0" vert="horz" wrap="square" lIns="0" tIns="0" rIns="0" bIns="0" anchor="ctr" anchorCtr="0" upright="1">
                          <a:noAutofit/>
                        </wps:bodyPr>
                      </wps:wsp>
                      <wps:wsp>
                        <wps:cNvPr id="1638834171" name="Text Box 24"/>
                        <wps:cNvSpPr txBox="1">
                          <a:spLocks noChangeArrowheads="1"/>
                        </wps:cNvSpPr>
                        <wps:spPr bwMode="auto">
                          <a:xfrm>
                            <a:off x="1849541" y="2115100"/>
                            <a:ext cx="855205" cy="1991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43AF9C7" w14:textId="77777777" w:rsidR="003D5EAA" w:rsidRPr="00CA4FC0" w:rsidRDefault="003D5EAA" w:rsidP="003D5EAA">
                              <w:pPr>
                                <w:pStyle w:val="Normlnweb"/>
                                <w:spacing w:after="200"/>
                                <w:jc w:val="center"/>
                                <w:rPr>
                                  <w:rFonts w:asciiTheme="minorHAnsi" w:hAnsiTheme="minorHAnsi"/>
                                </w:rPr>
                              </w:pPr>
                              <w:r w:rsidRPr="00CA4FC0">
                                <w:rPr>
                                  <w:rFonts w:asciiTheme="minorHAnsi" w:eastAsia="Calibri" w:hAnsiTheme="minorHAnsi"/>
                                  <w:b/>
                                  <w:bCs/>
                                  <w:sz w:val="16"/>
                                  <w:szCs w:val="16"/>
                                  <w:lang w:val="de-DE"/>
                                </w:rPr>
                                <w:t>LogoutRprt</w:t>
                              </w:r>
                            </w:p>
                          </w:txbxContent>
                        </wps:txbx>
                        <wps:bodyPr rot="0" vert="horz" wrap="square" lIns="0" tIns="0" rIns="0" bIns="0" anchor="ctr" anchorCtr="0" upright="1">
                          <a:noAutofit/>
                        </wps:bodyPr>
                      </wps:wsp>
                      <wpg:wgp>
                        <wpg:cNvPr id="2116431783" name="Group 482"/>
                        <wpg:cNvGrpSpPr>
                          <a:grpSpLocks/>
                        </wpg:cNvGrpSpPr>
                        <wpg:grpSpPr bwMode="auto">
                          <a:xfrm>
                            <a:off x="2222443" y="1556300"/>
                            <a:ext cx="84400" cy="177100"/>
                            <a:chOff x="0" y="0"/>
                            <a:chExt cx="846" cy="1773"/>
                          </a:xfrm>
                        </wpg:grpSpPr>
                        <wps:wsp>
                          <wps:cNvPr id="486497169" name="Rectangle 483"/>
                          <wps:cNvSpPr>
                            <a:spLocks noChangeArrowheads="1"/>
                          </wps:cNvSpPr>
                          <wps:spPr bwMode="auto">
                            <a:xfrm>
                              <a:off x="0" y="0"/>
                              <a:ext cx="846"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058D0F74" w14:textId="77777777" w:rsidR="003D5EAA" w:rsidRDefault="003D5EAA" w:rsidP="003D5EAA"/>
                            </w:txbxContent>
                          </wps:txbx>
                          <wps:bodyPr rot="0" vert="horz" wrap="square" lIns="91440" tIns="45720" rIns="91440" bIns="45720" anchor="ctr" anchorCtr="0" upright="1">
                            <a:noAutofit/>
                          </wps:bodyPr>
                        </wps:wsp>
                        <wps:wsp>
                          <wps:cNvPr id="178114120" name="Rectangle 486"/>
                          <wps:cNvSpPr>
                            <a:spLocks noChangeArrowheads="1"/>
                          </wps:cNvSpPr>
                          <wps:spPr bwMode="auto">
                            <a:xfrm>
                              <a:off x="1" y="669"/>
                              <a:ext cx="845"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0F96858C" w14:textId="77777777" w:rsidR="003D5EAA" w:rsidRDefault="003D5EAA" w:rsidP="003D5EAA">
                                <w:pPr>
                                  <w:pStyle w:val="Normlnweb"/>
                                  <w:spacing w:before="120" w:after="0"/>
                                </w:pPr>
                                <w:r>
                                  <w:rPr>
                                    <w:rFonts w:eastAsia="Times New Roman"/>
                                    <w:szCs w:val="22"/>
                                  </w:rPr>
                                  <w:t> </w:t>
                                </w:r>
                              </w:p>
                            </w:txbxContent>
                          </wps:txbx>
                          <wps:bodyPr rot="0" vert="horz" wrap="square" lIns="91440" tIns="45720" rIns="91440" bIns="45720" anchor="ctr" anchorCtr="0" upright="1">
                            <a:noAutofit/>
                          </wps:bodyPr>
                        </wps:wsp>
                        <wps:wsp>
                          <wps:cNvPr id="1905422430" name="Rectangle 487"/>
                          <wps:cNvSpPr>
                            <a:spLocks noChangeArrowheads="1"/>
                          </wps:cNvSpPr>
                          <wps:spPr bwMode="auto">
                            <a:xfrm>
                              <a:off x="2" y="1315"/>
                              <a:ext cx="844" cy="458"/>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1C8E0C60" w14:textId="77777777" w:rsidR="003D5EAA" w:rsidRDefault="003D5EAA" w:rsidP="003D5EAA">
                                <w:pPr>
                                  <w:pStyle w:val="Normlnweb"/>
                                  <w:spacing w:before="120" w:after="0"/>
                                </w:pPr>
                                <w:r>
                                  <w:rPr>
                                    <w:rFonts w:eastAsia="Times New Roman"/>
                                    <w:szCs w:val="22"/>
                                  </w:rPr>
                                  <w:t> </w:t>
                                </w:r>
                              </w:p>
                            </w:txbxContent>
                          </wps:txbx>
                          <wps:bodyPr rot="0" vert="horz" wrap="square" lIns="91440" tIns="45720" rIns="91440" bIns="45720" anchor="ctr" anchorCtr="0" upright="1">
                            <a:noAutofit/>
                          </wps:bodyPr>
                        </wps:wsp>
                      </wpg:wgp>
                      <wpg:wgp>
                        <wpg:cNvPr id="1443810439" name="Group 456"/>
                        <wpg:cNvGrpSpPr>
                          <a:grpSpLocks/>
                        </wpg:cNvGrpSpPr>
                        <wpg:grpSpPr bwMode="auto">
                          <a:xfrm>
                            <a:off x="588734" y="2518738"/>
                            <a:ext cx="4860928" cy="615986"/>
                            <a:chOff x="0" y="0"/>
                            <a:chExt cx="50135" cy="6072"/>
                          </a:xfrm>
                        </wpg:grpSpPr>
                        <wps:wsp>
                          <wps:cNvPr id="2010888304" name="Straight Arrow Connector 457"/>
                          <wps:cNvCnPr>
                            <a:cxnSpLocks noChangeShapeType="1"/>
                          </wps:cNvCnPr>
                          <wps:spPr bwMode="auto">
                            <a:xfrm flipH="1">
                              <a:off x="1185" y="910"/>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322990059" name="Text Box 37"/>
                          <wps:cNvSpPr txBox="1">
                            <a:spLocks noChangeArrowheads="1"/>
                          </wps:cNvSpPr>
                          <wps:spPr bwMode="auto">
                            <a:xfrm>
                              <a:off x="9059" y="0"/>
                              <a:ext cx="40894" cy="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07D816A" w14:textId="61E67F27" w:rsidR="003D5EAA" w:rsidRPr="001F56A3" w:rsidRDefault="00890347" w:rsidP="003D5EAA">
                                <w:pPr>
                                  <w:pStyle w:val="Normlnweb"/>
                                  <w:spacing w:after="200" w:line="276" w:lineRule="auto"/>
                                  <w:rPr>
                                    <w:lang w:val="cs-CZ"/>
                                  </w:rPr>
                                </w:pPr>
                                <w:r>
                                  <w:rPr>
                                    <w:rFonts w:ascii="Calibri" w:eastAsia="Calibri" w:hAnsi="Calibri" w:cs="News Gothic GDB"/>
                                    <w:color w:val="000000"/>
                                    <w:sz w:val="16"/>
                                    <w:szCs w:val="16"/>
                                    <w:lang w:val="cs-CZ"/>
                                  </w:rPr>
                                  <w:t>Request</w:t>
                                </w:r>
                                <w:r w:rsidR="003D5EAA"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txbxContent>
                          </wps:txbx>
                          <wps:bodyPr rot="0" vert="horz" wrap="square" lIns="180000" tIns="0" rIns="0" bIns="0" anchor="ctr" anchorCtr="0" upright="1">
                            <a:noAutofit/>
                          </wps:bodyPr>
                        </wps:wsp>
                        <wps:wsp>
                          <wps:cNvPr id="481560126" name="Straight Arrow Connector 459"/>
                          <wps:cNvCnPr>
                            <a:cxnSpLocks noChangeShapeType="1"/>
                          </wps:cNvCnPr>
                          <wps:spPr bwMode="auto">
                            <a:xfrm flipH="1">
                              <a:off x="1101" y="5657"/>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949765434" name="Straight Arrow Connector 460"/>
                          <wps:cNvCnPr>
                            <a:cxnSpLocks noChangeShapeType="1"/>
                          </wps:cNvCnPr>
                          <wps:spPr bwMode="auto">
                            <a:xfrm flipV="1">
                              <a:off x="1101" y="4555"/>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493453939" name="Left Brace 461"/>
                          <wps:cNvSpPr>
                            <a:spLocks/>
                          </wps:cNvSpPr>
                          <wps:spPr bwMode="auto">
                            <a:xfrm>
                              <a:off x="0" y="4128"/>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262823098" name="Text Box 42"/>
                          <wps:cNvSpPr txBox="1">
                            <a:spLocks noChangeArrowheads="1"/>
                          </wps:cNvSpPr>
                          <wps:spPr bwMode="auto">
                            <a:xfrm>
                              <a:off x="9241" y="4125"/>
                              <a:ext cx="40894" cy="1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7053D02" w14:textId="77777777" w:rsidR="00890347" w:rsidRPr="00FD3D57" w:rsidRDefault="00890347" w:rsidP="00890347">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0E2EEB91" w14:textId="7F716BD7" w:rsidR="003D5EAA" w:rsidRDefault="003D5EAA" w:rsidP="003D5EAA">
                                <w:pPr>
                                  <w:pStyle w:val="Normlnweb"/>
                                  <w:spacing w:after="200" w:line="276" w:lineRule="auto"/>
                                </w:pPr>
                              </w:p>
                            </w:txbxContent>
                          </wps:txbx>
                          <wps:bodyPr rot="0" vert="horz" wrap="square" lIns="180000" tIns="0" rIns="0" bIns="0" anchor="ctr" anchorCtr="0" upright="1">
                            <a:noAutofit/>
                          </wps:bodyPr>
                        </wps:wsp>
                      </wpg:wgp>
                      <wps:wsp>
                        <wps:cNvPr id="2001241463" name="Straight Arrow Connector 472"/>
                        <wps:cNvCnPr>
                          <a:cxnSpLocks noChangeShapeType="1"/>
                        </wps:cNvCnPr>
                        <wps:spPr bwMode="auto">
                          <a:xfrm flipH="1">
                            <a:off x="701635" y="2811400"/>
                            <a:ext cx="668004"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024027980" name="Text Box 38"/>
                        <wps:cNvSpPr txBox="1">
                          <a:spLocks noChangeArrowheads="1"/>
                        </wps:cNvSpPr>
                        <wps:spPr bwMode="auto">
                          <a:xfrm>
                            <a:off x="1478239" y="2718700"/>
                            <a:ext cx="4087524" cy="21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20C1FBE" w14:textId="77777777" w:rsidR="00890347" w:rsidRPr="00455D1C" w:rsidRDefault="00890347" w:rsidP="00890347">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390FC01D" w14:textId="3D430972" w:rsidR="003D5EAA" w:rsidRPr="00CA4FC0" w:rsidRDefault="003D5EAA" w:rsidP="003D5EAA">
                              <w:pPr>
                                <w:pStyle w:val="Normlnweb"/>
                                <w:rPr>
                                  <w:rFonts w:asciiTheme="minorHAnsi" w:hAnsiTheme="minorHAnsi"/>
                                </w:rPr>
                              </w:pPr>
                            </w:p>
                          </w:txbxContent>
                        </wps:txbx>
                        <wps:bodyPr rot="0" vert="horz" wrap="square" lIns="180000" tIns="0" rIns="0" bIns="0" anchor="ctr" anchorCtr="0" upright="1">
                          <a:noAutofit/>
                        </wps:bodyPr>
                      </wps:wsp>
                    </wpc:wpc>
                  </a:graphicData>
                </a:graphic>
              </wp:inline>
            </w:drawing>
          </mc:Choice>
          <mc:Fallback>
            <w:pict>
              <v:group w14:anchorId="2CEF7285" id="Canvas 28" o:spid="_x0000_s1026" editas="canvas" style="width:438.2pt;height:256.7pt;mso-position-horizontal-relative:char;mso-position-vertical-relative:line" coordsize="55651,325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0PsDRQkAAHtJAAAOAAAAZHJzL2Uyb0RvYy54bWzsXF1z27gVfe9M/wOH740JEAABTZSdrbNJ&#10;O5O2mU227zRFfbQUqZJ0pOyv78EHQUqyI3sTy5bsF5vil0ji4Nxz7r3U6582yyL4ktfNoirHIXkV&#10;hUFeZtVkUc7G4W+f3/1FhkHTpuUkLaoyH4df8yb86c2f//R6vRrltJpXxSSvA5ykbEbr1Tict+1q&#10;dHHRZPN8mTavqlVeYuO0qpdpi4/17GJSp2ucfVlc0CgSF+uqnqzqKsubBmvf2o3hG3P+6TTP2n9N&#10;p03eBsU4xLW15m9t/l7pvxdvXqejWZ2u5ovMXUb6B65imS5KfKk/1du0TYPrerF3quUiq6ummrav&#10;smp5UU2niyw394C7IdHO3Vym5Ze0MTeT4el0F4ilH3jeq5m+7rJ6tygKPI0LnH2k1+n/a4xPjpXr&#10;FUanWflxar7v+z/N01VubqsZZf/88rEOFpNxKCSJpUwIDYMyXQIrn9o6XczmbXBZlSVGsqoDogdM&#10;Xw0Ouyw/1vrSs035afWhyv7bBGV1OU/LWW6+4PPXFU5ijsBNDQ7RH5oVvvVq/Y9qgn3S67Yyo7eZ&#10;1kt9SoxLsMGxccxoDAR/HYexIjxyeMk3bZBhOwCVYRNRTMZ220U66s6xqpv2fV4tA70wDotFqW85&#10;HaVfPjStftDpqNtlawDSUVEG63GYCODbHNFUxWKih0fvZ2ZGflnUwZcUmE6zLC9bYvYrrpe4H7te&#10;4WLd1WI15oBdbVbhm/1ZzHVsfUFdXZcTXF86mufp5Be33KaLwi7j6KI0OLFP0Y7HVTX5+rHWt+Ww&#10;ciTQEBFxkqhEsm+hhh4VNkBNJDnAcRg24pFg027oHmQIEPMsMCN4LGIuadxB5rOe0H+tNgERA6B8&#10;0hTRbrBes4iZezs083NdV2s9S8CHWzyjD7UT4E48I0WkksTihatuDDqWUVIoga2aamLOD0KmBlWa&#10;y72FabZmuycCyw/FDVTyHbjQRDGMLTdSR7u52jhWtywS1JWN09AVWJhX9e9hsEaMHofN/67TOg+D&#10;4u8lnrkO6N1C3S1cdQtpmeHQcZi1dRjYD5etDf3Xq1oHlm5cy+pnRIDpwtCy5i97HccnsyiihFLR&#10;k1mPzORRkEmVApURC00RyVhfRTrqoJkYbFhoUqYEN/Pn9iB4itA02sTrjueOUCqoUFSBKHdFmiHD&#10;oVRTA8QeQauxiKhYGaQKzKFdFiVSCUGAZE2jnQy6Ras1Tnh63Wnp/xY+9dK5U26KU27jxdMRbkFr&#10;1HBbL6CPCzAoFOYyn4BJc/g2vaS12438/GjSjjApJFUcg2oNgWdDOhR0x4vTRHJFmGVDFgm2izHJ&#10;OY24j9SJ3X6GdOgf/zOnQxANpQncX4dQb1l32RBi02mch3OuwbRYrP7WiRrvYRWNHS+SCBZ7F7RE&#10;SkkelRjr2ZX3s+/edSYE02ZLqWqz/DZt5laoTrBktcg3/eop0l4kBZcRolkHqg/5FPakTrM8iIcw&#10;si4Dj8naEk3gLs9ht9w9z0F4wmJrQARle3kOQpCbcqGTJaC9A/GzwAWb6+1tiFaNs4nj8XTyH5xt&#10;uiyQakMWI5Ax8GeE5XAX5IH6XXQ6o/tWE4dNtPpmAuUphuEDQfbOzgdhiHn3w3hC8cE6ILfFuiC3&#10;5fScUMKZSpQSyL3t5AJ3iRXAZI9HrbKjVkoE23PuoNYE3PqiOU9Gc6oYIZJwBhF3GHf84XGnabMP&#10;5LHsArkSFCHCcmZnxrXDoS9oOy2HwzGO0rNcb3CGnHZMg6MiyhB4dVUjimMeG6XfJ3wkgTpAqt2U&#10;PZAJ8DH5Fid9sgkfr7OeucNhgkH9xeJOhCgfnhBv8zgsctQoUbHbZ0aZqBdmPCVmhNqHKYWm6gLx&#10;41MjJ9TlfmS0H30lZ0mX+yEeg2eY+/GR6ZkzIxEoPaNyB7JxWnHg0wkKOQMy/IFOnUnlnDpRkdi3&#10;6hEqNs5xxHF0MEDf36rb3Ou2m39WVl3XK01RyOv/e86EczfvIiJUKhQyu4nRc7dPHCMLekxZy5l0&#10;3I0cvp6029ZpSN4osfeppnOTtb6/4Z6Q9bkmn2fCwilX2gVazWJGElDlbm3JB7gjY5Qp7jAKF89R&#10;Wd/FaF9cIkq57WcoMHynw1PG6Gy0nvX9kOh13WlcvVef53vUMFbIla9Xs0E/JFAgWEySvrpk9guY&#10;dCxqdn5frzp1MdOLphHSlgK2t+uTmz3u0Pioy1qMoaql8wBoOdpzVBLpZzCASQMkugvEYjWb605D&#10;2xnZldnRoDn/xTVMSoa+AXeQcdgevqhc+Ms7UusgqstIMhPhLcavaJwymUo8Yu//HQnoRJyrs/gu&#10;0x/V/oUH2T+sLpvnHxVy+Prh+ifVt40GtrP0e3Ist7WPmr4eN6j37B+9c8+X0VA+ZXDPyX7uGgrT&#10;nqDVQNd1bHwagtNH8SOAEwES4BSYJaZA18PT9TmcNzx9D9MLPG0HvevVh/fkDDEivhGfPoIfAZ8u&#10;WR0T48YGmWrm0tSMG445U/4khqT7ntVTqCCbWA/5ZAXPg+solMpjSSKmE8SWS52Ost2qTnQ9iI7i&#10;KADHwCEYlHKCZQPFHqSQIJGiKP9oTSQIR6v33YQUj0jsCFhEidGDHuCPIKX0u0toI4p1aehA3dTF&#10;C9eo8kB9oTdXCWD9zVDAO20HMyEksKHHwGzwT3JPar00hj6Fd35iqtvSoxv6QpEZhUoZNEEd5/0N&#10;BEPgp4PPYHpHUrkoRCP0BH+XjN9qM9Z2xK8AXm94I8unKW1v1R8IEQQtBtrlndU7FkwSvEJD6OEG&#10;doZB7dF0XKbSKXzgiQtr/npIvVBVeEo97AoZBsGZ1gCH4qLwSg6q+SHR9u/dDmHT2wm0Mc53RLRI&#10;EiSBXgLjqbwxwVTMeGxeg7FwG5QkmXiQiqRNXiFTsSNtiVFbJtenYMW+GfruX4Ts+pJe+oXv9qbk&#10;2afL8F4aXuiN1H4rHdrZ+ih+vJqj6ppFMDV2WBVvh3eyED8d8Giy0D+Xe+a2ji0Lh+mCI/wMBX51&#10;QTf6MHH4pR5mnfcjeNkkIniF3SYWdKK4K8B06VnIxKjr0zxLT/t83gaiLKKJkj7R6pspbDLp6GaX&#10;sARMa/0uTZDU2sUe6C3htPO9RDpw3p5VOVTA8kbX+tx7OF9fxXv6FGd+4MeU+dyvEemfEBp+xvLw&#10;N5Pe/B8AAP//AwBQSwMEFAAGAAgAAAAhAED2c73cAAAABQEAAA8AAABkcnMvZG93bnJldi54bWxM&#10;j0FLAzEQhe+C/yGM4EVsttrWZd1skYJexVYKvU03YxK7mSybtF3/vdGLXgYe7/HeN/Vy9J040RBd&#10;YAXTSQGCuA3asVHwvnm+LUHEhKyxC0wKvijCsrm8qLHS4cxvdFonI3IJxwoV2JT6SsrYWvIYJ6En&#10;zt5HGDymLAcj9YDnXO47eVcUC+nRcV6w2NPKUntYH70CYxy6rS5tvNm+hM/V6263OcyVur4anx5B&#10;JBrTXxh+8DM6NJlpH46so+gU5EfS781e+bCYgdgrmE/vZyCbWv6nb74BAAD//wMAUEsBAi0AFAAG&#10;AAgAAAAhALaDOJL+AAAA4QEAABMAAAAAAAAAAAAAAAAAAAAAAFtDb250ZW50X1R5cGVzXS54bWxQ&#10;SwECLQAUAAYACAAAACEAOP0h/9YAAACUAQAACwAAAAAAAAAAAAAAAAAvAQAAX3JlbHMvLnJlbHNQ&#10;SwECLQAUAAYACAAAACEA3tD7A0UJAAB7SQAADgAAAAAAAAAAAAAAAAAuAgAAZHJzL2Uyb0RvYy54&#10;bWxQSwECLQAUAAYACAAAACEAQPZzvdwAAAAFAQAADwAAAAAAAAAAAAAAAACfCwAAZHJzL2Rvd25y&#10;ZXYueG1sUEsFBgAAAAAEAAQA8wAAAKgM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55651;height:32594;visibility:visible;mso-wrap-style:square">
                  <v:fill o:detectmouseclick="t"/>
                  <v:path o:connecttype="none"/>
                </v:shape>
                <v:line id="Straight Connector 1" o:spid="_x0000_s1028" style="position:absolute;visibility:visible;mso-wrap-style:square" from="13342,3915" to="13342,2339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NH5MzAAAAOIAAAAPAAAAZHJzL2Rvd25yZXYueG1sRI9Ba8JA&#10;FITvBf/D8gq9lLpJihpTVymlRcFTVERvr9nXJJh9G7Krxn/fLQg9DjPzDTNb9KYRF+pcbVlBPIxA&#10;EBdW11wq2G2/XlIQziNrbCyTghs5WMwHDzPMtL1yTpeNL0WAsMtQQeV9m0npiooMuqFtiYP3YzuD&#10;PsiulLrDa4CbRiZRNJYGaw4LFbb0UVFx2pyNgsn6M0+2+2Lkk+/p8pzX7WH3fFTq6bF/fwPhqff/&#10;4Xt7pRWM0/g1TSdxAn+Xwh2Q818AAAD//wMAUEsBAi0AFAAGAAgAAAAhANvh9svuAAAAhQEAABMA&#10;AAAAAAAAAAAAAAAAAAAAAFtDb250ZW50X1R5cGVzXS54bWxQSwECLQAUAAYACAAAACEAWvQsW78A&#10;AAAVAQAACwAAAAAAAAAAAAAAAAAfAQAAX3JlbHMvLnJlbHNQSwECLQAUAAYACAAAACEAYjR+TMwA&#10;AADiAAAADwAAAAAAAAAAAAAAAAAHAgAAZHJzL2Rvd25yZXYueG1sUEsFBgAAAAADAAMAtwAAAAAD&#10;AAAAAA==&#10;" strokecolor="#4579b8 [3044]" strokeweight="6pt"/>
                <v:line id="Straight Connector 12" o:spid="_x0000_s1029" style="position:absolute;visibility:visible;mso-wrap-style:square" from="33408,3915" to="33408,234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cEuOxwAAAOMAAAAPAAAAZHJzL2Rvd25yZXYueG1sRE9fS8Mw&#10;EH8X/A7hBN9cUtFsdsuGDBRfdLgOn4/m1labS01iV7+9EQQf7/f/VpvJ9WKkEDvPBoqZAkFce9tx&#10;Y+BQPVwtQMSEbLH3TAa+KcJmfX62wtL6E7/SuE+NyCEcSzTQpjSUUsa6JYdx5gfizB19cJjyGRpp&#10;A55yuOvltVJaOuw4N7Q40Lal+mP/5QzwYbetwvubHtWjprrQny/PlTbm8mK6X4JINKV/8Z/7yeb5&#10;Wt0W87v54gZ+f8oAyPUPAAAA//8DAFBLAQItABQABgAIAAAAIQDb4fbL7gAAAIUBAAATAAAAAAAA&#10;AAAAAAAAAAAAAABbQ29udGVudF9UeXBlc10ueG1sUEsBAi0AFAAGAAgAAAAhAFr0LFu/AAAAFQEA&#10;AAsAAAAAAAAAAAAAAAAAHwEAAF9yZWxzLy5yZWxzUEsBAi0AFAAGAAgAAAAhAE1wS47HAAAA4wAA&#10;AA8AAAAAAAAAAAAAAAAABwIAAGRycy9kb3ducmV2LnhtbFBLBQYAAAAAAwADALcAAAD7AgAAAAA=&#10;" strokecolor="#1f497d [3215]" strokeweight="6pt"/>
                <v:shapetype id="_x0000_t202" coordsize="21600,21600" o:spt="202" path="m,l,21600r21600,l21600,xe">
                  <v:stroke joinstyle="miter"/>
                  <v:path gradientshapeok="t" o:connecttype="rect"/>
                </v:shapetype>
                <v:shape id="Text Box 16" o:spid="_x0000_s1030" type="#_x0000_t202" style="position:absolute;left:8609;top:359;width:9870;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fQv9yQAAAOIAAAAPAAAAZHJzL2Rvd25yZXYueG1sRI/NasMw&#10;EITvhb6D2EJujZy4McGNEkIhEHJr/kpvi7W1TKyVkVTHefuoUMhxmJlvmMVqsK3oyYfGsYLJOANB&#10;XDndcK3geNi8zkGEiKyxdUwKbhRgtXx+WmCp3ZU/qd/HWiQIhxIVmBi7UspQGbIYxq4jTt6P8xZj&#10;kr6W2uM1wW0rp1lWSIsNpwWDHX0Yqi77X6sg9v78tlkPXt/OZocXO/n6bk5KjV6G9TuISEN8hP/b&#10;W62gmOVFPptPc/i7lO6AXN4BAAD//wMAUEsBAi0AFAAGAAgAAAAhANvh9svuAAAAhQEAABMAAAAA&#10;AAAAAAAAAAAAAAAAAFtDb250ZW50X1R5cGVzXS54bWxQSwECLQAUAAYACAAAACEAWvQsW78AAAAV&#10;AQAACwAAAAAAAAAAAAAAAAAfAQAAX3JlbHMvLnJlbHNQSwECLQAUAAYACAAAACEACH0L/ckAAADi&#10;AAAADwAAAAAAAAAAAAAAAAAHAgAAZHJzL2Rvd25yZXYueG1sUEsFBgAAAAADAAMAtwAAAP0CAAAA&#10;AA==&#10;" fillcolor="white [3201]" stroked="f" strokeweight=".5pt">
                  <v:textbox inset="0,0,0,0">
                    <w:txbxContent>
                      <w:p w14:paraId="69628F3B" w14:textId="17289237" w:rsidR="003D5EAA" w:rsidRDefault="00890347" w:rsidP="00D56A48">
                        <w:pPr>
                          <w:pStyle w:val="Normlnweb"/>
                          <w:spacing w:beforeAutospacing="0" w:after="0" w:afterAutospacing="0"/>
                          <w:jc w:val="center"/>
                          <w:rPr>
                            <w:rFonts w:asciiTheme="minorHAnsi" w:eastAsia="Times New Roman" w:hAnsiTheme="minorHAnsi" w:cs="Times New Roman"/>
                            <w:b/>
                            <w:bCs/>
                            <w:color w:val="1F497D" w:themeColor="text2"/>
                            <w:sz w:val="16"/>
                            <w:szCs w:val="16"/>
                          </w:rPr>
                        </w:pPr>
                        <w:r>
                          <w:rPr>
                            <w:rFonts w:asciiTheme="minorHAnsi" w:eastAsia="Times New Roman" w:hAnsiTheme="minorHAnsi" w:cs="Times New Roman"/>
                            <w:b/>
                            <w:bCs/>
                            <w:color w:val="1F497D" w:themeColor="text2"/>
                            <w:sz w:val="16"/>
                            <w:szCs w:val="16"/>
                          </w:rPr>
                          <w:t>User</w:t>
                        </w:r>
                      </w:p>
                      <w:p w14:paraId="051DC6BE" w14:textId="200A5352" w:rsidR="003D5EAA" w:rsidRPr="00CA4FC0" w:rsidRDefault="003D5EAA" w:rsidP="00D56A48">
                        <w:pPr>
                          <w:pStyle w:val="Normlnweb"/>
                          <w:spacing w:beforeAutospacing="0" w:after="0" w:afterAutospacing="0"/>
                          <w:jc w:val="center"/>
                          <w:rPr>
                            <w:rFonts w:asciiTheme="minorHAnsi" w:hAnsiTheme="minorHAnsi"/>
                            <w:b/>
                            <w:sz w:val="16"/>
                            <w:szCs w:val="16"/>
                          </w:rPr>
                        </w:pPr>
                        <w:r w:rsidRPr="00CA4FC0">
                          <w:rPr>
                            <w:rFonts w:asciiTheme="minorHAnsi" w:eastAsia="Times New Roman" w:hAnsiTheme="minorHAnsi" w:cs="Times New Roman"/>
                            <w:b/>
                            <w:bCs/>
                            <w:color w:val="1F497D" w:themeColor="text2"/>
                            <w:sz w:val="16"/>
                            <w:szCs w:val="16"/>
                          </w:rPr>
                          <w:t>(</w:t>
                        </w:r>
                        <w:r w:rsidR="00890347">
                          <w:rPr>
                            <w:rFonts w:asciiTheme="minorHAnsi" w:eastAsia="Times New Roman" w:hAnsiTheme="minorHAnsi" w:cs="Times New Roman"/>
                            <w:b/>
                            <w:bCs/>
                            <w:color w:val="1F497D" w:themeColor="text2"/>
                            <w:sz w:val="16"/>
                            <w:szCs w:val="16"/>
                          </w:rPr>
                          <w:t>request initiator</w:t>
                        </w:r>
                        <w:r w:rsidRPr="00CA4FC0">
                          <w:rPr>
                            <w:rFonts w:asciiTheme="minorHAnsi" w:eastAsia="Times New Roman" w:hAnsiTheme="minorHAnsi" w:cs="Times New Roman"/>
                            <w:b/>
                            <w:bCs/>
                            <w:color w:val="1F497D" w:themeColor="text2"/>
                            <w:sz w:val="16"/>
                            <w:szCs w:val="16"/>
                          </w:rPr>
                          <w:t>)</w:t>
                        </w:r>
                      </w:p>
                    </w:txbxContent>
                  </v:textbox>
                </v:shape>
                <v:shape id="Text Box 17" o:spid="_x0000_s1031" type="#_x0000_t202" style="position:absolute;left:29908;top:360;width:7100;height:24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AifVxQAAAOMAAAAPAAAAZHJzL2Rvd25yZXYueG1sRE9fa8Iw&#10;EH8f+B3CCXubSYuIVKPIQJC9zW2Kb0dza4rNpSSx1m+/DAZ7vN//W29H14mBQmw9ayhmCgRx7U3L&#10;jYbPj/3LEkRMyAY7z6ThQRG2m8nTGivj7/xOwzE1IodwrFCDTamvpIy1JYdx5nvizH374DDlMzTS&#10;BLzncNfJUqmFdNhybrDY06ul+nq8OQ1pCKf5fjcG8zjZN7y64nxpv7R+no67FYhEY/oX/7kPJs9X&#10;qizKcrGcw+9PGQC5+QEAAP//AwBQSwECLQAUAAYACAAAACEA2+H2y+4AAACFAQAAEwAAAAAAAAAA&#10;AAAAAAAAAAAAW0NvbnRlbnRfVHlwZXNdLnhtbFBLAQItABQABgAIAAAAIQBa9CxbvwAAABUBAAAL&#10;AAAAAAAAAAAAAAAAAB8BAABfcmVscy8ucmVsc1BLAQItABQABgAIAAAAIQB3AifVxQAAAOMAAAAP&#10;AAAAAAAAAAAAAAAAAAcCAABkcnMvZG93bnJldi54bWxQSwUGAAAAAAMAAwC3AAAA+QIAAAAA&#10;" fillcolor="white [3201]" stroked="f" strokeweight=".5pt">
                  <v:textbox inset="0,0,0,0">
                    <w:txbxContent>
                      <w:p w14:paraId="625E279C" w14:textId="77777777" w:rsidR="003D5EAA" w:rsidRPr="00CA4FC0" w:rsidRDefault="003D5EAA" w:rsidP="00D56A48">
                        <w:pPr>
                          <w:spacing w:after="0"/>
                          <w:jc w:val="center"/>
                          <w:rPr>
                            <w:b/>
                            <w:color w:val="1F497D" w:themeColor="text2"/>
                            <w:sz w:val="16"/>
                            <w:szCs w:val="16"/>
                            <w:lang w:val="de-DE"/>
                          </w:rPr>
                        </w:pPr>
                        <w:r w:rsidRPr="00CA4FC0">
                          <w:rPr>
                            <w:b/>
                            <w:color w:val="1F497D" w:themeColor="text2"/>
                            <w:sz w:val="16"/>
                            <w:szCs w:val="16"/>
                            <w:lang w:val="de-DE"/>
                          </w:rPr>
                          <w:t>OTE</w:t>
                        </w:r>
                      </w:p>
                    </w:txbxContent>
                  </v:textbox>
                </v:shape>
                <v:shapetype id="_x0000_t32" coordsize="21600,21600" o:spt="32" o:oned="t" path="m,l21600,21600e" filled="f">
                  <v:path arrowok="t" fillok="f" o:connecttype="none"/>
                  <o:lock v:ext="edit" shapetype="t"/>
                </v:shapetype>
                <v:shape id="Straight Arrow Connector 19" o:spid="_x0000_s1032" type="#_x0000_t32" style="position:absolute;left:14019;top:6226;width:1896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QlRZyQAAAOMAAAAPAAAAZHJzL2Rvd25yZXYueG1sRE/dS8Mw&#10;EH8X/B/CCb7Ili7TzNVlQwayD/eyquDj0ZxtsbmUJm71vzeC4OP9vm+xGlwrTtSHxrOByTgDQVx6&#10;23Bl4PXlaXQPIkRki61nMvBNAVbLy4sF5taf+UinIlYihXDI0UAdY5dLGcqaHIax74gT9+F7hzGd&#10;fSVtj+cU7lqpskxLhw2nhho7WtdUfhZfzsB6Otu/3exuNxoPHJ9ZbXd3+3djrq+GxwcQkYb4L/5z&#10;b22ar7TSczWfaPj9KQEglz8AAAD//wMAUEsBAi0AFAAGAAgAAAAhANvh9svuAAAAhQEAABMAAAAA&#10;AAAAAAAAAAAAAAAAAFtDb250ZW50X1R5cGVzXS54bWxQSwECLQAUAAYACAAAACEAWvQsW78AAAAV&#10;AQAACwAAAAAAAAAAAAAAAAAfAQAAX3JlbHMvLnJlbHNQSwECLQAUAAYACAAAACEAKUJUWckAAADj&#10;AAAADwAAAAAAAAAAAAAAAAAHAgAAZHJzL2Rvd25yZXYueG1sUEsFBgAAAAADAAMAtwAAAP0CAAAA&#10;AA==&#10;" strokecolor="#4579b8 [3044]">
                  <v:stroke endarrow="block"/>
                </v:shape>
                <v:shape id="Text Box 22" o:spid="_x0000_s1033" type="#_x0000_t202" style="position:absolute;left:18591;top:4064;width:8552;height:35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4psQxgAAAOMAAAAPAAAAZHJzL2Rvd25yZXYueG1sRE/da8Iw&#10;EH8f7H8IN/BtphUntTOKDATxbX6NvR3NrSk2l5Jktf73ZjDw8X7ft1gNthU9+dA4VpCPMxDEldMN&#10;1wqOh81rASJEZI2tY1JwowCr5fPTAkvtrvxJ/T7WIoVwKFGBibErpQyVIYth7DrixP04bzGm09dS&#10;e7ymcNvKSZbNpMWGU4PBjj4MVZf9r1UQe3+ebtaD17ez2eHF5l/fzUmp0cuwfgcRaYgP8b97q9P8&#10;fFrMisn8bQ5/PyUA5PIOAAD//wMAUEsBAi0AFAAGAAgAAAAhANvh9svuAAAAhQEAABMAAAAAAAAA&#10;AAAAAAAAAAAAAFtDb250ZW50X1R5cGVzXS54bWxQSwECLQAUAAYACAAAACEAWvQsW78AAAAVAQAA&#10;CwAAAAAAAAAAAAAAAAAfAQAAX3JlbHMvLnJlbHNQSwECLQAUAAYACAAAACEAXeKbEMYAAADjAAAA&#10;DwAAAAAAAAAAAAAAAAAHAgAAZHJzL2Rvd25yZXYueG1sUEsFBgAAAAADAAMAtwAAAPoCAAAAAA==&#10;" fillcolor="white [3201]" stroked="f" strokeweight=".5pt">
                  <v:textbox inset="0,0,0,0">
                    <w:txbxContent>
                      <w:p w14:paraId="51227B8A" w14:textId="77777777" w:rsidR="003D5EAA" w:rsidRPr="00CA4FC0" w:rsidRDefault="003D5EAA" w:rsidP="003D5EAA">
                        <w:pPr>
                          <w:jc w:val="center"/>
                          <w:rPr>
                            <w:b/>
                            <w:sz w:val="16"/>
                            <w:lang w:val="de-DE"/>
                          </w:rPr>
                        </w:pPr>
                        <w:proofErr w:type="spellStart"/>
                        <w:r w:rsidRPr="00CA4FC0">
                          <w:rPr>
                            <w:b/>
                            <w:sz w:val="16"/>
                            <w:lang w:val="de-DE"/>
                          </w:rPr>
                          <w:t>LoginReq</w:t>
                        </w:r>
                        <w:proofErr w:type="spellEnd"/>
                      </w:p>
                    </w:txbxContent>
                  </v:textbox>
                </v:shape>
                <v:shape id="Straight Arrow Connector 23" o:spid="_x0000_s1034" type="#_x0000_t32" style="position:absolute;left:13923;top:10813;width:1888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cM3/yAAAAOIAAAAPAAAAZHJzL2Rvd25yZXYueG1sRE/LagIx&#10;FN0L/YdwC26kZnzL1CgqWNwIrbYLd5fJ7WRwcjNMoo5+vSkIPbvDeXFmi8aW4kK1Lxwr6HUTEMSZ&#10;0wXnCr4Pm7cpCB+QNZaOScGNPCzmL60Zptpd+Ysu+5CLWMI+RQUmhCqV0meGLPquq4ij9utqiyHS&#10;Ope6xmsst6XsJ8lYWiw4LhisaG0oO+3PVsFhe/wcGu7s1j/J0kyOH6P7qjNSqv3aLN9BBGrCv/mZ&#10;3moF437EZDgdwN+leAfk/AEAAP//AwBQSwECLQAUAAYACAAAACEA2+H2y+4AAACFAQAAEwAAAAAA&#10;AAAAAAAAAAAAAAAAW0NvbnRlbnRfVHlwZXNdLnhtbFBLAQItABQABgAIAAAAIQBa9CxbvwAAABUB&#10;AAALAAAAAAAAAAAAAAAAAB8BAABfcmVscy8ucmVsc1BLAQItABQABgAIAAAAIQBAcM3/yAAAAOIA&#10;AAAPAAAAAAAAAAAAAAAAAAcCAABkcnMvZG93bnJldi54bWxQSwUGAAAAAAMAAwC3AAAA/AIAAAAA&#10;" strokecolor="red">
                  <v:stroke dashstyle="dash" endarrow="block"/>
                </v:shape>
                <v:shapetype id="_x0000_t87" coordsize="21600,21600" o:spt="87" adj="1800,10800" path="m21600,qx10800@0l10800@2qy0@11,10800@3l10800@1qy21600,21600e" filled="f">
                  <v:formulas>
                    <v:f eqn="val #0"/>
                    <v:f eqn="sum 21600 0 #0"/>
                    <v:f eqn="sum #1 0 #0"/>
                    <v:f eqn="sum #1 #0 0"/>
                    <v:f eqn="prod #0 9598 32768"/>
                    <v:f eqn="sum 21600 0 @4"/>
                    <v:f eqn="sum 21600 0 #1"/>
                    <v:f eqn="min #1 @6"/>
                    <v:f eqn="prod @7 1 2"/>
                    <v:f eqn="prod #0 2 1"/>
                    <v:f eqn="sum 21600 0 @9"/>
                    <v:f eqn="val #1"/>
                  </v:formulas>
                  <v:path arrowok="t" o:connecttype="custom" o:connectlocs="21600,0;0,10800;21600,21600" textboxrect="13963,@4,21600,@5"/>
                  <v:handles>
                    <v:h position="center,#0" yrange="0,@8"/>
                    <v:h position="topLeft,#1" yrange="@9,@10"/>
                  </v:handles>
                </v:shapetype>
                <v:shape id="Left Brace 33" o:spid="_x0000_s1035" type="#_x0000_t87" style="position:absolute;left:11574;top:6245;width:1101;height:47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fd5kxgAAAOMAAAAPAAAAZHJzL2Rvd25yZXYueG1sRE/NSgMx&#10;EL4LfYcwQm82qWhZt01LESpFpGDXg8dhM90EN5Nlk7bx7Y0geJzvf1ab7HtxoTG6wBrmMwWCuA3G&#10;cafho9ndVSBiQjbYByYN3xRhs57crLA24crvdDmmTpQQjjVqsCkNtZSxteQxzsJAXLhTGD2mco6d&#10;NCNeS7jv5b1SC+nRcWmwONCzpfbrePYaBvdysJib5tW/hbwz+fzgPg9aT2/zdgkiUU7/4j/33pT5&#10;qlo8VkrNn+D3pwKAXP8AAAD//wMAUEsBAi0AFAAGAAgAAAAhANvh9svuAAAAhQEAABMAAAAAAAAA&#10;AAAAAAAAAAAAAFtDb250ZW50X1R5cGVzXS54bWxQSwECLQAUAAYACAAAACEAWvQsW78AAAAVAQAA&#10;CwAAAAAAAAAAAAAAAAAfAQAAX3JlbHMvLnJlbHNQSwECLQAUAAYACAAAACEAdX3eZMYAAADjAAAA&#10;DwAAAAAAAAAAAAAAAAAHAgAAZHJzL2Rvd25yZXYueG1sUEsFBgAAAAADAAMAtwAAAPoCAAAAAA==&#10;" adj="417" strokecolor="#4579b8 [3044]"/>
                <v:shape id="Straight Arrow Connector 1014" o:spid="_x0000_s1036" type="#_x0000_t32" style="position:absolute;left:13983;top:21649;width:18878;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qvzlxwAAAOIAAAAPAAAAZHJzL2Rvd25yZXYueG1sRE/JTsMw&#10;EL0j8Q/WIHGjDksdEupWCAmEeqNBnKfxNI6Ix8F225SvxwekHp/evlhNbhAHCrH3rOF2VoAgbr3p&#10;udPw2bzePIKICdng4Jk0nCjCanl5scDa+CN/0GGTOpFDONaowaY01lLG1pLDOPMjceZ2PjhMGYZO&#10;moDHHO4GeVcUSjrsOTdYHOnFUvu92TsN2+bHzK1qzDrce6VOv1/lev+m9fXV9PwEItGUzuJ/97vR&#10;UM4fqrKqVN6cL+U7IJd/AAAA//8DAFBLAQItABQABgAIAAAAIQDb4fbL7gAAAIUBAAATAAAAAAAA&#10;AAAAAAAAAAAAAABbQ29udGVudF9UeXBlc10ueG1sUEsBAi0AFAAGAAgAAAAhAFr0LFu/AAAAFQEA&#10;AAsAAAAAAAAAAAAAAAAAHwEAAF9yZWxzLy5yZWxzUEsBAi0AFAAGAAgAAAAhAISq/OXHAAAA4gAA&#10;AA8AAAAAAAAAAAAAAAAABwIAAGRycy9kb3ducmV2LnhtbFBLBQYAAAAAAwADALcAAAD7AgAAAAA=&#10;" strokecolor="#4579b8 [3044]">
                  <v:stroke endarrow="block"/>
                </v:shape>
                <v:shape id="Straight Arrow Connector 1015" o:spid="_x0000_s1037" type="#_x0000_t32" style="position:absolute;left:13938;top:19628;width:1896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dlhZzAAAAOIAAAAPAAAAZHJzL2Rvd25yZXYueG1sRI9La8Mw&#10;EITvhf4HsYVeQiI7ifNwo4QSKM3rkhfkuFhb29RaGUtNnH8fFQo9DjPzDTNbtKYSV2pcaVlB3ItA&#10;EGdWl5wrOB0/uhMQziNrrCyTgjs5WMyfn2aYanvjPV0PPhcBwi5FBYX3dSqlywoy6Hq2Jg7el20M&#10;+iCbXOoGbwFuKtmPopE0WHJYKLCmZUHZ9+HHKFgOxptzZz38HOGO/Zb7q3WyuSj1+tK+v4Hw1Pr/&#10;8F97pRVMB9EkjpNhAr+Xwh2Q8wcAAAD//wMAUEsBAi0AFAAGAAgAAAAhANvh9svuAAAAhQEAABMA&#10;AAAAAAAAAAAAAAAAAAAAAFtDb250ZW50X1R5cGVzXS54bWxQSwECLQAUAAYACAAAACEAWvQsW78A&#10;AAAVAQAACwAAAAAAAAAAAAAAAAAfAQAAX3JlbHMvLnJlbHNQSwECLQAUAAYACAAAACEAbHZYWcwA&#10;AADiAAAADwAAAAAAAAAAAAAAAAAHAgAAZHJzL2Rvd25yZXYueG1sUEsFBgAAAAADAAMAtwAAAAAD&#10;AAAAAA==&#10;" strokecolor="#4579b8 [3044]">
                  <v:stroke endarrow="block"/>
                </v:shape>
                <v:shape id="Text Box 24" o:spid="_x0000_s1038" type="#_x0000_t202" style="position:absolute;left:18902;top:10335;width:8145;height:12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uGFtxQAAAOIAAAAPAAAAZHJzL2Rvd25yZXYueG1sRE9NS8NA&#10;EL0L/odlhN7sJqVKiN2WIhSkt1ateBuyYzY0Oxt21zT9952D4PHxvlebyfdqpJi6wAbKeQGKuAm2&#10;49bAx/vusQKVMrLFPjAZuFKCzfr+boW1DRc+0HjMrZIQTjUacDkPtdapceQxzcNALNxPiB6zwNhq&#10;G/Ei4b7Xi6J41h47lgaHA706as7HX28gj/G03G2naK8nt8ezL7++u09jZg/T9gVUpin/i//cb1bm&#10;l8unRVVUslkuCQa9vgEAAP//AwBQSwECLQAUAAYACAAAACEA2+H2y+4AAACFAQAAEwAAAAAAAAAA&#10;AAAAAAAAAAAAW0NvbnRlbnRfVHlwZXNdLnhtbFBLAQItABQABgAIAAAAIQBa9CxbvwAAABUBAAAL&#10;AAAAAAAAAAAAAAAAAB8BAABfcmVscy8ucmVsc1BLAQItABQABgAIAAAAIQAauGFtxQAAAOIAAAAP&#10;AAAAAAAAAAAAAAAAAAcCAABkcnMvZG93bnJldi54bWxQSwUGAAAAAAMAAwC3AAAA+QIAAAAA&#10;" fillcolor="white [3201]" stroked="f" strokeweight=".5pt">
                  <v:textbox inset="0,0,0,0">
                    <w:txbxContent>
                      <w:p w14:paraId="32EA3E3E" w14:textId="77777777" w:rsidR="003D5EAA" w:rsidRPr="00CA4FC0" w:rsidRDefault="003D5EAA" w:rsidP="003D5EAA">
                        <w:pPr>
                          <w:pStyle w:val="Normlnweb"/>
                          <w:spacing w:after="200"/>
                          <w:jc w:val="center"/>
                          <w:rPr>
                            <w:rFonts w:asciiTheme="minorHAnsi" w:hAnsiTheme="minorHAnsi" w:cs="Times New Roman"/>
                            <w:color w:val="FF0000"/>
                          </w:rPr>
                        </w:pPr>
                        <w:proofErr w:type="spellStart"/>
                        <w:r w:rsidRPr="00CA4FC0">
                          <w:rPr>
                            <w:rFonts w:asciiTheme="minorHAnsi" w:eastAsia="Calibri" w:hAnsiTheme="minorHAnsi" w:cs="Times New Roman"/>
                            <w:b/>
                            <w:bCs/>
                            <w:color w:val="FF0000"/>
                            <w:sz w:val="16"/>
                            <w:szCs w:val="16"/>
                            <w:lang w:val="de-DE"/>
                          </w:rPr>
                          <w:t>ErrResp</w:t>
                        </w:r>
                        <w:proofErr w:type="spellEnd"/>
                      </w:p>
                    </w:txbxContent>
                  </v:textbox>
                </v:shape>
                <v:shape id="Straight Arrow Connector 1018" o:spid="_x0000_s1039" type="#_x0000_t32" style="position:absolute;left:13940;top:8423;width:1887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2hmyQAAAOIAAAAPAAAAZHJzL2Rvd25yZXYueG1sRI9BSwMx&#10;FITvQv9DeAVvNru2jbJtWkRQpDe74vm5eW6Wbl7WJG23/nojCB6HmfmGWW9H14sThdh51lDOChDE&#10;jTcdtxre6qebexAxIRvsPZOGC0XYbiZXa6yMP/MrnfapFRnCsUINNqWhkjI2lhzGmR+Is/fpg8OU&#10;ZWilCXjOcNfL26JQ0mHHecHiQI+WmsP+6DR81F9maVVtdmHulbp8v9/tjs9aX0/HhxWIRGP6D/+1&#10;X4yGhVqUZTFXS/i9lO+A3PwAAAD//wMAUEsBAi0AFAAGAAgAAAAhANvh9svuAAAAhQEAABMAAAAA&#10;AAAAAAAAAAAAAAAAAFtDb250ZW50X1R5cGVzXS54bWxQSwECLQAUAAYACAAAACEAWvQsW78AAAAV&#10;AQAACwAAAAAAAAAAAAAAAAAfAQAAX3JlbHMvLnJlbHNQSwECLQAUAAYACAAAACEAh4toZskAAADi&#10;AAAADwAAAAAAAAAAAAAAAAAHAgAAZHJzL2Rvd25yZXYueG1sUEsFBgAAAAADAAMAtwAAAP0CAAAA&#10;AA==&#10;" strokecolor="#4579b8 [3044]">
                  <v:stroke endarrow="block"/>
                </v:shape>
                <v:shape id="Text Box 24" o:spid="_x0000_s1040" type="#_x0000_t202" style="position:absolute;left:18512;top:8028;width:8547;height:142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D1PsxQAAAOMAAAAPAAAAZHJzL2Rvd25yZXYueG1sRE/NagIx&#10;EL4X+g5hCt5qEhFpV6OIIBRvta2lt2EzbhY3kyVJ1/Xtm0Khx/n+Z7UZfScGiqkNbEBPFQjiOtiW&#10;GwPvb/vHJxApI1vsApOBGyXYrO/vVljZcOVXGo65ESWEU4UGXM59JWWqHXlM09ATF+4cosdczthI&#10;G/Fawn0nZ0otpMeWS4PDnnaO6svx2xvIQzzN99sx2tvJHfDi9edX+2HM5GHcLkFkGvO/+M/9Yst8&#10;pZTWejF/ht+fCgBy/QMAAP//AwBQSwECLQAUAAYACAAAACEA2+H2y+4AAACFAQAAEwAAAAAAAAAA&#10;AAAAAAAAAAAAW0NvbnRlbnRfVHlwZXNdLnhtbFBLAQItABQABgAIAAAAIQBa9CxbvwAAABUBAAAL&#10;AAAAAAAAAAAAAAAAAB8BAABfcmVscy8ucmVsc1BLAQItABQABgAIAAAAIQBqD1PsxQAAAOMAAAAP&#10;AAAAAAAAAAAAAAAAAAcCAABkcnMvZG93bnJldi54bWxQSwUGAAAAAAMAAwC3AAAA+QIAAAAA&#10;" fillcolor="white [3201]" stroked="f" strokeweight=".5pt">
                  <v:textbox inset="0,0,0,0">
                    <w:txbxContent>
                      <w:p w14:paraId="5F629395" w14:textId="77777777" w:rsidR="003D5EAA" w:rsidRPr="00CA4FC0" w:rsidRDefault="003D5EAA" w:rsidP="003D5EAA">
                        <w:pPr>
                          <w:pStyle w:val="Normlnweb"/>
                          <w:spacing w:after="200"/>
                          <w:jc w:val="center"/>
                          <w:rPr>
                            <w:rFonts w:asciiTheme="minorHAnsi" w:hAnsiTheme="minorHAnsi" w:cs="Times New Roman"/>
                          </w:rPr>
                        </w:pPr>
                        <w:proofErr w:type="spellStart"/>
                        <w:r w:rsidRPr="00CA4FC0">
                          <w:rPr>
                            <w:rFonts w:asciiTheme="minorHAnsi" w:eastAsia="Calibri" w:hAnsiTheme="minorHAnsi" w:cs="Times New Roman"/>
                            <w:b/>
                            <w:bCs/>
                            <w:sz w:val="16"/>
                            <w:szCs w:val="16"/>
                            <w:lang w:val="de-DE"/>
                          </w:rPr>
                          <w:t>UserRprt</w:t>
                        </w:r>
                        <w:proofErr w:type="spellEnd"/>
                      </w:p>
                    </w:txbxContent>
                  </v:textbox>
                </v:shape>
                <v:shape id="Left Brace 1021" o:spid="_x0000_s1041" type="#_x0000_t87" style="position:absolute;left:11489;top:19065;width:1099;height:33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41SXyQAAAOMAAAAPAAAAZHJzL2Rvd25yZXYueG1sRI9Pa8Mw&#10;DMXvg30Ho8Fuq73C0pLWLWWjMHbp/7saq0loLIfYS9NvPx0GPUp6eu/95svBN6qnLtaBLbyPDCji&#10;IriaSwvHw/ptCiomZIdNYLJwpwjLxfPTHHMXbryjfp9KJSYcc7RQpdTmWseiIo9xFFpiuV1C5zHJ&#10;2JXadXgTc9/osTGZ9lizJFTY0mdFxXX/6y18TbanwJvzZPMT6Xhf99vDeFhZ+/oyrGagEg3pIf7/&#10;/nZSP8vMxzQzRiiESRagF38AAAD//wMAUEsBAi0AFAAGAAgAAAAhANvh9svuAAAAhQEAABMAAAAA&#10;AAAAAAAAAAAAAAAAAFtDb250ZW50X1R5cGVzXS54bWxQSwECLQAUAAYACAAAACEAWvQsW78AAAAV&#10;AQAACwAAAAAAAAAAAAAAAAAfAQAAX3JlbHMvLnJlbHNQSwECLQAUAAYACAAAACEAXeNUl8kAAADj&#10;AAAADwAAAAAAAAAAAAAAAAAHAgAAZHJzL2Rvd25yZXYueG1sUEsFBgAAAAADAAMAtwAAAP0CAAAA&#10;AA==&#10;" adj="597" strokecolor="#4579b8 [3044]">
                  <v:textbox>
                    <w:txbxContent>
                      <w:p w14:paraId="63C4AAC5" w14:textId="77777777" w:rsidR="003D5EAA" w:rsidRPr="00CA4FC0" w:rsidRDefault="003D5EAA" w:rsidP="003D5EAA">
                        <w:pPr>
                          <w:pStyle w:val="Normlnweb"/>
                          <w:spacing w:after="200"/>
                          <w:jc w:val="both"/>
                          <w:rPr>
                            <w:rFonts w:asciiTheme="minorHAnsi" w:hAnsiTheme="minorHAnsi"/>
                          </w:rPr>
                        </w:pPr>
                      </w:p>
                    </w:txbxContent>
                  </v:textbox>
                </v:shape>
                <v:shape id="Text Box 22" o:spid="_x0000_s1042" type="#_x0000_t202" style="position:absolute;left:18548;top:18586;width:8547;height:3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jYCfyAAAAOIAAAAPAAAAZHJzL2Rvd25yZXYueG1sRI9BawIx&#10;FITvhf6H8ARvNbuLiN0aRQqCeNNWS2+PzXOzuHlZkriu/94IhR6HmfmGWawG24qefGgcK8gnGQji&#10;yumGawXfX5u3OYgQkTW2jknBnQKslq8vCyy1u/Ge+kOsRYJwKFGBibErpQyVIYth4jri5J2dtxiT&#10;9LXUHm8JbltZZNlMWmw4LRjs6NNQdTlcrYLY+9N0sx68vp/MDi82//ltjkqNR8P6A0SkIf6H/9pb&#10;rWCW5cX8PS8KeF5Kd0AuHwAAAP//AwBQSwECLQAUAAYACAAAACEA2+H2y+4AAACFAQAAEwAAAAAA&#10;AAAAAAAAAAAAAAAAW0NvbnRlbnRfVHlwZXNdLnhtbFBLAQItABQABgAIAAAAIQBa9CxbvwAAABUB&#10;AAALAAAAAAAAAAAAAAAAAB8BAABfcmVscy8ucmVsc1BLAQItABQABgAIAAAAIQCIjYCfyAAAAOIA&#10;AAAPAAAAAAAAAAAAAAAAAAcCAABkcnMvZG93bnJldi54bWxQSwUGAAAAAAMAAwC3AAAA/AIAAAAA&#10;" fillcolor="white [3201]" stroked="f" strokeweight=".5pt">
                  <v:textbox inset="0,0,0,0">
                    <w:txbxContent>
                      <w:p w14:paraId="0AD83A23" w14:textId="77777777" w:rsidR="003D5EAA" w:rsidRPr="00CA4FC0" w:rsidRDefault="003D5EAA" w:rsidP="003D5EAA">
                        <w:pPr>
                          <w:pStyle w:val="Normlnweb"/>
                          <w:spacing w:after="200"/>
                          <w:jc w:val="center"/>
                          <w:rPr>
                            <w:rFonts w:asciiTheme="minorHAnsi" w:hAnsiTheme="minorHAnsi"/>
                          </w:rPr>
                        </w:pPr>
                        <w:proofErr w:type="spellStart"/>
                        <w:r w:rsidRPr="00CA4FC0">
                          <w:rPr>
                            <w:rFonts w:asciiTheme="minorHAnsi" w:eastAsia="Calibri" w:hAnsiTheme="minorHAnsi"/>
                            <w:b/>
                            <w:bCs/>
                            <w:sz w:val="16"/>
                            <w:szCs w:val="16"/>
                            <w:lang w:val="de-DE"/>
                          </w:rPr>
                          <w:t>LogoutReq</w:t>
                        </w:r>
                        <w:proofErr w:type="spellEnd"/>
                      </w:p>
                    </w:txbxContent>
                  </v:textbox>
                </v:shape>
                <v:shape id="Text Box 24" o:spid="_x0000_s1043" type="#_x0000_t202" style="position:absolute;left:18495;top:21151;width:8552;height:19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Fe3XxwAAAOMAAAAPAAAAZHJzL2Rvd25yZXYueG1sRE/da8Iw&#10;EH8f7H8IN9jbTDtFS2cUGQhjb/OjY29Hc2uKzaUkWa3//SIIPt7v+5br0XZiIB9axwrySQaCuHa6&#10;5UbBYb99KUCEiKyxc0wKLhRgvXp8WGKp3Zm/aNjFRqQQDiUqMDH2pZShNmQxTFxPnLhf5y3GdPpG&#10;ao/nFG47+Zplc2mx5dRgsKd3Q/Vp92cVxMFXs+1m9PpSmU882fz7pz0q9fw0bt5ARBrjXXxzf+g0&#10;fz4tiuksX+Rw/SkBIFf/AAAA//8DAFBLAQItABQABgAIAAAAIQDb4fbL7gAAAIUBAAATAAAAAAAA&#10;AAAAAAAAAAAAAABbQ29udGVudF9UeXBlc10ueG1sUEsBAi0AFAAGAAgAAAAhAFr0LFu/AAAAFQEA&#10;AAsAAAAAAAAAAAAAAAAAHwEAAF9yZWxzLy5yZWxzUEsBAi0AFAAGAAgAAAAhAN8V7dfHAAAA4wAA&#10;AA8AAAAAAAAAAAAAAAAABwIAAGRycy9kb3ducmV2LnhtbFBLBQYAAAAAAwADALcAAAD7AgAAAAA=&#10;" fillcolor="white [3201]" stroked="f" strokeweight=".5pt">
                  <v:textbox inset="0,0,0,0">
                    <w:txbxContent>
                      <w:p w14:paraId="243AF9C7" w14:textId="77777777" w:rsidR="003D5EAA" w:rsidRPr="00CA4FC0" w:rsidRDefault="003D5EAA" w:rsidP="003D5EAA">
                        <w:pPr>
                          <w:pStyle w:val="Normlnweb"/>
                          <w:spacing w:after="200"/>
                          <w:jc w:val="center"/>
                          <w:rPr>
                            <w:rFonts w:asciiTheme="minorHAnsi" w:hAnsiTheme="minorHAnsi"/>
                          </w:rPr>
                        </w:pPr>
                        <w:proofErr w:type="spellStart"/>
                        <w:r w:rsidRPr="00CA4FC0">
                          <w:rPr>
                            <w:rFonts w:asciiTheme="minorHAnsi" w:eastAsia="Calibri" w:hAnsiTheme="minorHAnsi"/>
                            <w:b/>
                            <w:bCs/>
                            <w:sz w:val="16"/>
                            <w:szCs w:val="16"/>
                            <w:lang w:val="de-DE"/>
                          </w:rPr>
                          <w:t>LogoutRprt</w:t>
                        </w:r>
                        <w:proofErr w:type="spellEnd"/>
                      </w:p>
                    </w:txbxContent>
                  </v:textbox>
                </v:shape>
                <v:group id="Group 482" o:spid="_x0000_s1044" style="position:absolute;left:22224;top:15563;width:844;height:1771" coordsize="846,17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65rhzAAAAOMAAAAPAAAAZHJzL2Rvd25yZXYueG1sRI9Ba8JA&#10;FITvhf6H5RV6082a1kp0FZFaehChWijeHtlnEsy+Ddk1if++WxB6HGbmG2axGmwtOmp95ViDGicg&#10;iHNnKi40fB+3oxkIH5AN1o5Jw408rJaPDwvMjOv5i7pDKESEsM9QQxlCk0np85Is+rFriKN3dq3F&#10;EGVbSNNiH+G2lpMkmUqLFceFEhvalJRfDler4aPHfp2q9253OW9up+Pr/menSOvnp2E9BxFoCP/h&#10;e/vTaJgoNX1J1dsshb9P8Q/I5S8AAAD//wMAUEsBAi0AFAAGAAgAAAAhANvh9svuAAAAhQEAABMA&#10;AAAAAAAAAAAAAAAAAAAAAFtDb250ZW50X1R5cGVzXS54bWxQSwECLQAUAAYACAAAACEAWvQsW78A&#10;AAAVAQAACwAAAAAAAAAAAAAAAAAfAQAAX3JlbHMvLnJlbHNQSwECLQAUAAYACAAAACEA1+ua4cwA&#10;AADjAAAADwAAAAAAAAAAAAAAAAAHAgAAZHJzL2Rvd25yZXYueG1sUEsFBgAAAAADAAMAtwAAAAAD&#10;AAAAAA==&#10;">
                  <v:rect id="Rectangle 483" o:spid="_x0000_s1045" style="position:absolute;width:846;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tTUSywAAAOIAAAAPAAAAZHJzL2Rvd25yZXYueG1sRI9BSwMx&#10;FITvgv8hPMGbzVbqtt02LSpYPGpbxN4em9fN4uYlbLLdrb++KQgeh5n5hlmuB9uIE7WhdqxgPMpA&#10;EJdO11wp2O/eHmYgQkTW2DgmBWcKsF7d3iyx0K7nTzptYyUShEOBCkyMvpAylIYshpHzxMk7utZi&#10;TLKtpG6xT3DbyMcsy6XFmtOCQU+vhsqfbWcV+M3+43A0L77Pz19Pm6Hqvn/rTqn7u+F5ASLSEP/D&#10;f+13rWAyyyfz6Tifw/VSugNydQEAAP//AwBQSwECLQAUAAYACAAAACEA2+H2y+4AAACFAQAAEwAA&#10;AAAAAAAAAAAAAAAAAAAAW0NvbnRlbnRfVHlwZXNdLnhtbFBLAQItABQABgAIAAAAIQBa9CxbvwAA&#10;ABUBAAALAAAAAAAAAAAAAAAAAB8BAABfcmVscy8ucmVsc1BLAQItABQABgAIAAAAIQAdtTUSywAA&#10;AOIAAAAPAAAAAAAAAAAAAAAAAAcCAABkcnMvZG93bnJldi54bWxQSwUGAAAAAAMAAwC3AAAA/wIA&#10;AAAA&#10;" fillcolor="#4f81bd [3204]" stroked="f" strokeweight="2pt">
                    <v:textbox>
                      <w:txbxContent>
                        <w:p w14:paraId="058D0F74" w14:textId="77777777" w:rsidR="003D5EAA" w:rsidRDefault="003D5EAA" w:rsidP="003D5EAA"/>
                      </w:txbxContent>
                    </v:textbox>
                  </v:rect>
                  <v:rect id="Rectangle 486" o:spid="_x0000_s1046" style="position:absolute;left:1;top:669;width:845;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qN2oxwAAAOIAAAAPAAAAZHJzL2Rvd25yZXYueG1sRE9NS8NA&#10;EL0L/odlBG92k6K1xG6LChaPWovobchOs8Hs7JLdNKm/3jkIPT7e92oz+U4dqU9tYAPlrABFXAfb&#10;cmNg//FyswSVMrLFLjAZOFGCzfryYoWVDSO/03GXGyUhnCo04HKOldapduQxzUIkFu4Qeo9ZYN9o&#10;2+Mo4b7T86JYaI8tS4PDSM+O6p/d4A3E7f7t++Ce4rg4fd5tp2b4+m0HY66vpscHUJmmfBb/u1+t&#10;zL9fluVtOZcTckkw6PUfAAAA//8DAFBLAQItABQABgAIAAAAIQDb4fbL7gAAAIUBAAATAAAAAAAA&#10;AAAAAAAAAAAAAABbQ29udGVudF9UeXBlc10ueG1sUEsBAi0AFAAGAAgAAAAhAFr0LFu/AAAAFQEA&#10;AAsAAAAAAAAAAAAAAAAAHwEAAF9yZWxzLy5yZWxzUEsBAi0AFAAGAAgAAAAhAPio3ajHAAAA4gAA&#10;AA8AAAAAAAAAAAAAAAAABwIAAGRycy9kb3ducmV2LnhtbFBLBQYAAAAAAwADALcAAAD7AgAAAAA=&#10;" fillcolor="#4f81bd [3204]" stroked="f" strokeweight="2pt">
                    <v:textbox>
                      <w:txbxContent>
                        <w:p w14:paraId="0F96858C" w14:textId="77777777" w:rsidR="003D5EAA" w:rsidRDefault="003D5EAA" w:rsidP="003D5EAA">
                          <w:pPr>
                            <w:pStyle w:val="Normlnweb"/>
                            <w:spacing w:before="120" w:after="0"/>
                          </w:pPr>
                          <w:r>
                            <w:rPr>
                              <w:rFonts w:eastAsia="Times New Roman"/>
                              <w:szCs w:val="22"/>
                            </w:rPr>
                            <w:t> </w:t>
                          </w:r>
                        </w:p>
                      </w:txbxContent>
                    </v:textbox>
                  </v:rect>
                  <v:rect id="Rectangle 487" o:spid="_x0000_s1047" style="position:absolute;left:2;top:1315;width:844;height:4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dk7ZywAAAOMAAAAPAAAAZHJzL2Rvd25yZXYueG1sRI9BT8Mw&#10;DIXvSPyHyEjcWErZJijLJkBi4ghjQnCzGq+paJyoSdeOX48PSBxtP7/3vtVm8p06Up/awAauZwUo&#10;4jrYlhsD+/fnq1tQKSNb7AKTgRMl2KzPz1ZY2TDyGx13uVFiwqlCAy7nWGmdakce0yxEYrkdQu8x&#10;y9g32vY4irnvdFkUS+2xZUlwGOnJUf29G7yBuN2/fh3cYxyXp4/FdmqGz592MObyYnq4B5Vpyv/i&#10;v+8XK/XvisW8LOc3QiFMsgC9/gUAAP//AwBQSwECLQAUAAYACAAAACEA2+H2y+4AAACFAQAAEwAA&#10;AAAAAAAAAAAAAAAAAAAAW0NvbnRlbnRfVHlwZXNdLnhtbFBLAQItABQABgAIAAAAIQBa9CxbvwAA&#10;ABUBAAALAAAAAAAAAAAAAAAAAB8BAABfcmVscy8ucmVsc1BLAQItABQABgAIAAAAIQC4dk7ZywAA&#10;AOMAAAAPAAAAAAAAAAAAAAAAAAcCAABkcnMvZG93bnJldi54bWxQSwUGAAAAAAMAAwC3AAAA/wIA&#10;AAAA&#10;" fillcolor="#4f81bd [3204]" stroked="f" strokeweight="2pt">
                    <v:textbox>
                      <w:txbxContent>
                        <w:p w14:paraId="1C8E0C60" w14:textId="77777777" w:rsidR="003D5EAA" w:rsidRDefault="003D5EAA" w:rsidP="003D5EAA">
                          <w:pPr>
                            <w:pStyle w:val="Normlnweb"/>
                            <w:spacing w:before="120" w:after="0"/>
                          </w:pPr>
                          <w:r>
                            <w:rPr>
                              <w:rFonts w:eastAsia="Times New Roman"/>
                              <w:szCs w:val="22"/>
                            </w:rPr>
                            <w:t> </w:t>
                          </w:r>
                        </w:p>
                      </w:txbxContent>
                    </v:textbox>
                  </v:rect>
                </v:group>
                <v:group id="Group 456" o:spid="_x0000_s1048" style="position:absolute;left:5887;top:25187;width:48609;height:6160" coordsize="50135,60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saKxyAAAAOMAAAAPAAAAZHJzL2Rvd25yZXYueG1sRE/NasJA&#10;EL4XfIdlBG91kyaKpq4i0pYepFAVpLchOybB7GzIrkl8+65Q6HG+/1ltBlOLjlpXWVYQTyMQxLnV&#10;FRcKTsf35wUI55E11pZJwZ0cbNajpxVm2vb8Td3BFyKEsMtQQel9k0np8pIMuqltiAN3sa1BH862&#10;kLrFPoSbWr5E0VwarDg0lNjQrqT8ergZBR899tskfuv218vu/nOcfZ33MSk1GQ/bVxCeBv8v/nN/&#10;6jA/TZNFHKXJEh4/BQDk+hcAAP//AwBQSwECLQAUAAYACAAAACEA2+H2y+4AAACFAQAAEwAAAAAA&#10;AAAAAAAAAAAAAAAAW0NvbnRlbnRfVHlwZXNdLnhtbFBLAQItABQABgAIAAAAIQBa9CxbvwAAABUB&#10;AAALAAAAAAAAAAAAAAAAAB8BAABfcmVscy8ucmVsc1BLAQItABQABgAIAAAAIQC1saKxyAAAAOMA&#10;AAAPAAAAAAAAAAAAAAAAAAcCAABkcnMvZG93bnJldi54bWxQSwUGAAAAAAMAAwC3AAAA/AIAAAAA&#10;">
                  <v:shape id="Straight Arrow Connector 457" o:spid="_x0000_s1049" type="#_x0000_t32" style="position:absolute;left:1185;top:910;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HpwEygAAAOMAAAAPAAAAZHJzL2Rvd25yZXYueG1sRI9BSwMx&#10;FITvgv8hvII3m7TVdVmbFhEU6c2ueH5unpulm5c1Sdutv74pCB6HmfmGWa5H14sDhdh51jCbKhDE&#10;jTcdtxo+6pfbEkRMyAZ7z6ThRBHWq+urJVbGH/mdDtvUigzhWKEGm9JQSRkbSw7j1A/E2fv2wWHK&#10;MrTSBDxmuOvlXKlCOuw4L1gc6NlSs9vunYav+sfc26I2m7DwRXH6/XzY7F+1vpmMT48gEo3pP/zX&#10;fjMa5mqmyrJcqDu4fMp/QK7OAAAA//8DAFBLAQItABQABgAIAAAAIQDb4fbL7gAAAIUBAAATAAAA&#10;AAAAAAAAAAAAAAAAAABbQ29udGVudF9UeXBlc10ueG1sUEsBAi0AFAAGAAgAAAAhAFr0LFu/AAAA&#10;FQEAAAsAAAAAAAAAAAAAAAAAHwEAAF9yZWxzLy5yZWxzUEsBAi0AFAAGAAgAAAAhAJ4enATKAAAA&#10;4wAAAA8AAAAAAAAAAAAAAAAABwIAAGRycy9kb3ducmV2LnhtbFBLBQYAAAAAAwADALcAAAD+AgAA&#10;AAA=&#10;" strokecolor="#4579b8 [3044]">
                    <v:stroke endarrow="block"/>
                  </v:shape>
                  <v:shape id="Text Box 37" o:spid="_x0000_s1050" type="#_x0000_t202" style="position:absolute;left:9059;width:40894;height:20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0Nf6ywAAAOIAAAAPAAAAZHJzL2Rvd25yZXYueG1sRI9BawIx&#10;FITvQv9DeIXeNOnqSndrFBEqHoRSW0p7e2yeu0s3L0sSdfvvG6HgcZiZb5jFarCdOJMPrWMNjxMF&#10;grhypuVaw8f7y/gJRIjIBjvHpOGXAqyWd6MFlsZd+I3Oh1iLBOFQooYmxr6UMlQNWQwT1xMn7+i8&#10;xZikr6XxeElw28lMqbm02HJaaLCnTUPVz+FkNeTV12w+3fqtzerXz/64K773edT64X5YP4OINMRb&#10;+L+9MxqmWVYUSuUFXC+lOyCXfwAAAP//AwBQSwECLQAUAAYACAAAACEA2+H2y+4AAACFAQAAEwAA&#10;AAAAAAAAAAAAAAAAAAAAW0NvbnRlbnRfVHlwZXNdLnhtbFBLAQItABQABgAIAAAAIQBa9CxbvwAA&#10;ABUBAAALAAAAAAAAAAAAAAAAAB8BAABfcmVscy8ucmVsc1BLAQItABQABgAIAAAAIQA00Nf6ywAA&#10;AOIAAAAPAAAAAAAAAAAAAAAAAAcCAABkcnMvZG93bnJldi54bWxQSwUGAAAAAAMAAwC3AAAA/wIA&#10;AAAA&#10;" filled="f" stroked="f" strokeweight=".5pt">
                    <v:textbox inset="5mm,0,0,0">
                      <w:txbxContent>
                        <w:p w14:paraId="107D816A" w14:textId="61E67F27" w:rsidR="003D5EAA" w:rsidRPr="001F56A3" w:rsidRDefault="00890347" w:rsidP="003D5EAA">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003D5EAA"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txbxContent>
                    </v:textbox>
                  </v:shape>
                  <v:shape id="Straight Arrow Connector 459" o:spid="_x0000_s1051" type="#_x0000_t32" style="position:absolute;left:1101;top:5657;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X1fOyQAAAOIAAAAPAAAAZHJzL2Rvd25yZXYueG1sRI9BSwMx&#10;FITvQv9DeAVvNrvVxrI2LSIo0ptd8fzcPDdLNy/bJG23/nojCB6HmfmGWW1G14sThdh51lDOChDE&#10;jTcdtxre6+ebJYiYkA32nknDhSJs1pOrFVbGn/mNTrvUigzhWKEGm9JQSRkbSw7jzA/E2fvywWHK&#10;MrTSBDxnuOvlvCiUdNhxXrA40JOlZr87Og2f9cEsrKrNNtx6pS7fH/fb44vW19Px8QFEojH9h//a&#10;r0bD3bJcqKKcK/i9lO+AXP8AAAD//wMAUEsBAi0AFAAGAAgAAAAhANvh9svuAAAAhQEAABMAAAAA&#10;AAAAAAAAAAAAAAAAAFtDb250ZW50X1R5cGVzXS54bWxQSwECLQAUAAYACAAAACEAWvQsW78AAAAV&#10;AQAACwAAAAAAAAAAAAAAAAAfAQAAX3JlbHMvLnJlbHNQSwECLQAUAAYACAAAACEAh19XzskAAADi&#10;AAAADwAAAAAAAAAAAAAAAAAHAgAAZHJzL2Rvd25yZXYueG1sUEsFBgAAAAADAAMAtwAAAP0CAAAA&#10;AA==&#10;" strokecolor="#4579b8 [3044]">
                    <v:stroke endarrow="block"/>
                  </v:shape>
                  <v:shape id="Straight Arrow Connector 460" o:spid="_x0000_s1052" type="#_x0000_t32" style="position:absolute;left:1101;top:4555;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4CvdygAAAOIAAAAPAAAAZHJzL2Rvd25yZXYueG1sRI9BSwMx&#10;FITvgv8hPMGbzWq3abs2LSIo0ptd8fy6eW4WNy9rkrZbf70RBI/DzHzDrDaj68WRQuw8a7idFCCI&#10;G286bjW81U83CxAxIRvsPZOGM0XYrC8vVlgZf+JXOu5SKzKEY4UabEpDJWVsLDmMEz8QZ+/DB4cp&#10;y9BKE/CU4a6Xd0WhpMOO84LFgR4tNZ+7g9Owr7/MzKrabMPUK3X+fp9vD89aX1+ND/cgEo3pP/zX&#10;fjEaluVyrmbltITfS/kOyPUPAAAA//8DAFBLAQItABQABgAIAAAAIQDb4fbL7gAAAIUBAAATAAAA&#10;AAAAAAAAAAAAAAAAAABbQ29udGVudF9UeXBlc10ueG1sUEsBAi0AFAAGAAgAAAAhAFr0LFu/AAAA&#10;FQEAAAsAAAAAAAAAAAAAAAAAHwEAAF9yZWxzLy5yZWxzUEsBAi0AFAAGAAgAAAAhAHrgK93KAAAA&#10;4gAAAA8AAAAAAAAAAAAAAAAABwIAAGRycy9kb3ducmV2LnhtbFBLBQYAAAAAAwADALcAAAD+AgAA&#10;AAA=&#10;" strokecolor="#4579b8 [3044]">
                    <v:stroke endarrow="block"/>
                  </v:shape>
                  <v:shape id="Left Brace 461" o:spid="_x0000_s1053" type="#_x0000_t87" style="position:absolute;top:4128;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bo6CyQAAAOMAAAAPAAAAZHJzL2Rvd25yZXYueG1sRE9La8JA&#10;EL4X+h+WKfRWNzYxmOgqIgi9FFofiLcxO01Cs7NpdtXYX98VCh7ne8903ptGnKlztWUFw0EEgriw&#10;uuZSwXazehmDcB5ZY2OZFFzJwXz2+DDFXNsLf9J57UsRQtjlqKDyvs2ldEVFBt3AtsSB+7KdQR/O&#10;rpS6w0sIN418jaJUGqw5NFTY0rKi4nt9Mgp+fk/p8H3sdteUk6Oxo4/DXi6Uen7qFxMQnnp/F/+7&#10;33SYn2RxMoqzOIPbTwEAOfsDAAD//wMAUEsBAi0AFAAGAAgAAAAhANvh9svuAAAAhQEAABMAAAAA&#10;AAAAAAAAAAAAAAAAAFtDb250ZW50X1R5cGVzXS54bWxQSwECLQAUAAYACAAAACEAWvQsW78AAAAV&#10;AQAACwAAAAAAAAAAAAAAAAAfAQAAX3JlbHMvLnJlbHNQSwECLQAUAAYACAAAACEAYG6OgskAAADj&#10;AAAADwAAAAAAAAAAAAAAAAAHAgAAZHJzL2Rvd25yZXYueG1sUEsFBgAAAAADAAMAtwAAAP0CAAAA&#10;AA==&#10;" adj="1097" strokecolor="#4579b8 [3044]"/>
                  <v:shape id="Text Box 42" o:spid="_x0000_s1054" type="#_x0000_t202" style="position:absolute;left:9241;top:4125;width:40894;height:194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WNrAzAAAAOMAAAAPAAAAZHJzL2Rvd25yZXYueG1sRI9BSwMx&#10;EIXvgv8hjODNZk3t0q5NiwiWHgSxirS3YTPdXdxMliS26793DkKPM+/Ne98s16Pv1Yli6gJbuJ8U&#10;oIjr4DpuLHx+vNzNQaWM7LAPTBZ+KcF6dX21xMqFM7/TaZcbJSGcKrTQ5jxUWqe6JY9pEgZi0Y4h&#10;eswyxka7iGcJ9702RVFqjx1LQ4sDPbdUf+9+vIVZvX8op5u48aZ5+xqO28XhdZatvb0Znx5BZRrz&#10;xfx/vXWCb0ozN9NiIdDykyxAr/4AAAD//wMAUEsBAi0AFAAGAAgAAAAhANvh9svuAAAAhQEAABMA&#10;AAAAAAAAAAAAAAAAAAAAAFtDb250ZW50X1R5cGVzXS54bWxQSwECLQAUAAYACAAAACEAWvQsW78A&#10;AAAVAQAACwAAAAAAAAAAAAAAAAAfAQAAX3JlbHMvLnJlbHNQSwECLQAUAAYACAAAACEA7VjawMwA&#10;AADjAAAADwAAAAAAAAAAAAAAAAAHAgAAZHJzL2Rvd25yZXYueG1sUEsFBgAAAAADAAMAtwAAAAAD&#10;AAAAAA==&#10;" filled="f" stroked="f" strokeweight=".5pt">
                    <v:textbox inset="5mm,0,0,0">
                      <w:txbxContent>
                        <w:p w14:paraId="07053D02" w14:textId="77777777" w:rsidR="00890347" w:rsidRPr="00FD3D57" w:rsidRDefault="00890347" w:rsidP="00890347">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0E2EEB91" w14:textId="7F716BD7" w:rsidR="003D5EAA" w:rsidRDefault="003D5EAA" w:rsidP="003D5EAA">
                          <w:pPr>
                            <w:pStyle w:val="Normlnweb"/>
                            <w:spacing w:after="200" w:line="276" w:lineRule="auto"/>
                          </w:pPr>
                        </w:p>
                      </w:txbxContent>
                    </v:textbox>
                  </v:shape>
                </v:group>
                <v:shape id="Straight Arrow Connector 472" o:spid="_x0000_s1055" type="#_x0000_t32" style="position:absolute;left:7016;top:28114;width:668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Xo0ZygAAAOMAAAAPAAAAZHJzL2Rvd25yZXYueG1sRI9Ba8JA&#10;FITvBf/D8gRvdRNNF4muolKlBy9Ni3h8ZF+T0OzbkN1q/PduodDjMDPfMKvNYFtxpd43jjWk0wQE&#10;celMw5WGz4/D8wKED8gGW8ek4U4eNuvR0wpz4278TtciVCJC2OeooQ6hy6X0ZU0W/dR1xNH7cr3F&#10;EGVfSdPjLcJtK2dJoqTFhuNCjR3tayq/ix+r4Xjav5wvqlD8utid8a5se8qOWk/Gw3YJItAQ/sN/&#10;7TejIRLTWZZmag6/n+IfkOsHAAAA//8DAFBLAQItABQABgAIAAAAIQDb4fbL7gAAAIUBAAATAAAA&#10;AAAAAAAAAAAAAAAAAABbQ29udGVudF9UeXBlc10ueG1sUEsBAi0AFAAGAAgAAAAhAFr0LFu/AAAA&#10;FQEAAAsAAAAAAAAAAAAAAAAAHwEAAF9yZWxzLy5yZWxzUEsBAi0AFAAGAAgAAAAhALdejRnKAAAA&#10;4wAAAA8AAAAAAAAAAAAAAAAABwIAAGRycy9kb3ducmV2LnhtbFBLBQYAAAAAAwADALcAAAD+AgAA&#10;AAA=&#10;" strokecolor="#4579b8 [3044]">
                  <v:stroke dashstyle="dash" endarrow="block"/>
                </v:shape>
                <v:shape id="Text Box 38" o:spid="_x0000_s1056" type="#_x0000_t202" style="position:absolute;left:14782;top:27187;width:40875;height:218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5aD0zAAAAOMAAAAPAAAAZHJzL2Rvd25yZXYueG1sRI9BSwMx&#10;EIXvQv9DmII3m7i2tV2bliJYehDEKqK3YTPdXbqZLEls13/vHASPM/PmvfetNoPv1JliagNbuJ0Y&#10;UMRVcC3XFt7fnm4WoFJGdtgFJgs/lGCzHl2tsHThwq90PuRaiQmnEi00Ofel1qlqyGOahJ5YbscQ&#10;PWYZY61dxIuY+04Xxsy1x5YlocGeHhuqTodvb2FWfU7nd7u480X98tEf98uv51m29no8bB9AZRry&#10;v/jve++kvimmprhfLoRCmGQBev0LAAD//wMAUEsBAi0AFAAGAAgAAAAhANvh9svuAAAAhQEAABMA&#10;AAAAAAAAAAAAAAAAAAAAAFtDb250ZW50X1R5cGVzXS54bWxQSwECLQAUAAYACAAAACEAWvQsW78A&#10;AAAVAQAACwAAAAAAAAAAAAAAAAAfAQAAX3JlbHMvLnJlbHNQSwECLQAUAAYACAAAACEAwOWg9MwA&#10;AADjAAAADwAAAAAAAAAAAAAAAAAHAgAAZHJzL2Rvd25yZXYueG1sUEsFBgAAAAADAAMAtwAAAAAD&#10;AAAAAA==&#10;" filled="f" stroked="f" strokeweight=".5pt">
                  <v:textbox inset="5mm,0,0,0">
                    <w:txbxContent>
                      <w:p w14:paraId="320C1FBE" w14:textId="77777777" w:rsidR="00890347" w:rsidRPr="00455D1C" w:rsidRDefault="00890347" w:rsidP="00890347">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390FC01D" w14:textId="3D430972" w:rsidR="003D5EAA" w:rsidRPr="00CA4FC0" w:rsidRDefault="003D5EAA" w:rsidP="003D5EAA">
                        <w:pPr>
                          <w:pStyle w:val="Normlnweb"/>
                          <w:rPr>
                            <w:rFonts w:asciiTheme="minorHAnsi" w:hAnsiTheme="minorHAnsi"/>
                          </w:rPr>
                        </w:pPr>
                      </w:p>
                    </w:txbxContent>
                  </v:textbox>
                </v:shape>
                <w10:anchorlock/>
              </v:group>
            </w:pict>
          </mc:Fallback>
        </mc:AlternateContent>
      </w:r>
    </w:p>
    <w:p w14:paraId="2D9DD2B4" w14:textId="5FDAD4D5" w:rsidR="00153DFF" w:rsidRPr="00FA22F8" w:rsidRDefault="00890347" w:rsidP="00FA22F8">
      <w:pPr>
        <w:pStyle w:val="Caption1"/>
        <w:rPr>
          <w:lang w:val="en-US"/>
        </w:rPr>
      </w:pPr>
      <w:bookmarkStart w:id="220" w:name="_Toc228801736"/>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3</w:t>
      </w:r>
      <w:r w:rsidRPr="00FA22F8">
        <w:rPr>
          <w:lang w:val="en-US"/>
        </w:rPr>
        <w:fldChar w:fldCharType="end"/>
      </w:r>
      <w:r w:rsidRPr="00FA22F8">
        <w:rPr>
          <w:lang w:val="en-US"/>
        </w:rPr>
        <w:t xml:space="preserve"> - User login/logout sequence diagram</w:t>
      </w:r>
      <w:bookmarkEnd w:id="220"/>
    </w:p>
    <w:p w14:paraId="12CCB0F8" w14:textId="77777777" w:rsidR="008A401D" w:rsidRPr="00FA22F8" w:rsidRDefault="008A401D" w:rsidP="002D13F5">
      <w:pPr>
        <w:spacing w:after="0"/>
        <w:rPr>
          <w:lang w:val="en-US"/>
        </w:rPr>
      </w:pPr>
    </w:p>
    <w:p w14:paraId="51ADDCA1" w14:textId="3397714D" w:rsidR="008A401D" w:rsidRPr="00FA22F8" w:rsidRDefault="00EA0D09" w:rsidP="005710ED">
      <w:pPr>
        <w:pStyle w:val="Nadpis3"/>
        <w:rPr>
          <w:lang w:val="en-US"/>
        </w:rPr>
      </w:pPr>
      <w:bookmarkStart w:id="221" w:name="_Toc418165598"/>
      <w:bookmarkStart w:id="222" w:name="_Toc419206622"/>
      <w:bookmarkStart w:id="223" w:name="_Toc419212630"/>
      <w:bookmarkStart w:id="224" w:name="_Toc430271200"/>
      <w:bookmarkStart w:id="225" w:name="_Toc93303164"/>
      <w:bookmarkStart w:id="226" w:name="_Toc203567291"/>
      <w:bookmarkStart w:id="227" w:name="_Toc203996332"/>
      <w:bookmarkStart w:id="228" w:name="_Toc203997531"/>
      <w:bookmarkStart w:id="229" w:name="_Toc214546270"/>
      <w:bookmarkStart w:id="230" w:name="_Toc214546374"/>
      <w:bookmarkStart w:id="231" w:name="_Toc228801718"/>
      <w:r>
        <w:rPr>
          <w:lang w:val="en-US"/>
        </w:rPr>
        <w:t>Bid</w:t>
      </w:r>
      <w:r w:rsidR="00824412" w:rsidRPr="00FA22F8">
        <w:rPr>
          <w:lang w:val="en-US"/>
        </w:rPr>
        <w:t xml:space="preserve"> manipulation</w:t>
      </w:r>
      <w:bookmarkEnd w:id="221"/>
      <w:bookmarkEnd w:id="222"/>
      <w:bookmarkEnd w:id="223"/>
      <w:bookmarkEnd w:id="224"/>
      <w:bookmarkEnd w:id="225"/>
      <w:bookmarkEnd w:id="226"/>
      <w:bookmarkEnd w:id="227"/>
      <w:bookmarkEnd w:id="228"/>
      <w:bookmarkEnd w:id="229"/>
      <w:bookmarkEnd w:id="230"/>
      <w:bookmarkEnd w:id="231"/>
    </w:p>
    <w:p w14:paraId="29596445" w14:textId="6E357A0E" w:rsidR="00824412" w:rsidRPr="00FA22F8" w:rsidRDefault="00824412" w:rsidP="00824412">
      <w:pPr>
        <w:rPr>
          <w:lang w:val="en-US"/>
        </w:rPr>
      </w:pPr>
      <w:r w:rsidRPr="00FA22F8">
        <w:rPr>
          <w:lang w:val="en-US"/>
        </w:rPr>
        <w:t xml:space="preserve">The user submits </w:t>
      </w:r>
      <w:proofErr w:type="gramStart"/>
      <w:r w:rsidRPr="00FA22F8">
        <w:rPr>
          <w:lang w:val="en-US"/>
        </w:rPr>
        <w:t>an</w:t>
      </w:r>
      <w:proofErr w:type="gramEnd"/>
      <w:r w:rsidRPr="00FA22F8">
        <w:rPr>
          <w:lang w:val="en-US"/>
        </w:rPr>
        <w:t xml:space="preserve"> </w:t>
      </w:r>
      <w:r w:rsidR="00EA0D09">
        <w:rPr>
          <w:lang w:val="en-US"/>
        </w:rPr>
        <w:t>bid</w:t>
      </w:r>
      <w:r w:rsidRPr="00FA22F8">
        <w:rPr>
          <w:lang w:val="en-US"/>
        </w:rPr>
        <w:t xml:space="preserve"> using the </w:t>
      </w:r>
      <w:proofErr w:type="spellStart"/>
      <w:r w:rsidRPr="00FA22F8">
        <w:rPr>
          <w:i/>
          <w:lang w:val="en-US"/>
        </w:rPr>
        <w:t>AddOrderReq</w:t>
      </w:r>
      <w:proofErr w:type="spellEnd"/>
      <w:r w:rsidRPr="00FA22F8">
        <w:rPr>
          <w:lang w:val="en-US"/>
        </w:rPr>
        <w:t xml:space="preserve"> (or a modification using the </w:t>
      </w:r>
      <w:proofErr w:type="spellStart"/>
      <w:r w:rsidRPr="00FA22F8">
        <w:rPr>
          <w:i/>
          <w:lang w:val="en-US"/>
        </w:rPr>
        <w:t>ModifyOrderReq</w:t>
      </w:r>
      <w:proofErr w:type="spellEnd"/>
      <w:r w:rsidRPr="00FA22F8">
        <w:rPr>
          <w:lang w:val="en-US"/>
        </w:rPr>
        <w:t xml:space="preserve">) and the application server responds with an </w:t>
      </w:r>
      <w:proofErr w:type="spellStart"/>
      <w:r w:rsidRPr="00FA22F8">
        <w:rPr>
          <w:i/>
          <w:lang w:val="en-US"/>
        </w:rPr>
        <w:t>AckResp</w:t>
      </w:r>
      <w:proofErr w:type="spellEnd"/>
      <w:r w:rsidRPr="00FA22F8">
        <w:rPr>
          <w:lang w:val="en-US"/>
        </w:rPr>
        <w:t xml:space="preserve"> message, either confirming that the request was successfully received or informing the user about the error message definition via the </w:t>
      </w:r>
      <w:proofErr w:type="spellStart"/>
      <w:r w:rsidRPr="00FA22F8">
        <w:rPr>
          <w:i/>
          <w:lang w:val="en-US"/>
        </w:rPr>
        <w:t>ErrResp</w:t>
      </w:r>
      <w:proofErr w:type="spellEnd"/>
      <w:r w:rsidRPr="00FA22F8">
        <w:rPr>
          <w:lang w:val="en-US"/>
        </w:rPr>
        <w:t xml:space="preserve"> message. The server sends the submission/modification result message through a private </w:t>
      </w:r>
      <w:proofErr w:type="spellStart"/>
      <w:r w:rsidRPr="00FA22F8">
        <w:rPr>
          <w:i/>
          <w:lang w:val="en-US"/>
        </w:rPr>
        <w:t>OrderExecutionRprt</w:t>
      </w:r>
      <w:proofErr w:type="spellEnd"/>
      <w:r w:rsidRPr="00FA22F8">
        <w:rPr>
          <w:i/>
          <w:lang w:val="en-US"/>
        </w:rPr>
        <w:t xml:space="preserve"> </w:t>
      </w:r>
      <w:r w:rsidRPr="00FA22F8">
        <w:rPr>
          <w:lang w:val="en-US"/>
        </w:rPr>
        <w:t xml:space="preserve">message as well as via a </w:t>
      </w:r>
      <w:proofErr w:type="spellStart"/>
      <w:r w:rsidRPr="00FA22F8">
        <w:rPr>
          <w:i/>
          <w:lang w:val="en-US"/>
        </w:rPr>
        <w:t>MessageRprt</w:t>
      </w:r>
      <w:proofErr w:type="spellEnd"/>
      <w:r w:rsidRPr="00FA22F8">
        <w:rPr>
          <w:lang w:val="en-US"/>
        </w:rPr>
        <w:t xml:space="preserve"> private message.</w:t>
      </w:r>
    </w:p>
    <w:p w14:paraId="58DEBB0F" w14:textId="31748130" w:rsidR="00A264AF" w:rsidRPr="00906E8B" w:rsidRDefault="00F507F7" w:rsidP="003D5EAA">
      <w:pPr>
        <w:rPr>
          <w:lang w:val="en-US"/>
        </w:rPr>
      </w:pPr>
      <w:r w:rsidRPr="00906E8B">
        <w:rPr>
          <w:lang w:val="en-US"/>
        </w:rPr>
        <w:t xml:space="preserve">Next, the </w:t>
      </w:r>
      <w:proofErr w:type="spellStart"/>
      <w:r w:rsidRPr="00FA22F8">
        <w:rPr>
          <w:i/>
          <w:lang w:val="en-US"/>
        </w:rPr>
        <w:t>PublicOrderBooksDeltaRprt</w:t>
      </w:r>
      <w:proofErr w:type="spellEnd"/>
      <w:r w:rsidRPr="00906E8B">
        <w:rPr>
          <w:lang w:val="en-US"/>
        </w:rPr>
        <w:t xml:space="preserve"> public message is sent to all users including the shared book modification, if the </w:t>
      </w:r>
      <w:r w:rsidR="00EA0D09">
        <w:rPr>
          <w:lang w:val="en-US"/>
        </w:rPr>
        <w:t>bid</w:t>
      </w:r>
      <w:r w:rsidRPr="00906E8B">
        <w:rPr>
          <w:lang w:val="en-US"/>
        </w:rPr>
        <w:t xml:space="preserve"> submission was successful.</w:t>
      </w:r>
    </w:p>
    <w:p w14:paraId="53C9DE2B" w14:textId="17FBE0E1" w:rsidR="005C6BDD" w:rsidRPr="00FA22F8" w:rsidRDefault="005C6BDD" w:rsidP="003D5EAA">
      <w:pPr>
        <w:rPr>
          <w:lang w:val="en-US"/>
        </w:rPr>
      </w:pPr>
      <w:r w:rsidRPr="00906E8B">
        <w:rPr>
          <w:lang w:val="en-US"/>
        </w:rPr>
        <w:t xml:space="preserve">In case of a trade establishment, the </w:t>
      </w:r>
      <w:proofErr w:type="spellStart"/>
      <w:r w:rsidRPr="00FA22F8">
        <w:rPr>
          <w:i/>
          <w:lang w:val="en-US"/>
        </w:rPr>
        <w:t>TradeCaptureRprt</w:t>
      </w:r>
      <w:proofErr w:type="spellEnd"/>
      <w:r w:rsidRPr="00906E8B">
        <w:rPr>
          <w:lang w:val="en-US"/>
        </w:rPr>
        <w:t xml:space="preserve"> is sent to the </w:t>
      </w:r>
      <w:r w:rsidR="00EA0D09">
        <w:rPr>
          <w:lang w:val="en-US"/>
        </w:rPr>
        <w:t>bid</w:t>
      </w:r>
      <w:r w:rsidRPr="00906E8B">
        <w:rPr>
          <w:lang w:val="en-US"/>
        </w:rPr>
        <w:t xml:space="preserve"> owner and the </w:t>
      </w:r>
      <w:proofErr w:type="spellStart"/>
      <w:r w:rsidRPr="00FA22F8">
        <w:rPr>
          <w:i/>
          <w:lang w:val="en-US"/>
        </w:rPr>
        <w:t>MessageRprt</w:t>
      </w:r>
      <w:proofErr w:type="spellEnd"/>
      <w:r w:rsidRPr="00906E8B">
        <w:rPr>
          <w:lang w:val="en-US"/>
        </w:rPr>
        <w:t xml:space="preserve"> and the </w:t>
      </w:r>
      <w:proofErr w:type="spellStart"/>
      <w:r w:rsidRPr="00FA22F8">
        <w:rPr>
          <w:i/>
          <w:lang w:val="en-US"/>
        </w:rPr>
        <w:t>PublicTradeConfirmationRprt</w:t>
      </w:r>
      <w:proofErr w:type="spellEnd"/>
      <w:r w:rsidRPr="00906E8B">
        <w:rPr>
          <w:lang w:val="en-US"/>
        </w:rPr>
        <w:t xml:space="preserve"> public messages are sent to all users. During the trade establishment, the </w:t>
      </w:r>
      <w:proofErr w:type="spellStart"/>
      <w:r w:rsidRPr="00FA22F8">
        <w:rPr>
          <w:i/>
          <w:lang w:val="en-US"/>
        </w:rPr>
        <w:t>OrderExecutionRprt</w:t>
      </w:r>
      <w:proofErr w:type="spellEnd"/>
      <w:r w:rsidRPr="00906E8B">
        <w:rPr>
          <w:lang w:val="en-US"/>
        </w:rPr>
        <w:t xml:space="preserve"> and </w:t>
      </w:r>
      <w:proofErr w:type="spellStart"/>
      <w:r w:rsidRPr="00FA22F8">
        <w:rPr>
          <w:i/>
          <w:lang w:val="en-US"/>
        </w:rPr>
        <w:t>TradeCaptureRprt</w:t>
      </w:r>
      <w:proofErr w:type="spellEnd"/>
      <w:r w:rsidRPr="00906E8B">
        <w:rPr>
          <w:lang w:val="en-US"/>
        </w:rPr>
        <w:t xml:space="preserve"> are sent to the owner of the counter</w:t>
      </w:r>
      <w:r w:rsidR="00EA0D09">
        <w:rPr>
          <w:lang w:val="en-US"/>
        </w:rPr>
        <w:t>bid</w:t>
      </w:r>
      <w:r w:rsidRPr="00906E8B">
        <w:rPr>
          <w:lang w:val="en-US"/>
        </w:rPr>
        <w:t>.</w:t>
      </w:r>
    </w:p>
    <w:p w14:paraId="7A75AA62" w14:textId="1F8250F8" w:rsidR="00F772DB" w:rsidRPr="00FA22F8" w:rsidRDefault="00F772DB" w:rsidP="003D5EAA">
      <w:pPr>
        <w:rPr>
          <w:lang w:val="en-US"/>
        </w:rPr>
      </w:pPr>
      <w:r w:rsidRPr="00906E8B">
        <w:rPr>
          <w:lang w:val="en-US"/>
        </w:rPr>
        <w:t xml:space="preserve">The possibility of the </w:t>
      </w:r>
      <w:r w:rsidR="00EA0D09">
        <w:rPr>
          <w:lang w:val="en-US"/>
        </w:rPr>
        <w:t>bid</w:t>
      </w:r>
      <w:r w:rsidRPr="00906E8B">
        <w:rPr>
          <w:lang w:val="en-US"/>
        </w:rPr>
        <w:t xml:space="preserve"> request via </w:t>
      </w:r>
      <w:proofErr w:type="gramStart"/>
      <w:r w:rsidRPr="00906E8B">
        <w:rPr>
          <w:lang w:val="en-US"/>
        </w:rPr>
        <w:t xml:space="preserve">the </w:t>
      </w:r>
      <w:proofErr w:type="spellStart"/>
      <w:r w:rsidRPr="00FA22F8">
        <w:rPr>
          <w:i/>
          <w:iCs/>
          <w:lang w:val="en-US"/>
        </w:rPr>
        <w:t>OrderReq</w:t>
      </w:r>
      <w:proofErr w:type="spellEnd"/>
      <w:proofErr w:type="gramEnd"/>
      <w:r w:rsidRPr="00906E8B">
        <w:rPr>
          <w:lang w:val="en-US"/>
        </w:rPr>
        <w:t xml:space="preserve"> is illustrated here.</w:t>
      </w:r>
    </w:p>
    <w:p w14:paraId="302FF228" w14:textId="77777777" w:rsidR="00D56A48" w:rsidRPr="00FA22F8" w:rsidRDefault="00D56A48" w:rsidP="003D5EAA">
      <w:pPr>
        <w:rPr>
          <w:lang w:val="en-US"/>
        </w:rPr>
      </w:pPr>
    </w:p>
    <w:p w14:paraId="481CF458" w14:textId="77777777" w:rsidR="002F6F7C" w:rsidRDefault="003D5EAA" w:rsidP="002F6F7C">
      <w:pPr>
        <w:pStyle w:val="Normlnweb"/>
        <w:keepNext/>
        <w:spacing w:beforeAutospacing="0" w:after="0" w:afterAutospacing="0"/>
        <w:jc w:val="center"/>
      </w:pPr>
      <w:r w:rsidRPr="00FA22F8">
        <w:rPr>
          <w:b/>
          <w:noProof/>
          <w:lang w:val="en-US"/>
        </w:rPr>
        <w:lastRenderedPageBreak/>
        <mc:AlternateContent>
          <mc:Choice Requires="wpc">
            <w:drawing>
              <wp:inline distT="0" distB="0" distL="0" distR="0" wp14:anchorId="5E64B38D" wp14:editId="7E1446A7">
                <wp:extent cx="5379524" cy="3084830"/>
                <wp:effectExtent l="0" t="0" r="12065" b="0"/>
                <wp:docPr id="1212592859" name="Plátno 3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123201344" name="Rectangle 2123201344"/>
                        <wps:cNvSpPr>
                          <a:spLocks noChangeArrowheads="1"/>
                        </wps:cNvSpPr>
                        <wps:spPr bwMode="auto">
                          <a:xfrm>
                            <a:off x="35999" y="1174828"/>
                            <a:ext cx="5343525" cy="418756"/>
                          </a:xfrm>
                          <a:prstGeom prst="rect">
                            <a:avLst/>
                          </a:prstGeom>
                          <a:solidFill>
                            <a:schemeClr val="bg1">
                              <a:lumMod val="95000"/>
                              <a:lumOff val="0"/>
                            </a:schemeClr>
                          </a:solidFill>
                          <a:ln w="12700">
                            <a:solidFill>
                              <a:schemeClr val="bg1">
                                <a:lumMod val="50000"/>
                                <a:lumOff val="0"/>
                              </a:schemeClr>
                            </a:solidFill>
                            <a:miter lim="800000"/>
                            <a:headEnd/>
                            <a:tailEnd/>
                          </a:ln>
                        </wps:spPr>
                        <wps:bodyPr rot="0" vert="horz" wrap="square" lIns="91440" tIns="45720" rIns="91440" bIns="45720" anchor="ctr" anchorCtr="0" upright="1">
                          <a:noAutofit/>
                        </wps:bodyPr>
                      </wps:wsp>
                      <wps:wsp>
                        <wps:cNvPr id="579214806" name="Straight Connector 1"/>
                        <wps:cNvCnPr/>
                        <wps:spPr bwMode="auto">
                          <a:xfrm>
                            <a:off x="851099" y="413542"/>
                            <a:ext cx="0" cy="1190943"/>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620870491" name="Straight Connector 14"/>
                        <wps:cNvCnPr/>
                        <wps:spPr bwMode="auto">
                          <a:xfrm>
                            <a:off x="4897621" y="311429"/>
                            <a:ext cx="0" cy="1301648"/>
                          </a:xfrm>
                          <a:prstGeom prst="line">
                            <a:avLst/>
                          </a:prstGeom>
                          <a:noFill/>
                          <a:ln w="76200">
                            <a:solidFill>
                              <a:schemeClr val="accent4"/>
                            </a:solidFill>
                            <a:round/>
                            <a:headEnd/>
                            <a:tailEnd/>
                          </a:ln>
                          <a:extLst>
                            <a:ext uri="{909E8E84-426E-40DD-AFC4-6F175D3DCCD1}">
                              <a14:hiddenFill xmlns:a14="http://schemas.microsoft.com/office/drawing/2010/main">
                                <a:noFill/>
                              </a14:hiddenFill>
                            </a:ext>
                          </a:extLst>
                        </wps:spPr>
                        <wps:bodyPr/>
                      </wps:wsp>
                      <wps:wsp>
                        <wps:cNvPr id="131170410" name="Text Box 17"/>
                        <wps:cNvSpPr txBox="1">
                          <a:spLocks noChangeArrowheads="1"/>
                        </wps:cNvSpPr>
                        <wps:spPr bwMode="auto">
                          <a:xfrm>
                            <a:off x="2442808" y="35999"/>
                            <a:ext cx="855105" cy="35567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9FE73B3" w14:textId="77777777" w:rsidR="003D5EAA" w:rsidRPr="007A7A26" w:rsidRDefault="003D5EAA" w:rsidP="00D56A48">
                              <w:pPr>
                                <w:spacing w:after="0"/>
                                <w:jc w:val="center"/>
                                <w:rPr>
                                  <w:b/>
                                  <w:sz w:val="16"/>
                                  <w:szCs w:val="16"/>
                                  <w:lang w:val="de-DE"/>
                                </w:rPr>
                              </w:pPr>
                              <w:r>
                                <w:rPr>
                                  <w:b/>
                                  <w:sz w:val="16"/>
                                  <w:szCs w:val="16"/>
                                  <w:lang w:val="de-DE"/>
                                </w:rPr>
                                <w:t xml:space="preserve">MQ </w:t>
                              </w:r>
                              <w:r w:rsidRPr="007A7A26">
                                <w:rPr>
                                  <w:b/>
                                  <w:sz w:val="16"/>
                                  <w:szCs w:val="16"/>
                                  <w:lang w:val="de-DE"/>
                                </w:rPr>
                                <w:t xml:space="preserve"> server</w:t>
                              </w:r>
                            </w:p>
                          </w:txbxContent>
                        </wps:txbx>
                        <wps:bodyPr rot="0" vert="horz" wrap="square" lIns="0" tIns="0" rIns="0" bIns="0" anchor="ctr" anchorCtr="0" upright="1">
                          <a:noAutofit/>
                        </wps:bodyPr>
                      </wps:wsp>
                      <wps:wsp>
                        <wps:cNvPr id="41797648" name="Text Box 18"/>
                        <wps:cNvSpPr txBox="1">
                          <a:spLocks noChangeArrowheads="1"/>
                        </wps:cNvSpPr>
                        <wps:spPr bwMode="auto">
                          <a:xfrm>
                            <a:off x="4222081" y="33501"/>
                            <a:ext cx="1157004" cy="34397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1A96D46" w14:textId="4FCE3B72" w:rsidR="003D5EAA" w:rsidRPr="000122DA" w:rsidRDefault="002F6F7C" w:rsidP="00D56A48">
                              <w:pPr>
                                <w:pStyle w:val="Normlnweb"/>
                                <w:spacing w:beforeAutospacing="0" w:after="0" w:afterAutospacing="0"/>
                                <w:jc w:val="center"/>
                                <w:rPr>
                                  <w:rFonts w:ascii="Times New Roman" w:hAnsi="Times New Roman" w:cs="Times New Roman"/>
                                  <w:color w:val="7030A0"/>
                                  <w:sz w:val="16"/>
                                  <w:szCs w:val="16"/>
                                </w:rPr>
                              </w:pPr>
                              <w:r>
                                <w:rPr>
                                  <w:rFonts w:ascii="Times New Roman" w:eastAsia="Times New Roman" w:hAnsi="Times New Roman" w:cs="Times New Roman"/>
                                  <w:b/>
                                  <w:bCs/>
                                  <w:color w:val="7030A0"/>
                                  <w:sz w:val="16"/>
                                  <w:szCs w:val="16"/>
                                </w:rPr>
                                <w:t>Users</w:t>
                              </w:r>
                            </w:p>
                            <w:p w14:paraId="7BD1E8B3" w14:textId="35CB66DF" w:rsidR="003D5EAA" w:rsidRPr="000122DA" w:rsidRDefault="003D5EAA" w:rsidP="00D56A48">
                              <w:pPr>
                                <w:pStyle w:val="Normlnweb"/>
                                <w:spacing w:beforeAutospacing="0" w:after="0" w:afterAutospacing="0"/>
                                <w:jc w:val="center"/>
                                <w:rPr>
                                  <w:rFonts w:ascii="Times New Roman" w:hAnsi="Times New Roman" w:cs="Times New Roman"/>
                                  <w:color w:val="7030A0"/>
                                  <w:sz w:val="16"/>
                                  <w:szCs w:val="16"/>
                                </w:rPr>
                              </w:pPr>
                              <w:r w:rsidRPr="000122DA">
                                <w:rPr>
                                  <w:rFonts w:ascii="Times New Roman" w:eastAsia="Times New Roman" w:hAnsi="Times New Roman" w:cs="Times New Roman"/>
                                  <w:b/>
                                  <w:bCs/>
                                  <w:color w:val="7030A0"/>
                                  <w:sz w:val="16"/>
                                  <w:szCs w:val="16"/>
                                </w:rPr>
                                <w:t xml:space="preserve"> (</w:t>
                              </w:r>
                              <w:r w:rsidR="002F6F7C">
                                <w:rPr>
                                  <w:rFonts w:ascii="Times New Roman" w:eastAsia="Times New Roman" w:hAnsi="Times New Roman" w:cs="Times New Roman"/>
                                  <w:b/>
                                  <w:bCs/>
                                  <w:color w:val="7030A0"/>
                                  <w:sz w:val="16"/>
                                  <w:szCs w:val="16"/>
                                </w:rPr>
                                <w:t>the whole OTE market</w:t>
                              </w:r>
                              <w:r w:rsidRPr="000122DA">
                                <w:rPr>
                                  <w:rFonts w:ascii="Times New Roman" w:eastAsia="Times New Roman" w:hAnsi="Times New Roman" w:cs="Times New Roman"/>
                                  <w:b/>
                                  <w:bCs/>
                                  <w:color w:val="7030A0"/>
                                  <w:sz w:val="16"/>
                                  <w:szCs w:val="16"/>
                                  <w:lang w:val="de-DE"/>
                                </w:rPr>
                                <w:t>)</w:t>
                              </w:r>
                            </w:p>
                            <w:p w14:paraId="3ED905CD" w14:textId="77777777" w:rsidR="003D5EAA" w:rsidRPr="000122DA" w:rsidRDefault="003D5EAA" w:rsidP="00D56A48">
                              <w:pPr>
                                <w:spacing w:after="0"/>
                                <w:jc w:val="center"/>
                                <w:rPr>
                                  <w:b/>
                                  <w:color w:val="7030A0"/>
                                  <w:sz w:val="16"/>
                                  <w:szCs w:val="16"/>
                                  <w:lang w:val="de-DE"/>
                                </w:rPr>
                              </w:pPr>
                            </w:p>
                          </w:txbxContent>
                        </wps:txbx>
                        <wps:bodyPr rot="0" vert="horz" wrap="square" lIns="0" tIns="0" rIns="0" bIns="0" anchor="ctr" anchorCtr="0" upright="1">
                          <a:noAutofit/>
                        </wps:bodyPr>
                      </wps:wsp>
                      <wps:wsp>
                        <wps:cNvPr id="183906728" name="Straight Arrow Connector 19"/>
                        <wps:cNvCnPr/>
                        <wps:spPr bwMode="auto">
                          <a:xfrm flipV="1">
                            <a:off x="918799" y="498596"/>
                            <a:ext cx="18966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01097292" name="Text Box 22"/>
                        <wps:cNvSpPr txBox="1">
                          <a:spLocks noChangeArrowheads="1"/>
                        </wps:cNvSpPr>
                        <wps:spPr bwMode="auto">
                          <a:xfrm>
                            <a:off x="1305821" y="341602"/>
                            <a:ext cx="1053389" cy="24855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6C05D2B" w14:textId="77777777" w:rsidR="003D5EAA" w:rsidRPr="00880ADE" w:rsidRDefault="003D5EAA" w:rsidP="003D5EAA">
                              <w:pPr>
                                <w:jc w:val="center"/>
                                <w:rPr>
                                  <w:b/>
                                  <w:sz w:val="16"/>
                                  <w:lang w:val="de-DE"/>
                                </w:rPr>
                              </w:pPr>
                              <w:r>
                                <w:rPr>
                                  <w:b/>
                                  <w:sz w:val="16"/>
                                  <w:lang w:val="de-DE"/>
                                </w:rPr>
                                <w:t>Add</w:t>
                              </w:r>
                              <w:r w:rsidRPr="00880ADE">
                                <w:rPr>
                                  <w:b/>
                                  <w:sz w:val="16"/>
                                  <w:lang w:val="de-DE"/>
                                </w:rPr>
                                <w:t>Ord</w:t>
                              </w:r>
                              <w:r>
                                <w:rPr>
                                  <w:b/>
                                  <w:sz w:val="16"/>
                                  <w:lang w:val="de-DE"/>
                                </w:rPr>
                                <w:t>e</w:t>
                              </w:r>
                              <w:r w:rsidRPr="00880ADE">
                                <w:rPr>
                                  <w:b/>
                                  <w:sz w:val="16"/>
                                  <w:lang w:val="de-DE"/>
                                </w:rPr>
                                <w:t>r</w:t>
                              </w:r>
                              <w:r>
                                <w:rPr>
                                  <w:b/>
                                  <w:sz w:val="16"/>
                                  <w:lang w:val="de-DE"/>
                                </w:rPr>
                                <w:t>Req</w:t>
                              </w:r>
                            </w:p>
                          </w:txbxContent>
                        </wps:txbx>
                        <wps:bodyPr rot="0" vert="horz" wrap="square" lIns="0" tIns="0" rIns="0" bIns="0" anchor="ctr" anchorCtr="0" upright="1">
                          <a:noAutofit/>
                        </wps:bodyPr>
                      </wps:wsp>
                      <wps:wsp>
                        <wps:cNvPr id="1585404883" name="Straight Arrow Connector 23"/>
                        <wps:cNvCnPr/>
                        <wps:spPr bwMode="auto">
                          <a:xfrm flipH="1">
                            <a:off x="918799" y="690937"/>
                            <a:ext cx="18881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445354390" name="Text Box 24"/>
                        <wps:cNvSpPr txBox="1">
                          <a:spLocks noChangeArrowheads="1"/>
                        </wps:cNvSpPr>
                        <wps:spPr bwMode="auto">
                          <a:xfrm>
                            <a:off x="1376002" y="579613"/>
                            <a:ext cx="855205" cy="193841"/>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CC31057" w14:textId="77777777" w:rsidR="003D5EAA" w:rsidRPr="00880ADE" w:rsidRDefault="003D5EAA" w:rsidP="003D5EAA">
                              <w:pPr>
                                <w:jc w:val="center"/>
                                <w:rPr>
                                  <w:b/>
                                  <w:sz w:val="16"/>
                                  <w:lang w:val="de-DE"/>
                                </w:rPr>
                              </w:pPr>
                              <w:r w:rsidRPr="00880ADE">
                                <w:rPr>
                                  <w:b/>
                                  <w:sz w:val="16"/>
                                  <w:lang w:val="de-DE"/>
                                </w:rPr>
                                <w:t>Ack</w:t>
                              </w:r>
                              <w:r>
                                <w:rPr>
                                  <w:b/>
                                  <w:sz w:val="16"/>
                                  <w:lang w:val="de-DE"/>
                                </w:rPr>
                                <w:t>Resp</w:t>
                              </w:r>
                            </w:p>
                          </w:txbxContent>
                        </wps:txbx>
                        <wps:bodyPr rot="0" vert="horz" wrap="square" lIns="0" tIns="0" rIns="0" bIns="0" anchor="ctr" anchorCtr="0" upright="1">
                          <a:noAutofit/>
                        </wps:bodyPr>
                      </wps:wsp>
                      <wps:wsp>
                        <wps:cNvPr id="874046464" name="Straight Arrow Connector 25"/>
                        <wps:cNvCnPr>
                          <a:cxnSpLocks noChangeShapeType="1"/>
                        </wps:cNvCnPr>
                        <wps:spPr bwMode="auto">
                          <a:xfrm flipV="1">
                            <a:off x="2933910" y="2041920"/>
                            <a:ext cx="1896510" cy="0"/>
                          </a:xfrm>
                          <a:prstGeom prst="straightConnector1">
                            <a:avLst/>
                          </a:prstGeom>
                          <a:noFill/>
                          <a:ln w="9525">
                            <a:solidFill>
                              <a:schemeClr val="accent4"/>
                            </a:solidFill>
                            <a:prstDash val="dash"/>
                            <a:round/>
                            <a:headEnd/>
                            <a:tailEnd type="triangle" w="med" len="med"/>
                          </a:ln>
                          <a:extLst>
                            <a:ext uri="{909E8E84-426E-40DD-AFC4-6F175D3DCCD1}">
                              <a14:hiddenFill xmlns:a14="http://schemas.microsoft.com/office/drawing/2010/main">
                                <a:noFill/>
                              </a14:hiddenFill>
                            </a:ext>
                          </a:extLst>
                        </wps:spPr>
                        <wps:bodyPr/>
                      </wps:wsp>
                      <wps:wsp>
                        <wps:cNvPr id="1173364636" name="Text Box 26"/>
                        <wps:cNvSpPr txBox="1">
                          <a:spLocks noChangeArrowheads="1"/>
                        </wps:cNvSpPr>
                        <wps:spPr bwMode="auto">
                          <a:xfrm>
                            <a:off x="3242525" y="1873403"/>
                            <a:ext cx="1274607" cy="16083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256ABA7" w14:textId="77777777" w:rsidR="003D5EAA" w:rsidRPr="00B40490" w:rsidRDefault="003D5EAA" w:rsidP="003D5EAA">
                              <w:pPr>
                                <w:jc w:val="center"/>
                                <w:rPr>
                                  <w:b/>
                                  <w:sz w:val="16"/>
                                  <w:lang w:val="de-DE"/>
                                </w:rPr>
                              </w:pPr>
                              <w:r w:rsidRPr="0051748B">
                                <w:rPr>
                                  <w:b/>
                                  <w:color w:val="7030A0"/>
                                  <w:sz w:val="16"/>
                                  <w:lang w:val="de-DE"/>
                                </w:rPr>
                                <w:t>P</w:t>
                              </w:r>
                              <w:r>
                                <w:rPr>
                                  <w:b/>
                                  <w:color w:val="7030A0"/>
                                  <w:sz w:val="16"/>
                                  <w:lang w:val="de-DE"/>
                                </w:rPr>
                                <w:t>u</w:t>
                              </w:r>
                              <w:r w:rsidRPr="0051748B">
                                <w:rPr>
                                  <w:b/>
                                  <w:color w:val="7030A0"/>
                                  <w:sz w:val="16"/>
                                  <w:lang w:val="de-DE"/>
                                </w:rPr>
                                <w:t>bl</w:t>
                              </w:r>
                              <w:r>
                                <w:rPr>
                                  <w:b/>
                                  <w:color w:val="7030A0"/>
                                  <w:sz w:val="16"/>
                                  <w:lang w:val="de-DE"/>
                                </w:rPr>
                                <w:t>i</w:t>
                              </w:r>
                              <w:r w:rsidRPr="0051748B">
                                <w:rPr>
                                  <w:b/>
                                  <w:color w:val="7030A0"/>
                                  <w:sz w:val="16"/>
                                  <w:lang w:val="de-DE"/>
                                </w:rPr>
                                <w:t>cOrd</w:t>
                              </w:r>
                              <w:r>
                                <w:rPr>
                                  <w:b/>
                                  <w:color w:val="7030A0"/>
                                  <w:sz w:val="16"/>
                                  <w:lang w:val="de-DE"/>
                                </w:rPr>
                                <w:t>e</w:t>
                              </w:r>
                              <w:r w:rsidRPr="0051748B">
                                <w:rPr>
                                  <w:b/>
                                  <w:color w:val="7030A0"/>
                                  <w:sz w:val="16"/>
                                  <w:lang w:val="de-DE"/>
                                </w:rPr>
                                <w:t>rBook</w:t>
                              </w:r>
                              <w:r>
                                <w:rPr>
                                  <w:b/>
                                  <w:color w:val="7030A0"/>
                                  <w:sz w:val="16"/>
                                  <w:lang w:val="de-DE"/>
                                </w:rPr>
                                <w:t>s</w:t>
                              </w:r>
                              <w:r w:rsidRPr="0051748B">
                                <w:rPr>
                                  <w:b/>
                                  <w:color w:val="7030A0"/>
                                  <w:sz w:val="16"/>
                                  <w:lang w:val="de-DE"/>
                                </w:rPr>
                                <w:t>DeltaRprt</w:t>
                              </w:r>
                            </w:p>
                          </w:txbxContent>
                        </wps:txbx>
                        <wps:bodyPr rot="0" vert="horz" wrap="square" lIns="0" tIns="0" rIns="0" bIns="0" anchor="ctr" anchorCtr="0" upright="1">
                          <a:noAutofit/>
                        </wps:bodyPr>
                      </wps:wsp>
                      <wps:wsp>
                        <wps:cNvPr id="177286531" name="Left Brace 33"/>
                        <wps:cNvSpPr>
                          <a:spLocks/>
                        </wps:cNvSpPr>
                        <wps:spPr bwMode="auto">
                          <a:xfrm>
                            <a:off x="674298" y="451587"/>
                            <a:ext cx="110101" cy="276358"/>
                          </a:xfrm>
                          <a:prstGeom prst="leftBrace">
                            <a:avLst>
                              <a:gd name="adj1" fmla="val 8319"/>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571071010" name="Straight Arrow Connector 372"/>
                        <wps:cNvCnPr>
                          <a:cxnSpLocks noChangeShapeType="1"/>
                        </wps:cNvCnPr>
                        <wps:spPr bwMode="auto">
                          <a:xfrm flipH="1">
                            <a:off x="915999" y="903081"/>
                            <a:ext cx="1879610"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863440560" name="Text Box 44"/>
                        <wps:cNvSpPr txBox="1">
                          <a:spLocks noChangeArrowheads="1"/>
                        </wps:cNvSpPr>
                        <wps:spPr bwMode="auto">
                          <a:xfrm>
                            <a:off x="1386902" y="757412"/>
                            <a:ext cx="983208" cy="10611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203FB88" w14:textId="77777777" w:rsidR="003D5EAA" w:rsidRPr="00880ADE" w:rsidRDefault="003D5EAA" w:rsidP="003D5EAA">
                              <w:pPr>
                                <w:jc w:val="center"/>
                                <w:rPr>
                                  <w:b/>
                                  <w:sz w:val="16"/>
                                  <w:lang w:val="de-DE"/>
                                </w:rPr>
                              </w:pPr>
                              <w:r w:rsidRPr="00880ADE">
                                <w:rPr>
                                  <w:b/>
                                  <w:sz w:val="16"/>
                                  <w:lang w:val="de-DE"/>
                                </w:rPr>
                                <w:t>Ord</w:t>
                              </w:r>
                              <w:r>
                                <w:rPr>
                                  <w:b/>
                                  <w:sz w:val="16"/>
                                  <w:lang w:val="de-DE"/>
                                </w:rPr>
                                <w:t>e</w:t>
                              </w:r>
                              <w:r w:rsidRPr="00880ADE">
                                <w:rPr>
                                  <w:b/>
                                  <w:sz w:val="16"/>
                                  <w:lang w:val="de-DE"/>
                                </w:rPr>
                                <w:t>rExe</w:t>
                              </w:r>
                              <w:r>
                                <w:rPr>
                                  <w:b/>
                                  <w:sz w:val="16"/>
                                  <w:lang w:val="de-DE"/>
                                </w:rPr>
                                <w:t>cution</w:t>
                              </w:r>
                              <w:r w:rsidRPr="00880ADE">
                                <w:rPr>
                                  <w:b/>
                                  <w:sz w:val="16"/>
                                  <w:lang w:val="de-DE"/>
                                </w:rPr>
                                <w:t>Rprt</w:t>
                              </w:r>
                            </w:p>
                          </w:txbxContent>
                        </wps:txbx>
                        <wps:bodyPr rot="0" vert="horz" wrap="square" lIns="0" tIns="0" rIns="0" bIns="0" anchor="ctr" anchorCtr="0" upright="1">
                          <a:noAutofit/>
                        </wps:bodyPr>
                      </wps:wsp>
                      <wps:wsp>
                        <wps:cNvPr id="321881612" name="Straight Arrow Connector 382"/>
                        <wps:cNvCnPr>
                          <a:cxnSpLocks noChangeShapeType="1"/>
                        </wps:cNvCnPr>
                        <wps:spPr bwMode="auto">
                          <a:xfrm flipV="1">
                            <a:off x="924089" y="1706047"/>
                            <a:ext cx="18961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534489843" name="Text Box 22"/>
                        <wps:cNvSpPr txBox="1">
                          <a:spLocks noChangeArrowheads="1"/>
                        </wps:cNvSpPr>
                        <wps:spPr bwMode="auto">
                          <a:xfrm>
                            <a:off x="1386902" y="1603584"/>
                            <a:ext cx="903195" cy="151641"/>
                          </a:xfrm>
                          <a:prstGeom prst="rect">
                            <a:avLst/>
                          </a:prstGeom>
                          <a:solidFill>
                            <a:schemeClr val="bg1"/>
                          </a:solidFill>
                          <a:ln>
                            <a:noFill/>
                          </a:ln>
                        </wps:spPr>
                        <wps:txbx>
                          <w:txbxContent>
                            <w:p w14:paraId="1DD596C1" w14:textId="77777777" w:rsidR="003D5EAA" w:rsidRPr="00880ADE" w:rsidRDefault="003D5EAA" w:rsidP="003D5EAA">
                              <w:pPr>
                                <w:pStyle w:val="Normlnweb"/>
                                <w:spacing w:after="200"/>
                                <w:jc w:val="center"/>
                                <w:rPr>
                                  <w:rFonts w:ascii="Times New Roman" w:hAnsi="Times New Roman" w:cs="Times New Roman"/>
                                  <w:b/>
                                </w:rPr>
                              </w:pPr>
                              <w:r>
                                <w:rPr>
                                  <w:rFonts w:ascii="Times New Roman" w:eastAsia="Calibri" w:hAnsi="Times New Roman" w:cs="Times New Roman"/>
                                  <w:b/>
                                  <w:bCs/>
                                  <w:sz w:val="16"/>
                                  <w:szCs w:val="16"/>
                                  <w:lang w:val="de-DE"/>
                                </w:rPr>
                                <w:t>Modify</w:t>
                              </w:r>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w:t>
                              </w:r>
                              <w:r>
                                <w:rPr>
                                  <w:rFonts w:ascii="Times New Roman" w:eastAsia="Calibri" w:hAnsi="Times New Roman" w:cs="Times New Roman"/>
                                  <w:b/>
                                  <w:bCs/>
                                  <w:sz w:val="16"/>
                                  <w:szCs w:val="16"/>
                                  <w:lang w:val="de-DE"/>
                                </w:rPr>
                                <w:t>Req</w:t>
                              </w:r>
                            </w:p>
                          </w:txbxContent>
                        </wps:txbx>
                        <wps:bodyPr rot="0" vert="horz" wrap="square" lIns="0" tIns="0" rIns="0" bIns="0" anchor="ctr" anchorCtr="0" upright="1">
                          <a:noAutofit/>
                        </wps:bodyPr>
                      </wps:wsp>
                      <wps:wsp>
                        <wps:cNvPr id="552376145" name="Straight Arrow Connector 392"/>
                        <wps:cNvCnPr>
                          <a:cxnSpLocks noChangeShapeType="1"/>
                        </wps:cNvCnPr>
                        <wps:spPr bwMode="auto">
                          <a:xfrm flipH="1">
                            <a:off x="896399" y="2033418"/>
                            <a:ext cx="1879610"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092277135" name="Text Box 44"/>
                        <wps:cNvSpPr txBox="1">
                          <a:spLocks noChangeArrowheads="1"/>
                        </wps:cNvSpPr>
                        <wps:spPr bwMode="auto">
                          <a:xfrm>
                            <a:off x="1305821" y="1951276"/>
                            <a:ext cx="1017935" cy="15240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60537D1" w14:textId="77777777" w:rsidR="003D5EAA" w:rsidRPr="00880ADE" w:rsidRDefault="003D5EAA" w:rsidP="003D5EAA">
                              <w:pPr>
                                <w:pStyle w:val="Normlnweb"/>
                                <w:spacing w:after="200"/>
                                <w:jc w:val="center"/>
                                <w:rPr>
                                  <w:rFonts w:ascii="Times New Roman" w:hAnsi="Times New Roman" w:cs="Times New Roman"/>
                                  <w:b/>
                                </w:rPr>
                              </w:pPr>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rExe</w:t>
                              </w:r>
                              <w:r>
                                <w:rPr>
                                  <w:rFonts w:ascii="Times New Roman" w:eastAsia="Calibri" w:hAnsi="Times New Roman" w:cs="Times New Roman"/>
                                  <w:b/>
                                  <w:bCs/>
                                  <w:sz w:val="16"/>
                                  <w:szCs w:val="16"/>
                                  <w:lang w:val="de-DE"/>
                                </w:rPr>
                                <w:t>cution</w:t>
                              </w:r>
                              <w:r w:rsidRPr="00880ADE">
                                <w:rPr>
                                  <w:rFonts w:ascii="Times New Roman" w:eastAsia="Calibri" w:hAnsi="Times New Roman" w:cs="Times New Roman"/>
                                  <w:b/>
                                  <w:bCs/>
                                  <w:sz w:val="16"/>
                                  <w:szCs w:val="16"/>
                                  <w:lang w:val="de-DE"/>
                                </w:rPr>
                                <w:t>Rprt</w:t>
                              </w:r>
                            </w:p>
                          </w:txbxContent>
                        </wps:txbx>
                        <wps:bodyPr rot="0" vert="horz" wrap="square" lIns="0" tIns="0" rIns="0" bIns="0" anchor="ctr" anchorCtr="0" upright="1">
                          <a:noAutofit/>
                        </wps:bodyPr>
                      </wps:wsp>
                      <wpg:wgp>
                        <wpg:cNvPr id="1706753101" name="Group 78"/>
                        <wpg:cNvGrpSpPr>
                          <a:grpSpLocks/>
                        </wpg:cNvGrpSpPr>
                        <wpg:grpSpPr bwMode="auto">
                          <a:xfrm>
                            <a:off x="102895" y="2395190"/>
                            <a:ext cx="4994928" cy="586438"/>
                            <a:chOff x="0" y="0"/>
                            <a:chExt cx="49953" cy="8126"/>
                          </a:xfrm>
                        </wpg:grpSpPr>
                        <wps:wsp>
                          <wps:cNvPr id="2096759616" name="Straight Arrow Connector 79"/>
                          <wps:cNvCnPr>
                            <a:cxnSpLocks noChangeShapeType="1"/>
                          </wps:cNvCnPr>
                          <wps:spPr bwMode="auto">
                            <a:xfrm flipH="1">
                              <a:off x="1185" y="3556"/>
                              <a:ext cx="6689"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2088904827" name="Straight Arrow Connector 80"/>
                          <wps:cNvCnPr>
                            <a:cxnSpLocks noChangeShapeType="1"/>
                          </wps:cNvCnPr>
                          <wps:spPr bwMode="auto">
                            <a:xfrm flipH="1">
                              <a:off x="1185" y="178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7683045" name="Text Box 37"/>
                          <wps:cNvSpPr txBox="1">
                            <a:spLocks noChangeArrowheads="1"/>
                          </wps:cNvSpPr>
                          <wps:spPr bwMode="auto">
                            <a:xfrm>
                              <a:off x="9059" y="0"/>
                              <a:ext cx="40894"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233D41D" w14:textId="77777777" w:rsidR="002F6F7C" w:rsidRPr="001F56A3" w:rsidRDefault="002F6F7C" w:rsidP="002F6F7C">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313B0E44" w14:textId="58381C56"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1416986040" name="Text Box 38"/>
                          <wps:cNvSpPr txBox="1">
                            <a:spLocks noChangeArrowheads="1"/>
                          </wps:cNvSpPr>
                          <wps:spPr bwMode="auto">
                            <a:xfrm>
                              <a:off x="9059" y="2538"/>
                              <a:ext cx="40894" cy="3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573835BE" w14:textId="77777777" w:rsidR="002F6F7C" w:rsidRPr="00455D1C" w:rsidRDefault="002F6F7C" w:rsidP="002F6F7C">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227291EB" w14:textId="77777777" w:rsidR="002F6F7C" w:rsidRPr="00CA4FC0" w:rsidRDefault="002F6F7C" w:rsidP="002F6F7C">
                                <w:pPr>
                                  <w:pStyle w:val="Normlnweb"/>
                                  <w:rPr>
                                    <w:rFonts w:asciiTheme="minorHAnsi" w:hAnsiTheme="minorHAnsi"/>
                                  </w:rPr>
                                </w:pPr>
                              </w:p>
                              <w:p w14:paraId="419F092A" w14:textId="37611E19"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1289331789" name="Straight Arrow Connector 83"/>
                          <wps:cNvCnPr>
                            <a:cxnSpLocks noChangeShapeType="1"/>
                          </wps:cNvCnPr>
                          <wps:spPr bwMode="auto">
                            <a:xfrm flipH="1">
                              <a:off x="1101" y="686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2129412776" name="Straight Arrow Connector 84"/>
                          <wps:cNvCnPr>
                            <a:cxnSpLocks noChangeShapeType="1"/>
                          </wps:cNvCnPr>
                          <wps:spPr bwMode="auto">
                            <a:xfrm flipV="1">
                              <a:off x="1101" y="5766"/>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578767274" name="Left Brace 85"/>
                          <wps:cNvSpPr>
                            <a:spLocks/>
                          </wps:cNvSpPr>
                          <wps:spPr bwMode="auto">
                            <a:xfrm>
                              <a:off x="0" y="5339"/>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0D2F6E85" w14:textId="77777777" w:rsidR="003D5EAA" w:rsidRDefault="003D5EAA" w:rsidP="003D5EAA"/>
                            </w:txbxContent>
                          </wps:txbx>
                          <wps:bodyPr rot="0" vert="horz" wrap="square" lIns="91440" tIns="45720" rIns="91440" bIns="45720" anchor="ctr" anchorCtr="0" upright="1">
                            <a:noAutofit/>
                          </wps:bodyPr>
                        </wps:wsp>
                        <wps:wsp>
                          <wps:cNvPr id="1691327" name="Text Box 42"/>
                          <wps:cNvSpPr txBox="1">
                            <a:spLocks noChangeArrowheads="1"/>
                          </wps:cNvSpPr>
                          <wps:spPr bwMode="auto">
                            <a:xfrm>
                              <a:off x="9059" y="5337"/>
                              <a:ext cx="40894" cy="2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23D19128" w14:textId="77777777" w:rsidR="002F6F7C" w:rsidRPr="00FD3D57" w:rsidRDefault="002F6F7C" w:rsidP="002F6F7C">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39BA6E98" w14:textId="77777777" w:rsidR="002F6F7C" w:rsidRDefault="002F6F7C" w:rsidP="002F6F7C">
                                <w:pPr>
                                  <w:pStyle w:val="Normlnweb"/>
                                  <w:spacing w:after="200" w:line="276" w:lineRule="auto"/>
                                </w:pPr>
                              </w:p>
                              <w:p w14:paraId="6FAFAB1F" w14:textId="23CC79AE" w:rsidR="003D5EAA" w:rsidRPr="004B66A4" w:rsidRDefault="003D5EAA" w:rsidP="003D5EAA">
                                <w:pPr>
                                  <w:rPr>
                                    <w:rFonts w:asciiTheme="minorHAnsi" w:hAnsiTheme="minorHAnsi" w:cs="News Gothic GDB"/>
                                    <w:color w:val="000000"/>
                                    <w:sz w:val="16"/>
                                    <w:szCs w:val="16"/>
                                    <w:lang w:eastAsia="cs-CZ"/>
                                  </w:rPr>
                                </w:pPr>
                              </w:p>
                            </w:txbxContent>
                          </wps:txbx>
                          <wps:bodyPr rot="0" vert="horz" wrap="square" lIns="180000" tIns="0" rIns="0" bIns="0" anchor="ctr" anchorCtr="0" upright="1">
                            <a:noAutofit/>
                          </wps:bodyPr>
                        </wps:wsp>
                      </wpg:wgp>
                      <wps:wsp>
                        <wps:cNvPr id="1764984265" name="Text Box 16"/>
                        <wps:cNvSpPr txBox="1">
                          <a:spLocks noChangeArrowheads="1"/>
                        </wps:cNvSpPr>
                        <wps:spPr bwMode="auto">
                          <a:xfrm>
                            <a:off x="210895" y="67206"/>
                            <a:ext cx="1145906" cy="35507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144B70D" w14:textId="7664BE75" w:rsidR="003D5EAA" w:rsidRPr="004B636E" w:rsidRDefault="003D5EAA" w:rsidP="00D56A48">
                              <w:pPr>
                                <w:pStyle w:val="Normlnweb"/>
                                <w:spacing w:beforeAutospacing="0" w:after="0" w:afterAutospacing="0"/>
                                <w:rPr>
                                  <w:rFonts w:ascii="Times New Roman" w:eastAsia="Times New Roman" w:hAnsi="Times New Roman" w:cs="Times New Roman"/>
                                  <w:b/>
                                  <w:bCs/>
                                  <w:sz w:val="16"/>
                                  <w:szCs w:val="16"/>
                                </w:rPr>
                              </w:pPr>
                              <w:r>
                                <w:rPr>
                                  <w:rFonts w:ascii="Times New Roman" w:eastAsia="Times New Roman" w:hAnsi="Times New Roman" w:cs="Times New Roman"/>
                                  <w:b/>
                                  <w:bCs/>
                                  <w:sz w:val="16"/>
                                  <w:szCs w:val="16"/>
                                </w:rPr>
                                <w:t xml:space="preserve">                 </w:t>
                              </w:r>
                              <w:r w:rsidR="002F6F7C">
                                <w:rPr>
                                  <w:rFonts w:ascii="Times New Roman" w:eastAsia="Times New Roman" w:hAnsi="Times New Roman" w:cs="Times New Roman"/>
                                  <w:b/>
                                  <w:bCs/>
                                  <w:sz w:val="16"/>
                                  <w:szCs w:val="16"/>
                                </w:rPr>
                                <w:t xml:space="preserve">User </w:t>
                              </w:r>
                            </w:p>
                            <w:p w14:paraId="042F520E" w14:textId="44E0DD69" w:rsidR="003D5EAA" w:rsidRPr="007A7A26" w:rsidRDefault="002F6F7C"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(request initiator)</w:t>
                              </w:r>
                            </w:p>
                          </w:txbxContent>
                        </wps:txbx>
                        <wps:bodyPr rot="0" vert="horz" wrap="square" lIns="0" tIns="0" rIns="0" bIns="0" anchor="ctr" anchorCtr="0" upright="1">
                          <a:noAutofit/>
                        </wps:bodyPr>
                      </wps:wsp>
                      <wps:wsp>
                        <wps:cNvPr id="1899159818" name="Straight Arrow Connector 1065"/>
                        <wps:cNvCnPr>
                          <a:cxnSpLocks noChangeShapeType="1"/>
                        </wps:cNvCnPr>
                        <wps:spPr bwMode="auto">
                          <a:xfrm flipH="1">
                            <a:off x="904479" y="1824975"/>
                            <a:ext cx="18879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963823690" name="Text Box 24"/>
                        <wps:cNvSpPr txBox="1">
                          <a:spLocks noChangeArrowheads="1"/>
                        </wps:cNvSpPr>
                        <wps:spPr bwMode="auto">
                          <a:xfrm>
                            <a:off x="1371402" y="1744182"/>
                            <a:ext cx="854705" cy="12905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66B9EE1" w14:textId="77777777" w:rsidR="003D5EAA" w:rsidRPr="00880ADE" w:rsidRDefault="003D5EAA" w:rsidP="003D5EAA">
                              <w:pPr>
                                <w:pStyle w:val="Normlnweb"/>
                                <w:spacing w:after="0"/>
                                <w:jc w:val="center"/>
                                <w:rPr>
                                  <w:rFonts w:ascii="Times New Roman" w:hAnsi="Times New Roman" w:cs="Times New Roman"/>
                                </w:rPr>
                              </w:pPr>
                              <w:r w:rsidRPr="00880ADE">
                                <w:rPr>
                                  <w:rFonts w:ascii="Times New Roman" w:eastAsia="Times New Roman" w:hAnsi="Times New Roman" w:cs="Times New Roman"/>
                                  <w:b/>
                                  <w:bCs/>
                                  <w:sz w:val="16"/>
                                  <w:szCs w:val="16"/>
                                  <w:lang w:val="de-DE"/>
                                </w:rPr>
                                <w:t>AckResp</w:t>
                              </w:r>
                            </w:p>
                          </w:txbxContent>
                        </wps:txbx>
                        <wps:bodyPr rot="0" vert="horz" wrap="square" lIns="0" tIns="0" rIns="0" bIns="0" anchor="ctr" anchorCtr="0" upright="1">
                          <a:noAutofit/>
                        </wps:bodyPr>
                      </wps:wsp>
                      <wps:wsp>
                        <wps:cNvPr id="800957470" name="Left Brace 1087"/>
                        <wps:cNvSpPr>
                          <a:spLocks/>
                        </wps:cNvSpPr>
                        <wps:spPr bwMode="auto">
                          <a:xfrm>
                            <a:off x="671098" y="1638391"/>
                            <a:ext cx="109801" cy="242327"/>
                          </a:xfrm>
                          <a:prstGeom prst="leftBrace">
                            <a:avLst>
                              <a:gd name="adj1" fmla="val 8315"/>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09BAF5A2" w14:textId="77777777" w:rsidR="003D5EAA" w:rsidRDefault="003D5EAA" w:rsidP="003D5EAA"/>
                          </w:txbxContent>
                        </wps:txbx>
                        <wps:bodyPr rot="0" vert="horz" wrap="square" lIns="91440" tIns="45720" rIns="91440" bIns="45720" anchor="ctr" anchorCtr="0" upright="1">
                          <a:noAutofit/>
                        </wps:bodyPr>
                      </wps:wsp>
                      <wps:wsp>
                        <wps:cNvPr id="1388997233" name="Straight Arrow Connector 1090"/>
                        <wps:cNvCnPr>
                          <a:cxnSpLocks noChangeShapeType="1"/>
                        </wps:cNvCnPr>
                        <wps:spPr bwMode="auto">
                          <a:xfrm flipV="1">
                            <a:off x="2938511" y="901581"/>
                            <a:ext cx="1896110" cy="0"/>
                          </a:xfrm>
                          <a:prstGeom prst="straightConnector1">
                            <a:avLst/>
                          </a:prstGeom>
                          <a:noFill/>
                          <a:ln w="9525">
                            <a:solidFill>
                              <a:schemeClr val="accent4"/>
                            </a:solidFill>
                            <a:prstDash val="dash"/>
                            <a:round/>
                            <a:headEnd/>
                            <a:tailEnd type="triangle" w="med" len="med"/>
                          </a:ln>
                          <a:extLst>
                            <a:ext uri="{909E8E84-426E-40DD-AFC4-6F175D3DCCD1}">
                              <a14:hiddenFill xmlns:a14="http://schemas.microsoft.com/office/drawing/2010/main">
                                <a:noFill/>
                              </a14:hiddenFill>
                            </a:ext>
                          </a:extLst>
                        </wps:spPr>
                        <wps:bodyPr/>
                      </wps:wsp>
                      <wps:wsp>
                        <wps:cNvPr id="824338675" name="Text Box 26"/>
                        <wps:cNvSpPr txBox="1">
                          <a:spLocks noChangeArrowheads="1"/>
                        </wps:cNvSpPr>
                        <wps:spPr bwMode="auto">
                          <a:xfrm>
                            <a:off x="3039524" y="757415"/>
                            <a:ext cx="1645920" cy="25585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46DFDCC" w14:textId="77777777" w:rsidR="003D5EAA" w:rsidRPr="009D4258" w:rsidRDefault="003D5EAA" w:rsidP="003D5EAA">
                              <w:pPr>
                                <w:pStyle w:val="Normlnweb"/>
                                <w:spacing w:after="0"/>
                                <w:jc w:val="center"/>
                                <w:rPr>
                                  <w:rFonts w:ascii="Times New Roman" w:hAnsi="Times New Roman" w:cs="Times New Roman"/>
                                  <w:color w:val="7030A0"/>
                                </w:rPr>
                              </w:pPr>
                              <w:r w:rsidRPr="009D4258">
                                <w:rPr>
                                  <w:rFonts w:ascii="Times New Roman" w:eastAsia="Times New Roman" w:hAnsi="Times New Roman" w:cs="Times New Roman"/>
                                  <w:b/>
                                  <w:bCs/>
                                  <w:color w:val="7030A0"/>
                                  <w:sz w:val="16"/>
                                  <w:szCs w:val="16"/>
                                  <w:lang w:val="de-DE"/>
                                </w:rPr>
                                <w:t>PublicOrderBooksDeltaRprt</w:t>
                              </w:r>
                            </w:p>
                          </w:txbxContent>
                        </wps:txbx>
                        <wps:bodyPr rot="0" vert="horz" wrap="square" lIns="0" tIns="0" rIns="0" bIns="0" anchor="ctr" anchorCtr="0" upright="1">
                          <a:noAutofit/>
                        </wps:bodyPr>
                      </wps:wsp>
                      <wps:wsp>
                        <wps:cNvPr id="933583444" name="Straight Arrow Connector 1095"/>
                        <wps:cNvCnPr>
                          <a:cxnSpLocks noChangeShapeType="1"/>
                        </wps:cNvCnPr>
                        <wps:spPr bwMode="auto">
                          <a:xfrm flipV="1">
                            <a:off x="2943011" y="1293655"/>
                            <a:ext cx="1895510" cy="0"/>
                          </a:xfrm>
                          <a:prstGeom prst="straightConnector1">
                            <a:avLst/>
                          </a:prstGeom>
                          <a:noFill/>
                          <a:ln w="9525">
                            <a:solidFill>
                              <a:schemeClr val="accent4"/>
                            </a:solidFill>
                            <a:prstDash val="dash"/>
                            <a:round/>
                            <a:headEnd/>
                            <a:tailEnd type="triangle" w="med" len="med"/>
                          </a:ln>
                          <a:extLst>
                            <a:ext uri="{909E8E84-426E-40DD-AFC4-6F175D3DCCD1}">
                              <a14:hiddenFill xmlns:a14="http://schemas.microsoft.com/office/drawing/2010/main">
                                <a:noFill/>
                              </a14:hiddenFill>
                            </a:ext>
                          </a:extLst>
                        </wps:spPr>
                        <wps:bodyPr/>
                      </wps:wsp>
                      <wps:wsp>
                        <wps:cNvPr id="750144477" name="Text Box 44"/>
                        <wps:cNvSpPr txBox="1">
                          <a:spLocks noChangeArrowheads="1"/>
                        </wps:cNvSpPr>
                        <wps:spPr bwMode="auto">
                          <a:xfrm>
                            <a:off x="3393113" y="1186658"/>
                            <a:ext cx="854105" cy="170166"/>
                          </a:xfrm>
                          <a:prstGeom prst="rect">
                            <a:avLst/>
                          </a:prstGeom>
                          <a:solidFill>
                            <a:schemeClr val="bg1">
                              <a:lumMod val="95000"/>
                            </a:schemeClr>
                          </a:solidFill>
                          <a:ln>
                            <a:noFill/>
                          </a:ln>
                        </wps:spPr>
                        <wps:txbx>
                          <w:txbxContent>
                            <w:p w14:paraId="6AAE72EB" w14:textId="77777777" w:rsidR="003D5EAA" w:rsidRPr="009330D8" w:rsidRDefault="003D5EAA" w:rsidP="003D5EAA">
                              <w:pPr>
                                <w:pStyle w:val="Normlnweb"/>
                                <w:spacing w:after="0"/>
                                <w:jc w:val="center"/>
                                <w:rPr>
                                  <w:rFonts w:ascii="Times New Roman" w:hAnsi="Times New Roman" w:cs="Times New Roman"/>
                                </w:rPr>
                              </w:pPr>
                              <w:r w:rsidRPr="009D4258">
                                <w:rPr>
                                  <w:rFonts w:ascii="Times New Roman" w:eastAsia="Times New Roman" w:hAnsi="Times New Roman" w:cs="Times New Roman"/>
                                  <w:b/>
                                  <w:bCs/>
                                  <w:color w:val="7030A0"/>
                                  <w:sz w:val="16"/>
                                  <w:szCs w:val="16"/>
                                  <w:lang w:val="de-DE"/>
                                </w:rPr>
                                <w:t>MessageRprt</w:t>
                              </w:r>
                            </w:p>
                          </w:txbxContent>
                        </wps:txbx>
                        <wps:bodyPr rot="0" vert="horz" wrap="square" lIns="0" tIns="0" rIns="0" bIns="0" anchor="ctr" anchorCtr="0" upright="1">
                          <a:noAutofit/>
                        </wps:bodyPr>
                      </wps:wsp>
                      <wps:wsp>
                        <wps:cNvPr id="1643677410" name="Straight Arrow Connector 1099"/>
                        <wps:cNvCnPr>
                          <a:cxnSpLocks noChangeShapeType="1"/>
                        </wps:cNvCnPr>
                        <wps:spPr bwMode="auto">
                          <a:xfrm flipH="1">
                            <a:off x="912899" y="1264657"/>
                            <a:ext cx="1878310"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831614472" name="Text Box 44"/>
                        <wps:cNvSpPr txBox="1">
                          <a:spLocks noChangeArrowheads="1"/>
                        </wps:cNvSpPr>
                        <wps:spPr bwMode="auto">
                          <a:xfrm>
                            <a:off x="1398002" y="1205022"/>
                            <a:ext cx="854105" cy="164580"/>
                          </a:xfrm>
                          <a:prstGeom prst="rect">
                            <a:avLst/>
                          </a:prstGeom>
                          <a:solidFill>
                            <a:schemeClr val="bg1">
                              <a:lumMod val="95000"/>
                            </a:schemeClr>
                          </a:solidFill>
                          <a:ln>
                            <a:noFill/>
                          </a:ln>
                        </wps:spPr>
                        <wps:txbx>
                          <w:txbxContent>
                            <w:p w14:paraId="417B8C38" w14:textId="77777777" w:rsidR="003D5EAA" w:rsidRPr="00B37732" w:rsidRDefault="003D5EAA" w:rsidP="003D5EAA">
                              <w:pPr>
                                <w:pStyle w:val="Normlnweb"/>
                                <w:spacing w:after="0"/>
                                <w:jc w:val="center"/>
                                <w:rPr>
                                  <w:rFonts w:ascii="Times New Roman" w:hAnsi="Times New Roman" w:cs="Times New Roman"/>
                                </w:rPr>
                              </w:pPr>
                              <w:r>
                                <w:rPr>
                                  <w:rFonts w:ascii="Times New Roman" w:eastAsia="Times New Roman" w:hAnsi="Times New Roman" w:cs="Times New Roman"/>
                                  <w:b/>
                                  <w:bCs/>
                                  <w:sz w:val="16"/>
                                  <w:szCs w:val="16"/>
                                  <w:lang w:val="de-DE"/>
                                </w:rPr>
                                <w:t>TradeCapture</w:t>
                              </w:r>
                              <w:r w:rsidRPr="00B37732">
                                <w:rPr>
                                  <w:rFonts w:ascii="Times New Roman" w:eastAsia="Times New Roman" w:hAnsi="Times New Roman" w:cs="Times New Roman"/>
                                  <w:b/>
                                  <w:bCs/>
                                  <w:sz w:val="16"/>
                                  <w:szCs w:val="16"/>
                                  <w:lang w:val="de-DE"/>
                                </w:rPr>
                                <w:t>Rprt</w:t>
                              </w:r>
                            </w:p>
                            <w:p w14:paraId="492DC9B7" w14:textId="77777777" w:rsidR="00D56A48" w:rsidRDefault="00D56A48"/>
                          </w:txbxContent>
                        </wps:txbx>
                        <wps:bodyPr rot="0" vert="horz" wrap="square" lIns="0" tIns="0" rIns="0" bIns="0" anchor="ctr" anchorCtr="0" upright="1">
                          <a:noAutofit/>
                        </wps:bodyPr>
                      </wps:wsp>
                      <wps:wsp>
                        <wps:cNvPr id="316093835" name="Straight Arrow Connector 1101"/>
                        <wps:cNvCnPr>
                          <a:cxnSpLocks noChangeShapeType="1"/>
                        </wps:cNvCnPr>
                        <wps:spPr bwMode="auto">
                          <a:xfrm flipV="1">
                            <a:off x="2933910" y="1551776"/>
                            <a:ext cx="1894910" cy="0"/>
                          </a:xfrm>
                          <a:prstGeom prst="straightConnector1">
                            <a:avLst/>
                          </a:prstGeom>
                          <a:noFill/>
                          <a:ln w="9525">
                            <a:solidFill>
                              <a:schemeClr val="accent4"/>
                            </a:solidFill>
                            <a:prstDash val="dash"/>
                            <a:round/>
                            <a:headEnd/>
                            <a:tailEnd type="triangle" w="med" len="med"/>
                          </a:ln>
                          <a:extLst>
                            <a:ext uri="{909E8E84-426E-40DD-AFC4-6F175D3DCCD1}">
                              <a14:hiddenFill xmlns:a14="http://schemas.microsoft.com/office/drawing/2010/main">
                                <a:noFill/>
                              </a14:hiddenFill>
                            </a:ext>
                          </a:extLst>
                        </wps:spPr>
                        <wps:bodyPr/>
                      </wps:wsp>
                      <wps:wsp>
                        <wps:cNvPr id="497905333" name="Text Box 44"/>
                        <wps:cNvSpPr txBox="1">
                          <a:spLocks noChangeArrowheads="1"/>
                        </wps:cNvSpPr>
                        <wps:spPr bwMode="auto">
                          <a:xfrm>
                            <a:off x="3074239" y="1397212"/>
                            <a:ext cx="1611205" cy="149040"/>
                          </a:xfrm>
                          <a:prstGeom prst="rect">
                            <a:avLst/>
                          </a:prstGeom>
                          <a:solidFill>
                            <a:schemeClr val="bg1">
                              <a:lumMod val="95000"/>
                            </a:schemeClr>
                          </a:solidFill>
                          <a:ln>
                            <a:noFill/>
                          </a:ln>
                        </wps:spPr>
                        <wps:txbx>
                          <w:txbxContent>
                            <w:p w14:paraId="3BBF1AEF" w14:textId="77777777" w:rsidR="003D5EAA" w:rsidRPr="00B37732" w:rsidRDefault="003D5EAA" w:rsidP="003D5EAA">
                              <w:pPr>
                                <w:pStyle w:val="Normlnweb"/>
                                <w:spacing w:after="0"/>
                                <w:jc w:val="center"/>
                                <w:rPr>
                                  <w:rFonts w:ascii="Times New Roman" w:hAnsi="Times New Roman" w:cs="Times New Roman"/>
                                  <w:b/>
                                  <w:sz w:val="16"/>
                                  <w:szCs w:val="16"/>
                                  <w:lang w:val="cs-CZ"/>
                                </w:rPr>
                              </w:pPr>
                              <w:r w:rsidRPr="009D4258">
                                <w:rPr>
                                  <w:rFonts w:ascii="Times New Roman" w:hAnsi="Times New Roman" w:cs="Times New Roman"/>
                                  <w:b/>
                                  <w:color w:val="7030A0"/>
                                  <w:sz w:val="16"/>
                                  <w:szCs w:val="16"/>
                                  <w:lang w:val="cs-CZ"/>
                                </w:rPr>
                                <w:t>PublicTradeConfirmationRprt</w:t>
                              </w:r>
                            </w:p>
                          </w:txbxContent>
                        </wps:txbx>
                        <wps:bodyPr rot="0" vert="horz" wrap="square" lIns="0" tIns="0" rIns="0" bIns="0" anchor="ctr" anchorCtr="0" upright="1">
                          <a:noAutofit/>
                        </wps:bodyPr>
                      </wps:wsp>
                      <wps:wsp>
                        <wps:cNvPr id="994567451" name="Straight Arrow Connector 994567451"/>
                        <wps:cNvCnPr>
                          <a:cxnSpLocks noChangeShapeType="1"/>
                        </wps:cNvCnPr>
                        <wps:spPr bwMode="auto">
                          <a:xfrm flipH="1">
                            <a:off x="890236" y="1081422"/>
                            <a:ext cx="1717691" cy="8"/>
                          </a:xfrm>
                          <a:prstGeom prst="straightConnector1">
                            <a:avLst/>
                          </a:prstGeom>
                          <a:noFill/>
                          <a:ln w="9525">
                            <a:solidFill>
                              <a:schemeClr val="accent1">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615084567" name="Straight Connector 615084567"/>
                        <wps:cNvCnPr>
                          <a:cxnSpLocks noChangeShapeType="1"/>
                        </wps:cNvCnPr>
                        <wps:spPr bwMode="auto">
                          <a:xfrm flipV="1">
                            <a:off x="2607927" y="901419"/>
                            <a:ext cx="198982" cy="180003"/>
                          </a:xfrm>
                          <a:prstGeom prst="line">
                            <a:avLst/>
                          </a:prstGeom>
                          <a:noFill/>
                          <a:ln w="952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410276285" name="Text Box 44"/>
                        <wps:cNvSpPr txBox="1">
                          <a:spLocks noChangeArrowheads="1"/>
                        </wps:cNvSpPr>
                        <wps:spPr bwMode="auto">
                          <a:xfrm>
                            <a:off x="1481386" y="938338"/>
                            <a:ext cx="592531" cy="20539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D790D74" w14:textId="77777777" w:rsidR="003D5EAA" w:rsidRPr="009330D8" w:rsidRDefault="003D5EAA" w:rsidP="00D56A48">
                              <w:pPr>
                                <w:pStyle w:val="Normlnweb"/>
                                <w:spacing w:beforeAutospacing="0" w:after="0" w:afterAutospacing="0"/>
                                <w:jc w:val="center"/>
                                <w:rPr>
                                  <w:rFonts w:ascii="Times New Roman" w:hAnsi="Times New Roman" w:cs="Times New Roman"/>
                                </w:rPr>
                              </w:pPr>
                              <w:r w:rsidRPr="009330D8">
                                <w:rPr>
                                  <w:rFonts w:ascii="Times New Roman" w:eastAsia="Times New Roman" w:hAnsi="Times New Roman" w:cs="Times New Roman"/>
                                  <w:b/>
                                  <w:bCs/>
                                  <w:sz w:val="16"/>
                                  <w:szCs w:val="16"/>
                                  <w:lang w:val="de-DE"/>
                                </w:rPr>
                                <w:t>M</w:t>
                              </w:r>
                              <w:r>
                                <w:rPr>
                                  <w:rFonts w:ascii="Times New Roman" w:eastAsia="Times New Roman" w:hAnsi="Times New Roman" w:cs="Times New Roman"/>
                                  <w:b/>
                                  <w:bCs/>
                                  <w:sz w:val="16"/>
                                  <w:szCs w:val="16"/>
                                  <w:lang w:val="de-DE"/>
                                </w:rPr>
                                <w:t>e</w:t>
                              </w:r>
                              <w:r w:rsidRPr="009330D8">
                                <w:rPr>
                                  <w:rFonts w:ascii="Times New Roman" w:eastAsia="Times New Roman" w:hAnsi="Times New Roman" w:cs="Times New Roman"/>
                                  <w:b/>
                                  <w:bCs/>
                                  <w:sz w:val="16"/>
                                  <w:szCs w:val="16"/>
                                  <w:lang w:val="de-DE"/>
                                </w:rPr>
                                <w:t>s</w:t>
                              </w:r>
                              <w:r>
                                <w:rPr>
                                  <w:rFonts w:ascii="Times New Roman" w:eastAsia="Times New Roman" w:hAnsi="Times New Roman" w:cs="Times New Roman"/>
                                  <w:b/>
                                  <w:bCs/>
                                  <w:sz w:val="16"/>
                                  <w:szCs w:val="16"/>
                                  <w:lang w:val="de-DE"/>
                                </w:rPr>
                                <w:t>sa</w:t>
                              </w:r>
                              <w:r w:rsidRPr="009330D8">
                                <w:rPr>
                                  <w:rFonts w:ascii="Times New Roman" w:eastAsia="Times New Roman" w:hAnsi="Times New Roman" w:cs="Times New Roman"/>
                                  <w:b/>
                                  <w:bCs/>
                                  <w:sz w:val="16"/>
                                  <w:szCs w:val="16"/>
                                  <w:lang w:val="de-DE"/>
                                </w:rPr>
                                <w:t>g</w:t>
                              </w:r>
                              <w:r>
                                <w:rPr>
                                  <w:rFonts w:ascii="Times New Roman" w:eastAsia="Times New Roman" w:hAnsi="Times New Roman" w:cs="Times New Roman"/>
                                  <w:b/>
                                  <w:bCs/>
                                  <w:sz w:val="16"/>
                                  <w:szCs w:val="16"/>
                                  <w:lang w:val="de-DE"/>
                                </w:rPr>
                                <w:t>e</w:t>
                              </w:r>
                              <w:r w:rsidRPr="009330D8">
                                <w:rPr>
                                  <w:rFonts w:ascii="Times New Roman" w:eastAsia="Times New Roman" w:hAnsi="Times New Roman" w:cs="Times New Roman"/>
                                  <w:b/>
                                  <w:bCs/>
                                  <w:sz w:val="16"/>
                                  <w:szCs w:val="16"/>
                                  <w:lang w:val="de-DE"/>
                                </w:rPr>
                                <w:t>Rprt</w:t>
                              </w:r>
                            </w:p>
                          </w:txbxContent>
                        </wps:txbx>
                        <wps:bodyPr rot="0" vert="horz" wrap="square" lIns="0" tIns="0" rIns="0" bIns="0" anchor="ctr" anchorCtr="0" upright="1">
                          <a:noAutofit/>
                        </wps:bodyPr>
                      </wps:wsp>
                      <wps:wsp>
                        <wps:cNvPr id="1419915721" name="Text Box 44"/>
                        <wps:cNvSpPr txBox="1">
                          <a:spLocks noChangeArrowheads="1"/>
                        </wps:cNvSpPr>
                        <wps:spPr bwMode="auto">
                          <a:xfrm>
                            <a:off x="81129" y="1174843"/>
                            <a:ext cx="699770" cy="34036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805F1B0" w14:textId="019AE3EF" w:rsidR="003D5EAA" w:rsidRDefault="00E2156F" w:rsidP="00D56A48">
                              <w:pPr>
                                <w:overflowPunct w:val="0"/>
                                <w:spacing w:before="100" w:after="100"/>
                                <w:jc w:val="left"/>
                                <w:rPr>
                                  <w:b/>
                                  <w:bCs/>
                                  <w:color w:val="808080"/>
                                  <w:sz w:val="16"/>
                                  <w:szCs w:val="16"/>
                                </w:rPr>
                              </w:pPr>
                              <w:r>
                                <w:rPr>
                                  <w:b/>
                                  <w:bCs/>
                                  <w:color w:val="808080"/>
                                  <w:sz w:val="16"/>
                                  <w:szCs w:val="16"/>
                                </w:rPr>
                                <w:t>If a trade is established</w:t>
                              </w:r>
                            </w:p>
                          </w:txbxContent>
                        </wps:txbx>
                        <wps:bodyPr rot="0" vert="horz" wrap="square" lIns="0" tIns="0" rIns="0" bIns="0" anchor="ctr" anchorCtr="0" upright="1">
                          <a:noAutofit/>
                        </wps:bodyPr>
                      </wps:wsp>
                      <wps:wsp>
                        <wps:cNvPr id="1073755792" name="Straight Connector 1"/>
                        <wps:cNvCnPr/>
                        <wps:spPr bwMode="auto">
                          <a:xfrm>
                            <a:off x="851099" y="1638982"/>
                            <a:ext cx="0" cy="628222"/>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851072126" name="Straight Connector 1"/>
                        <wps:cNvCnPr/>
                        <wps:spPr bwMode="auto">
                          <a:xfrm>
                            <a:off x="2862720" y="422279"/>
                            <a:ext cx="0" cy="1190943"/>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6437584" name="Straight Connector 1"/>
                        <wps:cNvCnPr/>
                        <wps:spPr bwMode="auto">
                          <a:xfrm>
                            <a:off x="2863934" y="1643449"/>
                            <a:ext cx="0" cy="628518"/>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935982521" name="Straight Arrow Connector 935982521"/>
                        <wps:cNvCnPr>
                          <a:cxnSpLocks noChangeShapeType="1"/>
                        </wps:cNvCnPr>
                        <wps:spPr bwMode="auto">
                          <a:xfrm flipH="1">
                            <a:off x="891715" y="2209941"/>
                            <a:ext cx="1717675" cy="0"/>
                          </a:xfrm>
                          <a:prstGeom prst="straightConnector1">
                            <a:avLst/>
                          </a:prstGeom>
                          <a:noFill/>
                          <a:ln w="9525">
                            <a:solidFill>
                              <a:schemeClr val="accent1">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506795985" name="Straight Connector 506795985"/>
                        <wps:cNvCnPr>
                          <a:cxnSpLocks noChangeShapeType="1"/>
                        </wps:cNvCnPr>
                        <wps:spPr bwMode="auto">
                          <a:xfrm flipV="1">
                            <a:off x="2609390" y="2030236"/>
                            <a:ext cx="198755" cy="179705"/>
                          </a:xfrm>
                          <a:prstGeom prst="line">
                            <a:avLst/>
                          </a:prstGeom>
                          <a:noFill/>
                          <a:ln w="952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511806802" name="Text Box 44"/>
                        <wps:cNvSpPr txBox="1">
                          <a:spLocks noChangeArrowheads="1"/>
                        </wps:cNvSpPr>
                        <wps:spPr bwMode="auto">
                          <a:xfrm>
                            <a:off x="1482900" y="2067066"/>
                            <a:ext cx="592455" cy="20510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715988C" w14:textId="77777777" w:rsidR="003D5EAA" w:rsidRDefault="003D5EAA" w:rsidP="003D5EAA">
                              <w:pPr>
                                <w:overflowPunct w:val="0"/>
                                <w:spacing w:before="100" w:after="100"/>
                                <w:jc w:val="center"/>
                                <w:rPr>
                                  <w:b/>
                                  <w:bCs/>
                                  <w:sz w:val="16"/>
                                  <w:szCs w:val="16"/>
                                  <w:lang w:val="de-DE"/>
                                </w:rPr>
                              </w:pPr>
                              <w:r>
                                <w:rPr>
                                  <w:b/>
                                  <w:bCs/>
                                  <w:sz w:val="16"/>
                                  <w:szCs w:val="16"/>
                                  <w:lang w:val="de-DE"/>
                                </w:rPr>
                                <w:t>MessageRprt</w:t>
                              </w:r>
                            </w:p>
                          </w:txbxContent>
                        </wps:txbx>
                        <wps:bodyPr rot="0" vert="horz" wrap="square" lIns="0" tIns="0" rIns="0" bIns="0" anchor="ctr" anchorCtr="0" upright="1">
                          <a:noAutofit/>
                        </wps:bodyPr>
                      </wps:wsp>
                      <wps:wsp>
                        <wps:cNvPr id="598303567" name="Straight Connector 14"/>
                        <wps:cNvCnPr/>
                        <wps:spPr bwMode="auto">
                          <a:xfrm>
                            <a:off x="4897048" y="1638538"/>
                            <a:ext cx="0" cy="618502"/>
                          </a:xfrm>
                          <a:prstGeom prst="line">
                            <a:avLst/>
                          </a:prstGeom>
                          <a:noFill/>
                          <a:ln w="76200">
                            <a:solidFill>
                              <a:schemeClr val="accent4"/>
                            </a:solidFill>
                            <a:round/>
                            <a:headEnd/>
                            <a:tailEnd/>
                          </a:ln>
                          <a:extLst>
                            <a:ext uri="{909E8E84-426E-40DD-AFC4-6F175D3DCCD1}">
                              <a14:hiddenFill xmlns:a14="http://schemas.microsoft.com/office/drawing/2010/main">
                                <a:noFill/>
                              </a14:hiddenFill>
                            </a:ext>
                          </a:extLst>
                        </wps:spPr>
                        <wps:bodyPr/>
                      </wps:wsp>
                      <wps:wsp>
                        <wps:cNvPr id="249254119" name="Straight Connector 249254119"/>
                        <wps:cNvCnPr>
                          <a:cxnSpLocks noChangeShapeType="1"/>
                        </wps:cNvCnPr>
                        <wps:spPr bwMode="auto">
                          <a:xfrm flipV="1">
                            <a:off x="843730" y="391674"/>
                            <a:ext cx="0" cy="1927027"/>
                          </a:xfrm>
                          <a:prstGeom prst="line">
                            <a:avLst/>
                          </a:prstGeom>
                          <a:noFill/>
                          <a:ln w="9525">
                            <a:solidFill>
                              <a:schemeClr val="accent1">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1456962769" name="Straight Connector 1456962769"/>
                        <wps:cNvCnPr>
                          <a:cxnSpLocks noChangeShapeType="1"/>
                        </wps:cNvCnPr>
                        <wps:spPr bwMode="auto">
                          <a:xfrm flipV="1">
                            <a:off x="2851552" y="392274"/>
                            <a:ext cx="0" cy="1927027"/>
                          </a:xfrm>
                          <a:prstGeom prst="line">
                            <a:avLst/>
                          </a:prstGeom>
                          <a:noFill/>
                          <a:ln w="9525">
                            <a:solidFill>
                              <a:schemeClr val="accent1">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1987142646" name="Straight Connector 1987142646"/>
                        <wps:cNvCnPr>
                          <a:cxnSpLocks noChangeShapeType="1"/>
                        </wps:cNvCnPr>
                        <wps:spPr bwMode="auto">
                          <a:xfrm flipV="1">
                            <a:off x="4887957" y="361883"/>
                            <a:ext cx="0" cy="1927027"/>
                          </a:xfrm>
                          <a:prstGeom prst="line">
                            <a:avLst/>
                          </a:prstGeom>
                          <a:noFill/>
                          <a:ln w="9525">
                            <a:solidFill>
                              <a:schemeClr val="accent4"/>
                            </a:solidFill>
                            <a:prstDash val="sysDash"/>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5E64B38D" id="Plátno 32" o:spid="_x0000_s1057" editas="canvas" style="width:423.6pt;height:242.9pt;mso-position-horizontal-relative:char;mso-position-vertical-relative:line" coordsize="53790,308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SaIRZQ4AAPqDAAAOAAAAZHJzL2Uyb0RvYy54bWzsXduS27gRfU9V/oGl93gIghdA5fHWZry7&#10;SZWTuGIn7xyJuiQSqZCyNd6vz2kABClqKI3mQl1rd2d1oUhKaJw+fbrReP/Tw3zmfE/yYpqltz32&#10;zu05STrIhtN0fNv719df/yR6TrGM02E8y9LktvcjKXo/ffjjH96vFv3EyybZbJjkDk6SFv3V4rY3&#10;WS4X/ZubYjBJ5nHxLlskKd4cZfk8XuJpPr4Z5vEKZ5/PbjzXDW9WWT5c5NkgKQq8+lG/2fugzj8a&#10;JYPlP0ajIlk6s9se7m2p/ubq7z39vfnwPu6P83gxmQ7MbcTPuIt5PE1xUXuqj/Eydr7l041TzaeD&#10;PCuy0fLdIJvfZKPRdJCo74Bvw9zGt7mL0+9xob7MAL9OeYN49IrnvR/TfafZr9PZDL/GDc7ep9fo&#10;/yuMT4IXVwuMTrGw41S87PpfJvEiUV+r6A/+/v1z7kyHtz2PeRw/Avf9npPGcxjLPzF8cTqeJU7t&#10;PXM7+NyXxeec7r1YfMoG/y2cNLub4PDk5zzPVpMkHuI2GY0wvpO6kP4APSnwUed+9bdsiMvE35aZ&#10;GryHUT6nE2JYnIfbHg+klD3nB87CIl94QltL8rB0Bng74D4PvKDnDHCEz0QUhOpicb88zyIvlr8l&#10;2dyhB7e9HF9HXSf+/qlY0n3F/fIQ9T2y2XRIw6Ce0AxI7ma58z2G7d6Pmfro7NscN61fk4HrGgvG&#10;y7Bz/bJ6CadWc4jOoC5U1E8+S50VvpUX4fPPuTJd+HlXnk+XmO+z6fy2J+gk5iw0Wr+kQ/wmcX8Z&#10;T2f6Mb7ELDXDRyOmDfE+G/7A6OWZnswAHzyYZPnvPWeFiXzbK/73Lc6TnjP7awoLkMz3aearJ34Q&#10;eXiS19+5r78TpwOc6rY3WOY9Rz+5W2q8+LbIp+MJrqVHIs1+ht2Mpmogyab0fZnbxWzpaNoEkfSY&#10;L9ywnDVflnlMN+rcZWkKk8tyR80CMwnu0s+5mUNPmgUiYK6ZBj7jge+tzwL8mmT/jElX+nz7BJhN&#10;U5r2cb9lAlgQonEnC41CYPxOC40HgyRdvub8yLNvxhj3N8wSb7qzAIZfSUSuL9k2E/BpbJ5pA76Q&#10;GAqcHiPNGfM9+bgRcJeFvoJJTN0WFHxTI1BfkrCvjnYnNpr4gTGYDBNLe8Gv5HD+nD04LKoNIfky&#10;Z/mA10tAeis36Pm+J1zwOBp85RIVTJduUAQACOMFeRCEUbAdBF7iBWePzHJWcyN7u0ECI4s6j7ub&#10;5cP9g+InzM6gPT2Q9T7W8+CB9jp4cHoex2cR4ADzfMNA1dQ3GNOdgfqeBwA06MQDV3m7uF8aKGMB&#10;eA5IJfkpcDYZKRfWjlCna6Fq6lVc5Mkc6dwslAku3TACYzcmajmRig3qzEh5sn3cojOaTRf/LkHX&#10;hAoS9L8kSVIEUkUCNRMUMgwJ0ckES37e4h8LQ98se9PE5qmUSVJIsovTd8yYnOWPBeKsZT5V0Rx4&#10;+m1vngzB0BOIBvSISNMWsn8AToVoHEAhvdKCrBf2FHp0DnKMu4EoKZjPQrfBw+GDORcIV8nEPB9e&#10;+WxRTk2uK8r1WCAC3/WF4KWRtsKcpyKzvWHuL+0wFyLe44qQ1mFOCHaFuVOCOd8PENPDW5YmVOGc&#10;pbtGausm2mA8Cl2AG0UbkDZCpiy3sjECtjLcYJILXyt8reHm6ZI5G+1deLghIoBciH9KE21HOct/&#10;YbKkcxEPGjykXxoCsdKfvypOsqYP648QSrYrY4/SP09yLgn4yPcidpcQGdeCZAYCiDD5yAjgo2oJ&#10;KdIf42KixeQhHumvslVFOUWGxyLOYVbcCqcV9FmG0Sn0cc/3VEIBVoR4gvtuA/sg2PuhG2krAgUU&#10;uHfNnFtiidMFP6skXDj4sQhRbBhwK+1+SkZQA/N4kDi8TupIblFhn8a6MmKyabLtqEafNKFsGEHe&#10;1WqfH4BiNjkeQ2SEu1FhRhTyYJfci/tVt6uCUhXF0sXGQxOZx8P/4Gyj+QxpV2S6HMGZEZfrh4AP&#10;VIfY7BNCRnNCPKpn0qykVyYSjjEq1jP3muCqsveP54Uh3zEX/5L71Ip4KwHgWtqrxTlvxQA2IyOb&#10;LJYuJzWy4f+Jyh6b/3/NlNnF0AYRokLBDUJrjZY2oHABg26Mrzv5m3GBYFxHTFEQ+ayhDEmBsgoA&#10;OiE2c0PI4edKGqyWe+GkgXsMQkwIQ9gJmKKuZnYZMknPd0muJKOM3ND1mzwDEdNVSzopyRwFUSgU&#10;EKgCMWZnkfFgmnmFjAiXwFUVQldiElw1kyZ3zQLULryhmEQVXJryrRUnEP97eg5a6wrkYi4c4qAC&#10;QihkPgZvFydEDqdyy28JcU1OCATjJinouZyjRJBupLI+yhleSeFG4d8pakmu9LwoQnlcaY4W+g5G&#10;Cqt0ISAOylEzJe2iioPuV9HCAN74XGkhkqZm/h8zZo77q3FVYI3i+UYl/F6F479BrF1AcFktxrUC&#10;a+JZEaQkkm80aKrjnMiIberY3/JFKSWN6aEqrSa/Zc5l36fn6ognVFIz1xPkZ0ke57BGpJvWkNCX&#10;0pdUrUHGGIjQ5wYqBxMqa0aJG6ItvGU+Npj8Ymqw8cEAdIM+Jpi3roaqOzZ32FEtrudK/MIAdasp&#10;t0oVkQ1W3jhX0fRKjAk9ElSstz4MYVgWEJxljcqlSBSI9oVEXYCHTMEOciTUQB9AL7NWyCLRoEVn&#10;boXnlkeLQsHdiodb4qOLQzpXw6QbaFWh6WKgNpQ1oAb4nl8BupZf2Ct+s7HInlyEqdUy5TIWeEO9&#10;hAUPTriQmKGOTQpoP5taqiYAh7MeLygpSFlGTHJVaUAoOCbPeQgDsjm/qwFBOQSt5BwuBFN+l6ez&#10;P1znfIv4NghqKMKrp7PL+04wysciVInsSoRQeqe11VNBb6k5NQvRIZlrawuisMnuo8iESmfJ7s+N&#10;VwWRiLCEIbJlb7XKD0RwRtKw9R12GbSO1Z+z3lnH2CgjNwUYpefTXF3pRFLLWe2Ob7Z3uQdXrnS9&#10;IuSiyj3sAjPPgsaevv3clziDJTJeRbM2xNBrkQ9HEjFVGlnLGkn0iJUciCRaeNjTkLqOMpREB92z&#10;I3mOYdUi8pNeuCnTQ7FbR9Ruqt09hqhCy3HAeqzhx03UEkTIb2Edm9Y3Ide5cAYvsqi1zKPtD6Er&#10;fQ+6tlZLtzST97RY+Czd2QEPziIkFlKyQArkCndxTNTy2HnecUwDddGHgK2KN4TnS73mu2a4AqnN&#10;sy53Oze2iVS18DjqyEqzs062YiWGa3aDjFgHxHxT1YbuO0ieG55YslKsfYvsQiAPsp8K8NuZ6cnW&#10;woP4GNd04dgICVSivjGyNlqLiOBH7c/0mjFRiMJjUw3PMEWwyqfhovGuLYf30cBK3UW7Fe4fH+ly&#10;zWt8hNSxyVPvTRLOPj7iSPhhtToWhOwmDTr3boKmLqUpLJJDLymtTkkXK0uaU+koKz5Lxr1GnS8l&#10;kwxuh6YC1NLH2FXFCg4TL3EX5SNgJMQ8Va27YsA14hkiYkKRpKoI8QJaIH+uEZOtH7lwVoAEUCBQ&#10;eWx10taSG3jyrgKmpiyPxAF6o2nsQxaBh0HTcCEDXBcIH1ULmAidpGBWka2iseB3oJpOCPPoDQcf&#10;D/CDJh+Geu1lhX5AO9uKDcV+TGeA2snoS0KirQ1JcUmrLqk0+Zr33K/kndsSpQsHOixP4GGE9V02&#10;/tmGdNY9dC0NUU7eSEMeltcHDYUcRe9Y4ms89FkmIi+FHKLJGtaYASDtMrNDAyTjCMZLzQhdYlxd&#10;ptMCkKCKuvzx1AHyJOrbO2ggDnNETypRLcJox0eqkqjyPR1HwbZVDAPlo2qS9aQPysyOTzsvw6g1&#10;R34pSIcEB+nLlbxyaKDjyARiIYVmgtTQtLnmG8DMqjZZPvI1O1ztaVDB51bPgm6cVZYQy2XQaBnt&#10;WUpdphXpqiO7gbvmahMsREBaSRsqumKgVW8D7SIk5alxuVrCs12rKQ7YGfUFXaYvBSVDFriC7HLD&#10;KG0rW6c6phtz3NBh0D5LUiURQmho0OjU1jBHiQXs4LOq2I1K7nckFfduZv+iRkRdGyHGCNy4tUMR&#10;vU15hA53OkDwi5WsHq1g0/Xeh/bE2HmD+q9ogwL3bK4agBqtmneRQcEhc90Z+m0ijoNW8FTNyC5d&#10;pgGooIQHnOxYbBQ9ebFhh1YNsY+R3qWlCopDpA4pp04mSj0H0dlIT/xjaCqIDm+zxSTeY2ejfZZj&#10;cRXWXMvO0Bcq4lFAWwmVRmsZZeW8myGzceHtvVJpKExXwdouQlRHQU4WH6+M0NgfoH3n2qq9fe51&#10;F6H1TfIeb7NHI0SB5ObiltexALSx9NTmW4AZ2rFDL4DfsIDrRlJleUv39Ap6PVAATZKaVSSvZgHI&#10;YOnkPSUzfL/BvisQCHSvnHaedAWBN9mDER1hAM1BxV2sG2hunFIdadxAx3kmIVmE0jhiNdj9BzJH&#10;s5qIhAUqXCFas4PRXIWF4THvxRKgbY2EXdqgzxplhUvVMd2Y4yPCglS7KJA9ogEsiV5rBIdJbBBq&#10;zJH2z9rVbmlvgLsqC0/bVPdx9oPCRGyhKSh5eDTCAora4RGVQYVo3dQwKCgLfmlQUBao8IMYw/lt&#10;hIF8npnTF64sAAJR/7hdYK02KTT+2Px0TwrSaJtP9A3SUgGitI0eGCVBQwspzJSt5rY3fu0TpT2a&#10;jdy6JEff6xFJmVg15aFcCwJ0O9mujjGj+MYcq+nUIBVFKL8iCELOGgmndZdmrAG7nURQZV/ZHI7D&#10;nRU/CtoLRX/v0zIwrB0NJULucJuF1Q46jIlBykcVBLyusjGoAlcbO6Wdp0FqkdNFmd8WFCPmaw46&#10;jI1hhzzEDzrpx0O0RldJvU3l6dA49qhXW88evw0eIYs36OM/RR/HebyYTAcf42Vcf65yff3EyybZ&#10;bJjkH/4PAAD//wMAUEsDBBQABgAIAAAAIQCRZ9/j2QAAAAUBAAAPAAAAZHJzL2Rvd25yZXYueG1s&#10;TI9BS8NAEIXvQv/DMoI3u2mIGmI2pQiCV6N43ibTbNrsTMhu0+ivd/SilwfDG977Xrld/KBmnELP&#10;ZGCzTkAhNdz21Bl4f3u+zUGFaKm1AxMa+MQA22p1Vdqi5Qu94lzHTkkIhcIacDGOhdahcehtWPOI&#10;JN6BJ2+jnFOn28leJNwPOk2Se+1tT9Lg7IhPDptTffZScsqOGxe/mF/CsXbz4cNlnBpzc73sHkFF&#10;XOLfM/zgCzpUwrTnM7VBDQZkSPxV8fLsIQW1N5DldznoqtT/6atvAAAA//8DAFBLAQItABQABgAI&#10;AAAAIQC2gziS/gAAAOEBAAATAAAAAAAAAAAAAAAAAAAAAABbQ29udGVudF9UeXBlc10ueG1sUEsB&#10;Ai0AFAAGAAgAAAAhADj9If/WAAAAlAEAAAsAAAAAAAAAAAAAAAAALwEAAF9yZWxzLy5yZWxzUEsB&#10;Ai0AFAAGAAgAAAAhAB5JohFlDgAA+oMAAA4AAAAAAAAAAAAAAAAALgIAAGRycy9lMm9Eb2MueG1s&#10;UEsBAi0AFAAGAAgAAAAhAJFn3+PZAAAABQEAAA8AAAAAAAAAAAAAAAAAvxAAAGRycy9kb3ducmV2&#10;LnhtbFBLBQYAAAAABAAEAPMAAADFEQAAAAA=&#10;">
                <v:shape id="_x0000_s1058" type="#_x0000_t75" style="position:absolute;width:53790;height:30848;visibility:visible;mso-wrap-style:square">
                  <v:fill o:detectmouseclick="t"/>
                  <v:path o:connecttype="none"/>
                </v:shape>
                <v:rect id="Rectangle 2123201344" o:spid="_x0000_s1059" style="position:absolute;left:359;top:11748;width:53436;height:41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5NAIyAAAAOMAAAAPAAAAZHJzL2Rvd25yZXYueG1sRI/BasMw&#10;EETvhf6D2EJvjWzFhNaNEkJoSa9x8wGLtbFNrJVjKbb691Gh0OMwM2+Y9TbaXkw0+s6xhnyRgSCu&#10;nem40XD6/nx5BeEDssHeMWn4IQ/bzePDGkvjZj7SVIVGJAj7EjW0IQyllL5uyaJfuIE4eWc3WgxJ&#10;jo00I84JbnupsmwlLXacFlocaN9SfaluVsNcHK6nt/NlKlbqio09xmr/EbV+foq7dxCBYvgP/7W/&#10;jAaVq6XK8mVRwO+n9Afk5g4AAP//AwBQSwECLQAUAAYACAAAACEA2+H2y+4AAACFAQAAEwAAAAAA&#10;AAAAAAAAAAAAAAAAW0NvbnRlbnRfVHlwZXNdLnhtbFBLAQItABQABgAIAAAAIQBa9CxbvwAAABUB&#10;AAALAAAAAAAAAAAAAAAAAB8BAABfcmVscy8ucmVsc1BLAQItABQABgAIAAAAIQCa5NAIyAAAAOMA&#10;AAAPAAAAAAAAAAAAAAAAAAcCAABkcnMvZG93bnJldi54bWxQSwUGAAAAAAMAAwC3AAAA/AIAAAAA&#10;" fillcolor="#f2f2f2 [3052]" strokecolor="#7f7f7f [1612]" strokeweight="1pt"/>
                <v:line id="Straight Connector 1" o:spid="_x0000_s1060" style="position:absolute;visibility:visible;mso-wrap-style:square" from="8510,4135" to="8510,1604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ezUgywAAAOIAAAAPAAAAZHJzL2Rvd25yZXYueG1sRI9Pa8JA&#10;FMTvhX6H5RW8lLox+Dd1FRFFwVNUSr09s69JMPs2ZFdNv71bEHocZuY3zHTemkrcqHGlZQW9bgSC&#10;OLO65FzB8bD+GINwHlljZZkU/JKD+ez1ZYqJtndO6bb3uQgQdgkqKLyvEyldVpBB17U1cfB+bGPQ&#10;B9nkUjd4D3BTyTiKhtJgyWGhwJqWBWWX/dUoGO1WaXz4ygY+Pk8217Ssv4/vJ6U6b+3iE4Sn1v+H&#10;n+2tVjAYTeJefxwN4e9SuANy9gAAAP//AwBQSwECLQAUAAYACAAAACEA2+H2y+4AAACFAQAAEwAA&#10;AAAAAAAAAAAAAAAAAAAAW0NvbnRlbnRfVHlwZXNdLnhtbFBLAQItABQABgAIAAAAIQBa9CxbvwAA&#10;ABUBAAALAAAAAAAAAAAAAAAAAB8BAABfcmVscy8ucmVsc1BLAQItABQABgAIAAAAIQAfezUgywAA&#10;AOIAAAAPAAAAAAAAAAAAAAAAAAcCAABkcnMvZG93bnJldi54bWxQSwUGAAAAAAMAAwC3AAAA/wIA&#10;AAAA&#10;" strokecolor="#4579b8 [3044]" strokeweight="6pt"/>
                <v:line id="Straight Connector 14" o:spid="_x0000_s1061" style="position:absolute;visibility:visible;mso-wrap-style:square" from="48976,3114" to="48976,1613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bLkCxwAAAOMAAAAPAAAAZHJzL2Rvd25yZXYueG1sRE9LawIx&#10;EL4L/Q9hBG+aKD63RilKoVe3ovU23Ux3FzeTdRN17a9vCoUe53vPct3aStyo8aVjDcOBAkGcOVNy&#10;rmH//tqfg/AB2WDlmDQ8yMN69dRZYmLcnXd0S0MuYgj7BDUUIdSJlD4ryKIfuJo4cl+usRji2eTS&#10;NHiP4baSI6Wm0mLJsaHAmjYFZef0ajWo9PR5mMnTt7vku4s8LraTw8dW6163fXkGEagN/+I/95uJ&#10;86cjNZ+p8WIIvz9FAOTqBwAA//8DAFBLAQItABQABgAIAAAAIQDb4fbL7gAAAIUBAAATAAAAAAAA&#10;AAAAAAAAAAAAAABbQ29udGVudF9UeXBlc10ueG1sUEsBAi0AFAAGAAgAAAAhAFr0LFu/AAAAFQEA&#10;AAsAAAAAAAAAAAAAAAAAHwEAAF9yZWxzLy5yZWxzUEsBAi0AFAAGAAgAAAAhAOVsuQLHAAAA4wAA&#10;AA8AAAAAAAAAAAAAAAAABwIAAGRycy9kb3ducmV2LnhtbFBLBQYAAAAAAwADALcAAAD7AgAAAAA=&#10;" strokecolor="#8064a2 [3207]" strokeweight="6pt"/>
                <v:shape id="Text Box 17" o:spid="_x0000_s1062" type="#_x0000_t202" style="position:absolute;left:24428;top:359;width:8551;height:35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GsKjxQAAAOIAAAAPAAAAZHJzL2Rvd25yZXYueG1sRE9NSwMx&#10;EL0L/ocwgjebjRaVbdNShIJ4s9ZKb8Nm3CzdTJYkbrf/3jkIHh/ve7meQq9GSrmLbMHMKlDETXQd&#10;txb2H9u7Z1C5IDvsI5OFC2VYr66vlli7eOZ3GnelVRLCuUYLvpSh1jo3ngLmWRyIhfuOKWARmFrt&#10;Ep4lPPT6vqoedcCOpcHjQC+emtPuJ1goYzrMt5spucvBv+EpmK9j92nt7c20WYAqNJV/8Z/71cn8&#10;B2OeqrmRE3JJMOjVLwAAAP//AwBQSwECLQAUAAYACAAAACEA2+H2y+4AAACFAQAAEwAAAAAAAAAA&#10;AAAAAAAAAAAAW0NvbnRlbnRfVHlwZXNdLnhtbFBLAQItABQABgAIAAAAIQBa9CxbvwAAABUBAAAL&#10;AAAAAAAAAAAAAAAAAB8BAABfcmVscy8ucmVsc1BLAQItABQABgAIAAAAIQBfGsKjxQAAAOIAAAAP&#10;AAAAAAAAAAAAAAAAAAcCAABkcnMvZG93bnJldi54bWxQSwUGAAAAAAMAAwC3AAAA+QIAAAAA&#10;" fillcolor="white [3201]" stroked="f" strokeweight=".5pt">
                  <v:textbox inset="0,0,0,0">
                    <w:txbxContent>
                      <w:p w14:paraId="29FE73B3" w14:textId="77777777" w:rsidR="003D5EAA" w:rsidRPr="007A7A26" w:rsidRDefault="003D5EAA" w:rsidP="00D56A48">
                        <w:pPr>
                          <w:spacing w:after="0"/>
                          <w:jc w:val="center"/>
                          <w:rPr>
                            <w:b/>
                            <w:sz w:val="16"/>
                            <w:szCs w:val="16"/>
                            <w:lang w:val="de-DE"/>
                          </w:rPr>
                        </w:pPr>
                        <w:proofErr w:type="gramStart"/>
                        <w:r>
                          <w:rPr>
                            <w:b/>
                            <w:sz w:val="16"/>
                            <w:szCs w:val="16"/>
                            <w:lang w:val="de-DE"/>
                          </w:rPr>
                          <w:t xml:space="preserve">MQ </w:t>
                        </w:r>
                        <w:r w:rsidRPr="007A7A26">
                          <w:rPr>
                            <w:b/>
                            <w:sz w:val="16"/>
                            <w:szCs w:val="16"/>
                            <w:lang w:val="de-DE"/>
                          </w:rPr>
                          <w:t xml:space="preserve"> </w:t>
                        </w:r>
                        <w:proofErr w:type="spellStart"/>
                        <w:r w:rsidRPr="007A7A26">
                          <w:rPr>
                            <w:b/>
                            <w:sz w:val="16"/>
                            <w:szCs w:val="16"/>
                            <w:lang w:val="de-DE"/>
                          </w:rPr>
                          <w:t>server</w:t>
                        </w:r>
                        <w:proofErr w:type="spellEnd"/>
                        <w:proofErr w:type="gramEnd"/>
                      </w:p>
                    </w:txbxContent>
                  </v:textbox>
                </v:shape>
                <v:shape id="Text Box 18" o:spid="_x0000_s1063" type="#_x0000_t202" style="position:absolute;left:42220;top:335;width:11570;height:343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5mTHxQAAAOEAAAAPAAAAZHJzL2Rvd25yZXYueG1sRE/Pa8Iw&#10;FL4L+x/CG3jTtFLUVaPIQJDd5tTh7dG8NcXmpSSx1v9+OQx2/Ph+r7eDbUVPPjSOFeTTDARx5XTD&#10;tYLT136yBBEissbWMSl4UoDt5mW0xlK7B39Sf4y1SCEcSlRgYuxKKUNlyGKYuo44cT/OW4wJ+lpq&#10;j48Ubls5y7K5tNhwajDY0buh6na8WwWx95divxu8fl7MB95s/n1tzkqNX4fdCkSkIf6L/9wHraDI&#10;F2+LeZEmp0fpDcjNLwAAAP//AwBQSwECLQAUAAYACAAAACEA2+H2y+4AAACFAQAAEwAAAAAAAAAA&#10;AAAAAAAAAAAAW0NvbnRlbnRfVHlwZXNdLnhtbFBLAQItABQABgAIAAAAIQBa9CxbvwAAABUBAAAL&#10;AAAAAAAAAAAAAAAAAB8BAABfcmVscy8ucmVsc1BLAQItABQABgAIAAAAIQBt5mTHxQAAAOEAAAAP&#10;AAAAAAAAAAAAAAAAAAcCAABkcnMvZG93bnJldi54bWxQSwUGAAAAAAMAAwC3AAAA+QIAAAAA&#10;" fillcolor="white [3201]" stroked="f" strokeweight=".5pt">
                  <v:textbox inset="0,0,0,0">
                    <w:txbxContent>
                      <w:p w14:paraId="21A96D46" w14:textId="4FCE3B72" w:rsidR="003D5EAA" w:rsidRPr="000122DA" w:rsidRDefault="002F6F7C" w:rsidP="00D56A48">
                        <w:pPr>
                          <w:pStyle w:val="Normlnweb"/>
                          <w:spacing w:beforeAutospacing="0" w:after="0" w:afterAutospacing="0"/>
                          <w:jc w:val="center"/>
                          <w:rPr>
                            <w:rFonts w:ascii="Times New Roman" w:hAnsi="Times New Roman" w:cs="Times New Roman"/>
                            <w:color w:val="7030A0"/>
                            <w:sz w:val="16"/>
                            <w:szCs w:val="16"/>
                          </w:rPr>
                        </w:pPr>
                        <w:r>
                          <w:rPr>
                            <w:rFonts w:ascii="Times New Roman" w:eastAsia="Times New Roman" w:hAnsi="Times New Roman" w:cs="Times New Roman"/>
                            <w:b/>
                            <w:bCs/>
                            <w:color w:val="7030A0"/>
                            <w:sz w:val="16"/>
                            <w:szCs w:val="16"/>
                          </w:rPr>
                          <w:t>Users</w:t>
                        </w:r>
                      </w:p>
                      <w:p w14:paraId="7BD1E8B3" w14:textId="35CB66DF" w:rsidR="003D5EAA" w:rsidRPr="000122DA" w:rsidRDefault="003D5EAA" w:rsidP="00D56A48">
                        <w:pPr>
                          <w:pStyle w:val="Normlnweb"/>
                          <w:spacing w:beforeAutospacing="0" w:after="0" w:afterAutospacing="0"/>
                          <w:jc w:val="center"/>
                          <w:rPr>
                            <w:rFonts w:ascii="Times New Roman" w:hAnsi="Times New Roman" w:cs="Times New Roman"/>
                            <w:color w:val="7030A0"/>
                            <w:sz w:val="16"/>
                            <w:szCs w:val="16"/>
                          </w:rPr>
                        </w:pPr>
                        <w:r w:rsidRPr="000122DA">
                          <w:rPr>
                            <w:rFonts w:ascii="Times New Roman" w:eastAsia="Times New Roman" w:hAnsi="Times New Roman" w:cs="Times New Roman"/>
                            <w:b/>
                            <w:bCs/>
                            <w:color w:val="7030A0"/>
                            <w:sz w:val="16"/>
                            <w:szCs w:val="16"/>
                          </w:rPr>
                          <w:t xml:space="preserve"> (</w:t>
                        </w:r>
                        <w:r w:rsidR="002F6F7C">
                          <w:rPr>
                            <w:rFonts w:ascii="Times New Roman" w:eastAsia="Times New Roman" w:hAnsi="Times New Roman" w:cs="Times New Roman"/>
                            <w:b/>
                            <w:bCs/>
                            <w:color w:val="7030A0"/>
                            <w:sz w:val="16"/>
                            <w:szCs w:val="16"/>
                          </w:rPr>
                          <w:t>the whole OTE market</w:t>
                        </w:r>
                        <w:r w:rsidRPr="000122DA">
                          <w:rPr>
                            <w:rFonts w:ascii="Times New Roman" w:eastAsia="Times New Roman" w:hAnsi="Times New Roman" w:cs="Times New Roman"/>
                            <w:b/>
                            <w:bCs/>
                            <w:color w:val="7030A0"/>
                            <w:sz w:val="16"/>
                            <w:szCs w:val="16"/>
                            <w:lang w:val="de-DE"/>
                          </w:rPr>
                          <w:t>)</w:t>
                        </w:r>
                      </w:p>
                      <w:p w14:paraId="3ED905CD" w14:textId="77777777" w:rsidR="003D5EAA" w:rsidRPr="000122DA" w:rsidRDefault="003D5EAA" w:rsidP="00D56A48">
                        <w:pPr>
                          <w:spacing w:after="0"/>
                          <w:jc w:val="center"/>
                          <w:rPr>
                            <w:b/>
                            <w:color w:val="7030A0"/>
                            <w:sz w:val="16"/>
                            <w:szCs w:val="16"/>
                            <w:lang w:val="de-DE"/>
                          </w:rPr>
                        </w:pPr>
                      </w:p>
                    </w:txbxContent>
                  </v:textbox>
                </v:shape>
                <v:shape id="Straight Arrow Connector 19" o:spid="_x0000_s1064" type="#_x0000_t32" style="position:absolute;left:9187;top:4985;width:18967;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qYkVxgAAAOIAAAAPAAAAZHJzL2Rvd25yZXYueG1sRE9NTwIx&#10;EL2b+B+aMfEmXSEWWCmEmGgMN1nCediO243b6dIWWPz19mDC8eV9L1aD68SZQmw9a3geFSCIa29a&#10;bjTsqvenGYiYkA12nknDlSKslvd3CyyNv/AXnbepETmEY4kabEp9KWWsLTmMI98TZ+7bB4cpw9BI&#10;E/CSw10nx0WhpMOWc4PFnt4s1T/bk9NwqI7mxarKbMLEK3X93U83pw+tHx+G9SuIREO6if/dnybP&#10;n03mhZqO8+Z8KWOQyz8AAAD//wMAUEsBAi0AFAAGAAgAAAAhANvh9svuAAAAhQEAABMAAAAAAAAA&#10;AAAAAAAAAAAAAFtDb250ZW50X1R5cGVzXS54bWxQSwECLQAUAAYACAAAACEAWvQsW78AAAAVAQAA&#10;CwAAAAAAAAAAAAAAAAAfAQAAX3JlbHMvLnJlbHNQSwECLQAUAAYACAAAACEA9KmJFcYAAADiAAAA&#10;DwAAAAAAAAAAAAAAAAAHAgAAZHJzL2Rvd25yZXYueG1sUEsFBgAAAAADAAMAtwAAAPoCAAAAAA==&#10;" strokecolor="#4579b8 [3044]">
                  <v:stroke endarrow="block"/>
                </v:shape>
                <v:shape id="Text Box 22" o:spid="_x0000_s1065" type="#_x0000_t202" style="position:absolute;left:13058;top:3416;width:10534;height:24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qEtyxQAAAOIAAAAPAAAAZHJzL2Rvd25yZXYueG1sRE9da8Iw&#10;FH0f7D+EO/BtJi1j02oUGQjDtzl17O3SXJtic1OSrNZ/vwwGezyc7+V6dJ0YKMTWs4ZiqkAQ1960&#10;3Gg4fGwfZyBiQjbYeSYNN4qwXt3fLbEy/srvNOxTI3IIxwo12JT6SspYW3IYp74nztzZB4cpw9BI&#10;E/Caw10nS6WepcOWc4PFnl4t1Zf9t9OQhnB62m7GYG4nu8OLKz6/2qPWk4dxswCRaEz/4j/3m8nz&#10;VaHmL+W8hN9LGYNc/QAAAP//AwBQSwECLQAUAAYACAAAACEA2+H2y+4AAACFAQAAEwAAAAAAAAAA&#10;AAAAAAAAAAAAW0NvbnRlbnRfVHlwZXNdLnhtbFBLAQItABQABgAIAAAAIQBa9CxbvwAAABUBAAAL&#10;AAAAAAAAAAAAAAAAAB8BAABfcmVscy8ucmVsc1BLAQItABQABgAIAAAAIQBAqEtyxQAAAOIAAAAP&#10;AAAAAAAAAAAAAAAAAAcCAABkcnMvZG93bnJldi54bWxQSwUGAAAAAAMAAwC3AAAA+QIAAAAA&#10;" fillcolor="white [3201]" stroked="f" strokeweight=".5pt">
                  <v:textbox inset="0,0,0,0">
                    <w:txbxContent>
                      <w:p w14:paraId="26C05D2B" w14:textId="77777777" w:rsidR="003D5EAA" w:rsidRPr="00880ADE" w:rsidRDefault="003D5EAA" w:rsidP="003D5EAA">
                        <w:pPr>
                          <w:jc w:val="center"/>
                          <w:rPr>
                            <w:b/>
                            <w:sz w:val="16"/>
                            <w:lang w:val="de-DE"/>
                          </w:rPr>
                        </w:pPr>
                        <w:proofErr w:type="spellStart"/>
                        <w:r>
                          <w:rPr>
                            <w:b/>
                            <w:sz w:val="16"/>
                            <w:lang w:val="de-DE"/>
                          </w:rPr>
                          <w:t>Add</w:t>
                        </w:r>
                        <w:r w:rsidRPr="00880ADE">
                          <w:rPr>
                            <w:b/>
                            <w:sz w:val="16"/>
                            <w:lang w:val="de-DE"/>
                          </w:rPr>
                          <w:t>Ord</w:t>
                        </w:r>
                        <w:r>
                          <w:rPr>
                            <w:b/>
                            <w:sz w:val="16"/>
                            <w:lang w:val="de-DE"/>
                          </w:rPr>
                          <w:t>e</w:t>
                        </w:r>
                        <w:r w:rsidRPr="00880ADE">
                          <w:rPr>
                            <w:b/>
                            <w:sz w:val="16"/>
                            <w:lang w:val="de-DE"/>
                          </w:rPr>
                          <w:t>r</w:t>
                        </w:r>
                        <w:r>
                          <w:rPr>
                            <w:b/>
                            <w:sz w:val="16"/>
                            <w:lang w:val="de-DE"/>
                          </w:rPr>
                          <w:t>Req</w:t>
                        </w:r>
                        <w:proofErr w:type="spellEnd"/>
                      </w:p>
                    </w:txbxContent>
                  </v:textbox>
                </v:shape>
                <v:shape id="Straight Arrow Connector 23" o:spid="_x0000_s1066" type="#_x0000_t32" style="position:absolute;left:9187;top:6909;width:18882;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7+ysxwAAAOMAAAAPAAAAZHJzL2Rvd25yZXYueG1sRE9fS8Mw&#10;EH8X/A7hBN9cqltrqcvGEBxjb1vF57M5m2Jz6ZJs6/z0ZiD4eL//N1+Othcn8qFzrOBxkoEgbpzu&#10;uFXwXr89lCBCRNbYOyYFFwqwXNzezLHS7sw7Ou1jK1IIhwoVmBiHSsrQGLIYJm4gTtyX8xZjOn0r&#10;tcdzCre9fMqyQlrsODUYHOjVUPO9P1oFn/VB56ao9dZPXVFcfj6et8e1Uvd34+oFRKQx/ov/3Bud&#10;5udlPstmZTmF608JALn4BQAA//8DAFBLAQItABQABgAIAAAAIQDb4fbL7gAAAIUBAAATAAAAAAAA&#10;AAAAAAAAAAAAAABbQ29udGVudF9UeXBlc10ueG1sUEsBAi0AFAAGAAgAAAAhAFr0LFu/AAAAFQEA&#10;AAsAAAAAAAAAAAAAAAAAHwEAAF9yZWxzLy5yZWxzUEsBAi0AFAAGAAgAAAAhAK3v7KzHAAAA4wAA&#10;AA8AAAAAAAAAAAAAAAAABwIAAGRycy9kb3ducmV2LnhtbFBLBQYAAAAAAwADALcAAAD7AgAAAAA=&#10;" strokecolor="#4579b8 [3044]">
                  <v:stroke endarrow="block"/>
                </v:shape>
                <v:shape id="Text Box 24" o:spid="_x0000_s1067" type="#_x0000_t202" style="position:absolute;left:13760;top:5796;width:8552;height:193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oDCygAAAOMAAAAPAAAAZHJzL2Rvd25yZXYueG1sRI9BT8Mw&#10;DIXvSPyHyEjcWLqtQ9Atm6ZJkxA3BgxxsxqvqdY4VRK67t/jAxJH28/vvW+1GX2nBoqpDWxgOilA&#10;EdfBttwY+HjfPzyBShnZYheYDFwpwWZ9e7PCyoYLv9FwyI0SE04VGnA595XWqXbkMU1CTyy3U4ge&#10;s4yx0TbiRcx9p2dF8ag9tiwJDnvaOarPhx9vIA/xWO63Y7TXo3vFs59+fbefxtzfjdslqExj/hf/&#10;fb9YqV+Wi/minD8LhTDJAvT6FwAA//8DAFBLAQItABQABgAIAAAAIQDb4fbL7gAAAIUBAAATAAAA&#10;AAAAAAAAAAAAAAAAAABbQ29udGVudF9UeXBlc10ueG1sUEsBAi0AFAAGAAgAAAAhAFr0LFu/AAAA&#10;FQEAAAsAAAAAAAAAAAAAAAAAHwEAAF9yZWxzLy5yZWxzUEsBAi0AFAAGAAgAAAAhAH/egMLKAAAA&#10;4wAAAA8AAAAAAAAAAAAAAAAABwIAAGRycy9kb3ducmV2LnhtbFBLBQYAAAAAAwADALcAAAD+AgAA&#10;AAA=&#10;" fillcolor="white [3201]" stroked="f" strokeweight=".5pt">
                  <v:textbox inset="0,0,0,0">
                    <w:txbxContent>
                      <w:p w14:paraId="3CC31057" w14:textId="77777777" w:rsidR="003D5EAA" w:rsidRPr="00880ADE" w:rsidRDefault="003D5EAA" w:rsidP="003D5EAA">
                        <w:pPr>
                          <w:jc w:val="center"/>
                          <w:rPr>
                            <w:b/>
                            <w:sz w:val="16"/>
                            <w:lang w:val="de-DE"/>
                          </w:rPr>
                        </w:pPr>
                        <w:proofErr w:type="spellStart"/>
                        <w:r w:rsidRPr="00880ADE">
                          <w:rPr>
                            <w:b/>
                            <w:sz w:val="16"/>
                            <w:lang w:val="de-DE"/>
                          </w:rPr>
                          <w:t>Ack</w:t>
                        </w:r>
                        <w:r>
                          <w:rPr>
                            <w:b/>
                            <w:sz w:val="16"/>
                            <w:lang w:val="de-DE"/>
                          </w:rPr>
                          <w:t>Resp</w:t>
                        </w:r>
                        <w:proofErr w:type="spellEnd"/>
                      </w:p>
                    </w:txbxContent>
                  </v:textbox>
                </v:shape>
                <v:shape id="Straight Arrow Connector 25" o:spid="_x0000_s1068" type="#_x0000_t32" style="position:absolute;left:29339;top:20419;width:18965;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sMUkyQAAAOIAAAAPAAAAZHJzL2Rvd25yZXYueG1sRE9dSwJB&#10;FH0P/A/DFXrLmcQvVkcJIQqkQI3At+vOdXdr5862c9P13zdBEOfpcL44i1Xna3WmNlaBLdwPDCji&#10;PLiKCwtv+8e7GagoyA7rwGThShFWy97NAjMXLryl804KlUo4ZmihFGkyrWNeksc4CA1x0k6h9SiJ&#10;toV2LV5Sua/10JiJ9lhxWiixoXVJ+efu21t4Ol6/9u8iH9ON2bjXNR+GL+Oxtbf97mEOSqiTf/Nf&#10;+tlZmE1HZjRJgN9L6Q7o5Q8AAAD//wMAUEsBAi0AFAAGAAgAAAAhANvh9svuAAAAhQEAABMAAAAA&#10;AAAAAAAAAAAAAAAAAFtDb250ZW50X1R5cGVzXS54bWxQSwECLQAUAAYACAAAACEAWvQsW78AAAAV&#10;AQAACwAAAAAAAAAAAAAAAAAfAQAAX3JlbHMvLnJlbHNQSwECLQAUAAYACAAAACEAbbDFJMkAAADi&#10;AAAADwAAAAAAAAAAAAAAAAAHAgAAZHJzL2Rvd25yZXYueG1sUEsFBgAAAAADAAMAtwAAAP0CAAAA&#10;AA==&#10;" strokecolor="#8064a2 [3207]">
                  <v:stroke dashstyle="dash" endarrow="block"/>
                </v:shape>
                <v:shape id="Text Box 26" o:spid="_x0000_s1069" type="#_x0000_t202" style="position:absolute;left:32425;top:18734;width:12746;height:16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LSk8xgAAAOMAAAAPAAAAZHJzL2Rvd25yZXYueG1sRE9fa8Iw&#10;EH8X9h3CDfamaVfpRmcUGQiyN5069nY0t6bYXEoSa/32ZjDY4/3+32I12k4M5EPrWEE+y0AQ1063&#10;3Cg4fG6mryBCRNbYOSYFNwqwWj5MFlhpd+UdDfvYiBTCoUIFJsa+kjLUhiyGmeuJE/fjvMWYTt9I&#10;7fGawm0nn7OslBZbTg0Ge3o3VJ/3F6sgDv4036xHr28n84Fnm399t0elnh7H9RuISGP8F/+5tzrN&#10;z1+KopyXRQm/PyUA5PIOAAD//wMAUEsBAi0AFAAGAAgAAAAhANvh9svuAAAAhQEAABMAAAAAAAAA&#10;AAAAAAAAAAAAAFtDb250ZW50X1R5cGVzXS54bWxQSwECLQAUAAYACAAAACEAWvQsW78AAAAVAQAA&#10;CwAAAAAAAAAAAAAAAAAfAQAAX3JlbHMvLnJlbHNQSwECLQAUAAYACAAAACEAFS0pPMYAAADjAAAA&#10;DwAAAAAAAAAAAAAAAAAHAgAAZHJzL2Rvd25yZXYueG1sUEsFBgAAAAADAAMAtwAAAPoCAAAAAA==&#10;" fillcolor="white [3201]" stroked="f" strokeweight=".5pt">
                  <v:textbox inset="0,0,0,0">
                    <w:txbxContent>
                      <w:p w14:paraId="2256ABA7" w14:textId="77777777" w:rsidR="003D5EAA" w:rsidRPr="00B40490" w:rsidRDefault="003D5EAA" w:rsidP="003D5EAA">
                        <w:pPr>
                          <w:jc w:val="center"/>
                          <w:rPr>
                            <w:b/>
                            <w:sz w:val="16"/>
                            <w:lang w:val="de-DE"/>
                          </w:rPr>
                        </w:pPr>
                        <w:proofErr w:type="spellStart"/>
                        <w:r w:rsidRPr="0051748B">
                          <w:rPr>
                            <w:b/>
                            <w:color w:val="7030A0"/>
                            <w:sz w:val="16"/>
                            <w:lang w:val="de-DE"/>
                          </w:rPr>
                          <w:t>P</w:t>
                        </w:r>
                        <w:r>
                          <w:rPr>
                            <w:b/>
                            <w:color w:val="7030A0"/>
                            <w:sz w:val="16"/>
                            <w:lang w:val="de-DE"/>
                          </w:rPr>
                          <w:t>u</w:t>
                        </w:r>
                        <w:r w:rsidRPr="0051748B">
                          <w:rPr>
                            <w:b/>
                            <w:color w:val="7030A0"/>
                            <w:sz w:val="16"/>
                            <w:lang w:val="de-DE"/>
                          </w:rPr>
                          <w:t>bl</w:t>
                        </w:r>
                        <w:r>
                          <w:rPr>
                            <w:b/>
                            <w:color w:val="7030A0"/>
                            <w:sz w:val="16"/>
                            <w:lang w:val="de-DE"/>
                          </w:rPr>
                          <w:t>i</w:t>
                        </w:r>
                        <w:r w:rsidRPr="0051748B">
                          <w:rPr>
                            <w:b/>
                            <w:color w:val="7030A0"/>
                            <w:sz w:val="16"/>
                            <w:lang w:val="de-DE"/>
                          </w:rPr>
                          <w:t>cOrd</w:t>
                        </w:r>
                        <w:r>
                          <w:rPr>
                            <w:b/>
                            <w:color w:val="7030A0"/>
                            <w:sz w:val="16"/>
                            <w:lang w:val="de-DE"/>
                          </w:rPr>
                          <w:t>e</w:t>
                        </w:r>
                        <w:r w:rsidRPr="0051748B">
                          <w:rPr>
                            <w:b/>
                            <w:color w:val="7030A0"/>
                            <w:sz w:val="16"/>
                            <w:lang w:val="de-DE"/>
                          </w:rPr>
                          <w:t>rBook</w:t>
                        </w:r>
                        <w:r>
                          <w:rPr>
                            <w:b/>
                            <w:color w:val="7030A0"/>
                            <w:sz w:val="16"/>
                            <w:lang w:val="de-DE"/>
                          </w:rPr>
                          <w:t>s</w:t>
                        </w:r>
                        <w:r w:rsidRPr="0051748B">
                          <w:rPr>
                            <w:b/>
                            <w:color w:val="7030A0"/>
                            <w:sz w:val="16"/>
                            <w:lang w:val="de-DE"/>
                          </w:rPr>
                          <w:t>DeltaRprt</w:t>
                        </w:r>
                        <w:proofErr w:type="spellEnd"/>
                      </w:p>
                    </w:txbxContent>
                  </v:textbox>
                </v:shape>
                <v:shape id="Left Brace 33" o:spid="_x0000_s1070" type="#_x0000_t87" style="position:absolute;left:6742;top:4515;width:1101;height:276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948mxgAAAOIAAAAPAAAAZHJzL2Rvd25yZXYueG1sRE/JbsIw&#10;EL0j8Q/WIHEDhxQCSjGoqkD0yNJDj9N4SALxOI0NpHw9rlSJ49Pb58vWVOJKjSstKxgNIxDEmdUl&#10;5wo+D+vBDITzyBory6TglxwsF93OHFNtb7yj697nIoSwS1FB4X2dSumyggy6oa2JA3e0jUEfYJNL&#10;3eAthJtKxlGUSIMlh4YCa3ovKDvvL0bB+of0+X6i1WZsVkm03Zmv7ypWqt9r315BeGr9U/zv/tBh&#10;/nQaz5LJywj+LgUMcvEAAAD//wMAUEsBAi0AFAAGAAgAAAAhANvh9svuAAAAhQEAABMAAAAAAAAA&#10;AAAAAAAAAAAAAFtDb250ZW50X1R5cGVzXS54bWxQSwECLQAUAAYACAAAACEAWvQsW78AAAAVAQAA&#10;CwAAAAAAAAAAAAAAAAAfAQAAX3JlbHMvLnJlbHNQSwECLQAUAAYACAAAACEAhPePJsYAAADiAAAA&#10;DwAAAAAAAAAAAAAAAAAHAgAAZHJzL2Rvd25yZXYueG1sUEsFBgAAAAADAAMAtwAAAPoCAAAAAA==&#10;" adj="716" strokecolor="#4579b8 [3044]"/>
                <v:shape id="Straight Arrow Connector 372" o:spid="_x0000_s1071" type="#_x0000_t32" style="position:absolute;left:9159;top:9030;width:1879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JLtyQAAAOMAAAAPAAAAZHJzL2Rvd25yZXYueG1sRE9Na8JA&#10;EL0X+h+WKfRWN5EaJbpKK6304MUo4nHIjkkwOxuyq8Z/3zkUCnOZeR/z3mI1uFbdqA+NZwPpKAFF&#10;XHrbcGXgsP9+m4EKEdli65kMPCjAavn8tMDc+jvv6FbESokJhxwN1DF2udahrMlhGPmOWLCz7x1G&#10;WftK2x7vYu5aPU6STDtsWD7U2NG6pvJSXJ2BzXY9OZ6yIuOv2ecRH5lrt+8bY15fho85qEhD/Cf/&#10;qX+sxJ9M00QmlRbSSQ6gl78AAAD//wMAUEsBAi0AFAAGAAgAAAAhANvh9svuAAAAhQEAABMAAAAA&#10;AAAAAAAAAAAAAAAAAFtDb250ZW50X1R5cGVzXS54bWxQSwECLQAUAAYACAAAACEAWvQsW78AAAAV&#10;AQAACwAAAAAAAAAAAAAAAAAfAQAAX3JlbHMvLnJlbHNQSwECLQAUAAYACAAAACEAhviS7ckAAADj&#10;AAAADwAAAAAAAAAAAAAAAAAHAgAAZHJzL2Rvd25yZXYueG1sUEsFBgAAAAADAAMAtwAAAP0CAAAA&#10;AA==&#10;" strokecolor="#4579b8 [3044]">
                  <v:stroke dashstyle="dash" endarrow="block"/>
                </v:shape>
                <v:shape id="Text Box 44" o:spid="_x0000_s1072" type="#_x0000_t202" style="position:absolute;left:13869;top:7574;width:9832;height:10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T0qwygAAAOMAAAAPAAAAZHJzL2Rvd25yZXYueG1sRI9BS8NA&#10;EIXvgv9hmYI3u6nGUGK3pQgF8WatFW9DdpoNzc6G3TVN/71zEDzOzJv33rfaTL5XI8XUBTawmBeg&#10;iJtgO24NHD5290tQKSNb7AOTgSsl2Kxvb1ZY23Dhdxr3uVViwqlGAy7nodY6NY48pnkYiOV2CtFj&#10;ljG22ka8iLnv9UNRVNpjx5LgcKAXR815/+MN5DEey912ivZ6dG949ouv7+7TmLvZtH0GlWnK/+K/&#10;71cr9ZfVY1kWT5VQCJMsQK9/AQAA//8DAFBLAQItABQABgAIAAAAIQDb4fbL7gAAAIUBAAATAAAA&#10;AAAAAAAAAAAAAAAAAABbQ29udGVudF9UeXBlc10ueG1sUEsBAi0AFAAGAAgAAAAhAFr0LFu/AAAA&#10;FQEAAAsAAAAAAAAAAAAAAAAAHwEAAF9yZWxzLy5yZWxzUEsBAi0AFAAGAAgAAAAhANpPSrDKAAAA&#10;4wAAAA8AAAAAAAAAAAAAAAAABwIAAGRycy9kb3ducmV2LnhtbFBLBQYAAAAAAwADALcAAAD+AgAA&#10;AAA=&#10;" fillcolor="white [3201]" stroked="f" strokeweight=".5pt">
                  <v:textbox inset="0,0,0,0">
                    <w:txbxContent>
                      <w:p w14:paraId="7203FB88" w14:textId="77777777" w:rsidR="003D5EAA" w:rsidRPr="00880ADE" w:rsidRDefault="003D5EAA" w:rsidP="003D5EAA">
                        <w:pPr>
                          <w:jc w:val="center"/>
                          <w:rPr>
                            <w:b/>
                            <w:sz w:val="16"/>
                            <w:lang w:val="de-DE"/>
                          </w:rPr>
                        </w:pPr>
                        <w:proofErr w:type="spellStart"/>
                        <w:r w:rsidRPr="00880ADE">
                          <w:rPr>
                            <w:b/>
                            <w:sz w:val="16"/>
                            <w:lang w:val="de-DE"/>
                          </w:rPr>
                          <w:t>Ord</w:t>
                        </w:r>
                        <w:r>
                          <w:rPr>
                            <w:b/>
                            <w:sz w:val="16"/>
                            <w:lang w:val="de-DE"/>
                          </w:rPr>
                          <w:t>e</w:t>
                        </w:r>
                        <w:r w:rsidRPr="00880ADE">
                          <w:rPr>
                            <w:b/>
                            <w:sz w:val="16"/>
                            <w:lang w:val="de-DE"/>
                          </w:rPr>
                          <w:t>rExe</w:t>
                        </w:r>
                        <w:r>
                          <w:rPr>
                            <w:b/>
                            <w:sz w:val="16"/>
                            <w:lang w:val="de-DE"/>
                          </w:rPr>
                          <w:t>cution</w:t>
                        </w:r>
                        <w:r w:rsidRPr="00880ADE">
                          <w:rPr>
                            <w:b/>
                            <w:sz w:val="16"/>
                            <w:lang w:val="de-DE"/>
                          </w:rPr>
                          <w:t>Rprt</w:t>
                        </w:r>
                        <w:proofErr w:type="spellEnd"/>
                      </w:p>
                    </w:txbxContent>
                  </v:textbox>
                </v:shape>
                <v:shape id="Straight Arrow Connector 382" o:spid="_x0000_s1073" type="#_x0000_t32" style="position:absolute;left:9240;top:17060;width:18961;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kcACyQAAAOIAAAAPAAAAZHJzL2Rvd25yZXYueG1sRI9RS8Mw&#10;FIXfBf9DuIJvLm2HsdRlQwRF9uYqPl+ba1NsbmqSbZ2/3gjCHg/nnO9wVpvZjeJAIQ6eNZSLAgRx&#10;583AvYa39ummBhETssHRM2k4UYTN+vJihY3xR36lwy71IkM4NqjBpjQ1UsbOksO48BNx9j59cJiy&#10;DL00AY8Z7kZZFYWSDgfOCxYnerTUfe32TsNH+21urWrNNiy9Uqef97vt/lnr66v54R5Eojmdw//t&#10;F6NhWZV1Xaqygr9L+Q7I9S8AAAD//wMAUEsBAi0AFAAGAAgAAAAhANvh9svuAAAAhQEAABMAAAAA&#10;AAAAAAAAAAAAAAAAAFtDb250ZW50X1R5cGVzXS54bWxQSwECLQAUAAYACAAAACEAWvQsW78AAAAV&#10;AQAACwAAAAAAAAAAAAAAAAAfAQAAX3JlbHMvLnJlbHNQSwECLQAUAAYACAAAACEAQJHAAskAAADi&#10;AAAADwAAAAAAAAAAAAAAAAAHAgAAZHJzL2Rvd25yZXYueG1sUEsFBgAAAAADAAMAtwAAAP0CAAAA&#10;AA==&#10;" strokecolor="#4579b8 [3044]">
                  <v:stroke endarrow="block"/>
                </v:shape>
                <v:shape id="Text Box 22" o:spid="_x0000_s1074" type="#_x0000_t202" style="position:absolute;left:13869;top:16035;width:9031;height:151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dvWvxwAAAOMAAAAPAAAAZHJzL2Rvd25yZXYueG1sRE9fS8Mw&#10;EH8X/A7hhL25VNdJWpcNEQZ7Grg5fD2as+lsLrWJXbdPbwaCj/f7f4vV6FoxUB8azxoephkI4sqb&#10;hmsN7/v1vQIRIrLB1jNpOFOA1fL2ZoGl8Sd+o2EXa5FCOJSowcbYlVKGypLDMPUdceI+fe8wprOv&#10;penxlMJdKx+z7Ek6bDg1WOzo1VL1tftxGr7VkZQ7FFgcLsW2xQ91tEPQenI3vjyDiDTGf/Gfe2PS&#10;/Pksz1Wh8hlcf0oAyOUvAAAA//8DAFBLAQItABQABgAIAAAAIQDb4fbL7gAAAIUBAAATAAAAAAAA&#10;AAAAAAAAAAAAAABbQ29udGVudF9UeXBlc10ueG1sUEsBAi0AFAAGAAgAAAAhAFr0LFu/AAAAFQEA&#10;AAsAAAAAAAAAAAAAAAAAHwEAAF9yZWxzLy5yZWxzUEsBAi0AFAAGAAgAAAAhAKB29a/HAAAA4wAA&#10;AA8AAAAAAAAAAAAAAAAABwIAAGRycy9kb3ducmV2LnhtbFBLBQYAAAAAAwADALcAAAD7AgAAAAA=&#10;" fillcolor="white [3212]" stroked="f">
                  <v:textbox inset="0,0,0,0">
                    <w:txbxContent>
                      <w:p w14:paraId="1DD596C1" w14:textId="77777777" w:rsidR="003D5EAA" w:rsidRPr="00880ADE" w:rsidRDefault="003D5EAA" w:rsidP="003D5EAA">
                        <w:pPr>
                          <w:pStyle w:val="Normlnweb"/>
                          <w:spacing w:after="200"/>
                          <w:jc w:val="center"/>
                          <w:rPr>
                            <w:rFonts w:ascii="Times New Roman" w:hAnsi="Times New Roman" w:cs="Times New Roman"/>
                            <w:b/>
                          </w:rPr>
                        </w:pPr>
                        <w:proofErr w:type="spellStart"/>
                        <w:r>
                          <w:rPr>
                            <w:rFonts w:ascii="Times New Roman" w:eastAsia="Calibri" w:hAnsi="Times New Roman" w:cs="Times New Roman"/>
                            <w:b/>
                            <w:bCs/>
                            <w:sz w:val="16"/>
                            <w:szCs w:val="16"/>
                            <w:lang w:val="de-DE"/>
                          </w:rPr>
                          <w:t>Modify</w:t>
                        </w:r>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w:t>
                        </w:r>
                        <w:r>
                          <w:rPr>
                            <w:rFonts w:ascii="Times New Roman" w:eastAsia="Calibri" w:hAnsi="Times New Roman" w:cs="Times New Roman"/>
                            <w:b/>
                            <w:bCs/>
                            <w:sz w:val="16"/>
                            <w:szCs w:val="16"/>
                            <w:lang w:val="de-DE"/>
                          </w:rPr>
                          <w:t>Req</w:t>
                        </w:r>
                        <w:proofErr w:type="spellEnd"/>
                      </w:p>
                    </w:txbxContent>
                  </v:textbox>
                </v:shape>
                <v:shape id="Straight Arrow Connector 392" o:spid="_x0000_s1075" type="#_x0000_t32" style="position:absolute;left:8963;top:20334;width:1879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vIHgygAAAOIAAAAPAAAAZHJzL2Rvd25yZXYueG1sRI9Ba8JA&#10;FITvBf/D8oTe6kZrVkldxUorHrw0FunxkX1Ngtm3IbvV+O9dQehxmJlvmMWqt404U+drxxrGowQE&#10;ceFMzaWG78PnyxyED8gGG8ek4UoeVsvB0wIz4y78Rec8lCJC2GeooQqhzaT0RUUW/ci1xNH7dZ3F&#10;EGVXStPhJcJtIydJoqTFmuNChS1tKipO+Z/VsN1v0uOPyhV/zN+PeFW22U+3Wj8P+/UbiEB9+A8/&#10;2jujIU0nrzM1nqZwvxTvgFzeAAAA//8DAFBLAQItABQABgAIAAAAIQDb4fbL7gAAAIUBAAATAAAA&#10;AAAAAAAAAAAAAAAAAABbQ29udGVudF9UeXBlc10ueG1sUEsBAi0AFAAGAAgAAAAhAFr0LFu/AAAA&#10;FQEAAAsAAAAAAAAAAAAAAAAAHwEAAF9yZWxzLy5yZWxzUEsBAi0AFAAGAAgAAAAhANu8geDKAAAA&#10;4gAAAA8AAAAAAAAAAAAAAAAABwIAAGRycy9kb3ducmV2LnhtbFBLBQYAAAAAAwADALcAAAD+AgAA&#10;AAA=&#10;" strokecolor="#4579b8 [3044]">
                  <v:stroke dashstyle="dash" endarrow="block"/>
                </v:shape>
                <v:shape id="Text Box 44" o:spid="_x0000_s1076" type="#_x0000_t202" style="position:absolute;left:13058;top:19512;width:10179;height:1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EIxwAAAOMAAAAPAAAAZHJzL2Rvd25yZXYueG1sRE/da8Iw&#10;EH8f+D+EE/Y203Z+bJ1RZCDI3qabY29Hc2uKzaUkWa3//TIQfLzf9y3Xg21FTz40jhXkkwwEceV0&#10;w7WCj8P24QlEiMgaW8ek4EIB1qvR3RJL7c78Tv0+1iKFcChRgYmxK6UMlSGLYeI64sT9OG8xptPX&#10;Uns8p3DbyiLL5tJiw6nBYEevhqrT/tcqiL0/TrebwevL0bzhyeZf382nUvfjYfMCItIQb+Kre6fT&#10;/Oy5KBaL/HEG/z8lAOTqDwAA//8DAFBLAQItABQABgAIAAAAIQDb4fbL7gAAAIUBAAATAAAAAAAA&#10;AAAAAAAAAAAAAABbQ29udGVudF9UeXBlc10ueG1sUEsBAi0AFAAGAAgAAAAhAFr0LFu/AAAAFQEA&#10;AAsAAAAAAAAAAAAAAAAAHwEAAF9yZWxzLy5yZWxzUEsBAi0AFAAGAAgAAAAhAL/+gQjHAAAA4wAA&#10;AA8AAAAAAAAAAAAAAAAABwIAAGRycy9kb3ducmV2LnhtbFBLBQYAAAAAAwADALcAAAD7AgAAAAA=&#10;" fillcolor="white [3201]" stroked="f" strokeweight=".5pt">
                  <v:textbox inset="0,0,0,0">
                    <w:txbxContent>
                      <w:p w14:paraId="260537D1" w14:textId="77777777" w:rsidR="003D5EAA" w:rsidRPr="00880ADE" w:rsidRDefault="003D5EAA" w:rsidP="003D5EAA">
                        <w:pPr>
                          <w:pStyle w:val="Normlnweb"/>
                          <w:spacing w:after="200"/>
                          <w:jc w:val="center"/>
                          <w:rPr>
                            <w:rFonts w:ascii="Times New Roman" w:hAnsi="Times New Roman" w:cs="Times New Roman"/>
                            <w:b/>
                          </w:rPr>
                        </w:pPr>
                        <w:proofErr w:type="spellStart"/>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rExe</w:t>
                        </w:r>
                        <w:r>
                          <w:rPr>
                            <w:rFonts w:ascii="Times New Roman" w:eastAsia="Calibri" w:hAnsi="Times New Roman" w:cs="Times New Roman"/>
                            <w:b/>
                            <w:bCs/>
                            <w:sz w:val="16"/>
                            <w:szCs w:val="16"/>
                            <w:lang w:val="de-DE"/>
                          </w:rPr>
                          <w:t>cution</w:t>
                        </w:r>
                        <w:r w:rsidRPr="00880ADE">
                          <w:rPr>
                            <w:rFonts w:ascii="Times New Roman" w:eastAsia="Calibri" w:hAnsi="Times New Roman" w:cs="Times New Roman"/>
                            <w:b/>
                            <w:bCs/>
                            <w:sz w:val="16"/>
                            <w:szCs w:val="16"/>
                            <w:lang w:val="de-DE"/>
                          </w:rPr>
                          <w:t>Rprt</w:t>
                        </w:r>
                        <w:proofErr w:type="spellEnd"/>
                      </w:p>
                    </w:txbxContent>
                  </v:textbox>
                </v:shape>
                <v:group id="Group 78" o:spid="_x0000_s1077" style="position:absolute;left:1028;top:23951;width:49950;height:5865" coordsize="49953,812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8TIvyAAAAOMAAAAPAAAAZHJzL2Rvd25yZXYueG1sRE9fa8Iw&#10;EH8f+B3CDXybSRR1dEYRmWMPMpgOxLejOdticylN1tZvvwwGe7zf/1ttBleLjtpQeTagJwoEce5t&#10;xYWBr9P+6RlEiMgWa89k4E4BNuvRwwoz63v+pO4YC5FCOGRooIyxyaQMeUkOw8Q3xIm7+tZhTGdb&#10;SNtin8JdLadKLaTDilNDiQ3tSspvx29n4K3HfjvTr93hdt3dL6f5x/mgyZjx47B9ARFpiP/iP/e7&#10;TfOXarGcz7TS8PtTAkCufwAAAP//AwBQSwECLQAUAAYACAAAACEA2+H2y+4AAACFAQAAEwAAAAAA&#10;AAAAAAAAAAAAAAAAW0NvbnRlbnRfVHlwZXNdLnhtbFBLAQItABQABgAIAAAAIQBa9CxbvwAAABUB&#10;AAALAAAAAAAAAAAAAAAAAB8BAABfcmVscy8ucmVsc1BLAQItABQABgAIAAAAIQAM8TIvyAAAAOMA&#10;AAAPAAAAAAAAAAAAAAAAAAcCAABkcnMvZG93bnJldi54bWxQSwUGAAAAAAMAAwC3AAAA/AIAAAAA&#10;">
                  <v:shape id="Straight Arrow Connector 79" o:spid="_x0000_s1078" type="#_x0000_t32" style="position:absolute;left:1185;top:3556;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zRG3ygAAAOMAAAAPAAAAZHJzL2Rvd25yZXYueG1sRI9Ba8JA&#10;FITvgv9heYXedKPoVlNXUVHpwYtpkR4f2dckNPs2ZLca/70rFDwOM/MNs1h1thYXan3lWMNomIAg&#10;zp2puNDw9bkfzED4gGywdkwabuRhtez3Fpgad+UTXbJQiAhhn6KGMoQmldLnJVn0Q9cQR+/HtRZD&#10;lG0hTYvXCLe1HCeJkhYrjgslNrQtKf/N/qyGw3E7PX+rTPFutjnjTdn6ODlo/frSrd9BBOrCM/zf&#10;/jAaxslcvU3naqTg8Sn+Abm8AwAA//8DAFBLAQItABQABgAIAAAAIQDb4fbL7gAAAIUBAAATAAAA&#10;AAAAAAAAAAAAAAAAAABbQ29udGVudF9UeXBlc10ueG1sUEsBAi0AFAAGAAgAAAAhAFr0LFu/AAAA&#10;FQEAAAsAAAAAAAAAAAAAAAAAHwEAAF9yZWxzLy5yZWxzUEsBAi0AFAAGAAgAAAAhAHHNEbfKAAAA&#10;4wAAAA8AAAAAAAAAAAAAAAAABwIAAGRycy9kb3ducmV2LnhtbFBLBQYAAAAAAwADALcAAAD+AgAA&#10;AAA=&#10;" strokecolor="#4579b8 [3044]">
                    <v:stroke dashstyle="dash" endarrow="block"/>
                  </v:shape>
                  <v:shape id="Straight Arrow Connector 80" o:spid="_x0000_s1079" type="#_x0000_t32" style="position:absolute;left:1185;top:178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jDQkygAAAOMAAAAPAAAAZHJzL2Rvd25yZXYueG1sRI9BSwMx&#10;FITvgv8hPMGbTVx1u12bFhEU6c2ueH7dPDeLm5c1Sdutv94IgsdhZr5hluvJDeJAIfaeNVzPFAji&#10;1pueOw1vzdNVBSImZIODZ9Jwogjr1fnZEmvjj/xKh23qRIZwrFGDTWmspYytJYdx5kfi7H344DBl&#10;GTppAh4z3A2yUKqUDnvOCxZHerTUfm73TsOu+TJ3tmzMJtz4sjx9v883+2etLy+mh3sQiab0H/5r&#10;vxgNhaqqhbqtijn8fsp/QK5+AAAA//8DAFBLAQItABQABgAIAAAAIQDb4fbL7gAAAIUBAAATAAAA&#10;AAAAAAAAAAAAAAAAAABbQ29udGVudF9UeXBlc10ueG1sUEsBAi0AFAAGAAgAAAAhAFr0LFu/AAAA&#10;FQEAAAsAAAAAAAAAAAAAAAAAHwEAAF9yZWxzLy5yZWxzUEsBAi0AFAAGAAgAAAAhAPGMNCTKAAAA&#10;4wAAAA8AAAAAAAAAAAAAAAAABwIAAGRycy9kb3ducmV2LnhtbFBLBQYAAAAAAwADALcAAAD+AgAA&#10;AAA=&#10;" strokecolor="#4579b8 [3044]">
                    <v:stroke endarrow="block"/>
                  </v:shape>
                  <v:shape id="Text Box 37" o:spid="_x0000_s1080" type="#_x0000_t202" style="position:absolute;left:9059;width:40894;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V20sygAAAOAAAAAPAAAAZHJzL2Rvd25yZXYueG1sRI9Pa8JA&#10;FMTvBb/D8oTe6sY/STW6SilUPAiiLaW9PbLPJJh9G3a3mn57VxA8DjPzG2ax6kwjzuR8bVnBcJCA&#10;IC6srrlU8PX58TIF4QOyxsYyKfgnD6tl72mBubYX3tP5EEoRIexzVFCF0OZS+qIig35gW+LoHa0z&#10;GKJ0pdQOLxFuGjlKkkwarDkuVNjSe0XF6fBnFKTFzyQbr93ajMrdd3vczH63aVDqud+9zUEE6sIj&#10;fG9vtILXbDpOJincDsUzIJdXAAAA//8DAFBLAQItABQABgAIAAAAIQDb4fbL7gAAAIUBAAATAAAA&#10;AAAAAAAAAAAAAAAAAABbQ29udGVudF9UeXBlc10ueG1sUEsBAi0AFAAGAAgAAAAhAFr0LFu/AAAA&#10;FQEAAAsAAAAAAAAAAAAAAAAAHwEAAF9yZWxzLy5yZWxzUEsBAi0AFAAGAAgAAAAhAC5XbSzKAAAA&#10;4AAAAA8AAAAAAAAAAAAAAAAABwIAAGRycy9kb3ducmV2LnhtbFBLBQYAAAAAAwADALcAAAD+AgAA&#10;AAA=&#10;" filled="f" stroked="f" strokeweight=".5pt">
                    <v:textbox inset="5mm,0,0,0">
                      <w:txbxContent>
                        <w:p w14:paraId="4233D41D" w14:textId="77777777" w:rsidR="002F6F7C" w:rsidRPr="001F56A3" w:rsidRDefault="002F6F7C" w:rsidP="002F6F7C">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313B0E44" w14:textId="58381C56"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v:textbox>
                  </v:shape>
                  <v:shape id="Text Box 38" o:spid="_x0000_s1081" type="#_x0000_t202" style="position:absolute;left:9059;top:2538;width:40894;height:32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QN0EzAAAAOMAAAAPAAAAZHJzL2Rvd25yZXYueG1sRI9Ba8JA&#10;EIXvhf6HZQre6kaNQVNXKYWKh0KpLWJvQ3ZMQrOzYXfV+O87h0KPM/PmvfetNoPr1IVCbD0bmIwz&#10;UMSVty3XBr4+Xx8XoGJCtth5JgM3irBZ39+tsLT+yh902adaiQnHEg00KfWl1rFqyGEc+55Ybicf&#10;HCYZQ61twKuYu05Ps6zQDluWhAZ7emmo+tmfnYF5dcyL2TZs3bR+P/Sn3fL7bZ6MGT0Mz0+gEg3p&#10;X/z3vbNSP58Uy0WR5UIhTLIAvf4FAAD//wMAUEsBAi0AFAAGAAgAAAAhANvh9svuAAAAhQEAABMA&#10;AAAAAAAAAAAAAAAAAAAAAFtDb250ZW50X1R5cGVzXS54bWxQSwECLQAUAAYACAAAACEAWvQsW78A&#10;AAAVAQAACwAAAAAAAAAAAAAAAAAfAQAAX3JlbHMvLnJlbHNQSwECLQAUAAYACAAAACEAEUDdBMwA&#10;AADjAAAADwAAAAAAAAAAAAAAAAAHAgAAZHJzL2Rvd25yZXYueG1sUEsFBgAAAAADAAMAtwAAAAAD&#10;AAAAAA==&#10;" filled="f" stroked="f" strokeweight=".5pt">
                    <v:textbox inset="5mm,0,0,0">
                      <w:txbxContent>
                        <w:p w14:paraId="573835BE" w14:textId="77777777" w:rsidR="002F6F7C" w:rsidRPr="00455D1C" w:rsidRDefault="002F6F7C" w:rsidP="002F6F7C">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227291EB" w14:textId="77777777" w:rsidR="002F6F7C" w:rsidRPr="00CA4FC0" w:rsidRDefault="002F6F7C" w:rsidP="002F6F7C">
                          <w:pPr>
                            <w:pStyle w:val="Normlnweb"/>
                            <w:rPr>
                              <w:rFonts w:asciiTheme="minorHAnsi" w:hAnsiTheme="minorHAnsi"/>
                            </w:rPr>
                          </w:pPr>
                        </w:p>
                        <w:p w14:paraId="419F092A" w14:textId="37611E19"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v:textbox>
                  </v:shape>
                  <v:shape id="Straight Arrow Connector 83" o:spid="_x0000_s1082" type="#_x0000_t32" style="position:absolute;left:1101;top:686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Gi/XxwAAAOMAAAAPAAAAZHJzL2Rvd25yZXYueG1sRE9fS8Mw&#10;EH8X/A7hhL25dCt2XV02huCQvbmKz2dzNsXm0iXZ1vnpjSD4eL//t9qMthdn8qFzrGA2zUAQN053&#10;3Cp4q5/vSxAhImvsHZOCKwXYrG9vVlhpd+FXOh9iK1IIhwoVmBiHSsrQGLIYpm4gTtyn8xZjOn0r&#10;tcdLCre9nGdZIS12nBoMDvRkqPk6nKyCj/qoH0xR673PXVFcv98X+9NOqcnduH0EEWmM/+I/94tO&#10;8+flMs9ni3IJvz8lAOT6BwAA//8DAFBLAQItABQABgAIAAAAIQDb4fbL7gAAAIUBAAATAAAAAAAA&#10;AAAAAAAAAAAAAABbQ29udGVudF9UeXBlc10ueG1sUEsBAi0AFAAGAAgAAAAhAFr0LFu/AAAAFQEA&#10;AAsAAAAAAAAAAAAAAAAAHwEAAF9yZWxzLy5yZWxzUEsBAi0AFAAGAAgAAAAhAJEaL9fHAAAA4wAA&#10;AA8AAAAAAAAAAAAAAAAABwIAAGRycy9kb3ducmV2LnhtbFBLBQYAAAAAAwADALcAAAD7AgAAAAA=&#10;" strokecolor="#4579b8 [3044]">
                    <v:stroke endarrow="block"/>
                  </v:shape>
                  <v:shape id="Straight Arrow Connector 84" o:spid="_x0000_s1083" type="#_x0000_t32" style="position:absolute;left:1101;top:5766;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tyadygAAAOMAAAAPAAAAZHJzL2Rvd25yZXYueG1sRI9BS8Qw&#10;FITvgv8hPMGbm7ZqqnWziwiK7M2teH42z6bYvNQku9v11xtB8DjMzDfMcj27UewpxMGzhnJRgCDu&#10;vBm41/DaPl7cgIgJ2eDomTQcKcJ6dXqyxMb4A7/Qfpt6kSEcG9RgU5oaKWNnyWFc+Ik4ex8+OExZ&#10;hl6agIcMd6OsikJJhwPnBYsTPVjqPrc7p+G9/TLXVrVmEy69Usfvt3qze9L6/Gy+vwORaE7/4b/2&#10;s9FQldXtVVnVtYLfT/kPyNUPAAAA//8DAFBLAQItABQABgAIAAAAIQDb4fbL7gAAAIUBAAATAAAA&#10;AAAAAAAAAAAAAAAAAABbQ29udGVudF9UeXBlc10ueG1sUEsBAi0AFAAGAAgAAAAhAFr0LFu/AAAA&#10;FQEAAAsAAAAAAAAAAAAAAAAAHwEAAF9yZWxzLy5yZWxzUEsBAi0AFAAGAAgAAAAhANm3Jp3KAAAA&#10;4wAAAA8AAAAAAAAAAAAAAAAABwIAAGRycy9kb3ducmV2LnhtbFBLBQYAAAAAAwADALcAAAD+AgAA&#10;AAA=&#10;" strokecolor="#4579b8 [3044]">
                    <v:stroke endarrow="block"/>
                  </v:shape>
                  <v:shape id="Left Brace 85" o:spid="_x0000_s1084" type="#_x0000_t87" style="position:absolute;top:5339;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gQ2DygAAAOIAAAAPAAAAZHJzL2Rvd25yZXYueG1sRI9Ba8JA&#10;FITvhf6H5RW81Y2iSYiuIoLgRWitIt6e2WcSzL6N2VVjf323UOhxmJlvmOm8M7W4U+sqywoG/QgE&#10;cW51xYWC3dfqPQXhPLLG2jIpeJKD+ez1ZYqZtg/+pPvWFyJA2GWooPS+yaR0eUkGXd82xME729ag&#10;D7ItpG7xEeCmlsMoiqXBisNCiQ0tS8ov25tRcP2+xYNN6vbPmEcnY8cfx4NcKNV76xYTEJ46/x/+&#10;a6+1gnGSJnEyTEbweyncATn7AQAA//8DAFBLAQItABQABgAIAAAAIQDb4fbL7gAAAIUBAAATAAAA&#10;AAAAAAAAAAAAAAAAAABbQ29udGVudF9UeXBlc10ueG1sUEsBAi0AFAAGAAgAAAAhAFr0LFu/AAAA&#10;FQEAAAsAAAAAAAAAAAAAAAAAHwEAAF9yZWxzLy5yZWxzUEsBAi0AFAAGAAgAAAAhAOCBDYPKAAAA&#10;4gAAAA8AAAAAAAAAAAAAAAAABwIAAGRycy9kb3ducmV2LnhtbFBLBQYAAAAAAwADALcAAAD+AgAA&#10;AAA=&#10;" adj="1097" strokecolor="#4579b8 [3044]">
                    <v:textbox>
                      <w:txbxContent>
                        <w:p w14:paraId="0D2F6E85" w14:textId="77777777" w:rsidR="003D5EAA" w:rsidRDefault="003D5EAA" w:rsidP="003D5EAA"/>
                      </w:txbxContent>
                    </v:textbox>
                  </v:shape>
                  <v:shape id="Text Box 42" o:spid="_x0000_s1085" type="#_x0000_t202" style="position:absolute;left:9059;top:5337;width:40894;height:278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r0AUxgAAAOAAAAAPAAAAZHJzL2Rvd25yZXYueG1sRE9da8Iw&#10;FH0f+B/CFXybqVW72RllCIoPgsyNsb1dmmtb1tyUJGr990YQ9ng43/NlZxpxJudrywpGwwQEcWF1&#10;zaWCr8/18ysIH5A1NpZJwZU8LBe9pznm2l74g86HUIoYwj5HBVUIbS6lLyoy6Ie2JY7c0TqDIUJX&#10;Su3wEsNNI9MkyaTBmmNDhS2tKir+DiejYFr8TLLxxm1MWu6/2+N29rubBqUG/e79DUSgLvyLH+6t&#10;jvOz2WicvsD9UEQgFzcAAAD//wMAUEsBAi0AFAAGAAgAAAAhANvh9svuAAAAhQEAABMAAAAAAAAA&#10;AAAAAAAAAAAAAFtDb250ZW50X1R5cGVzXS54bWxQSwECLQAUAAYACAAAACEAWvQsW78AAAAVAQAA&#10;CwAAAAAAAAAAAAAAAAAfAQAAX3JlbHMvLnJlbHNQSwECLQAUAAYACAAAACEAMq9AFMYAAADgAAAA&#10;DwAAAAAAAAAAAAAAAAAHAgAAZHJzL2Rvd25yZXYueG1sUEsFBgAAAAADAAMAtwAAAPoCAAAAAA==&#10;" filled="f" stroked="f" strokeweight=".5pt">
                    <v:textbox inset="5mm,0,0,0">
                      <w:txbxContent>
                        <w:p w14:paraId="23D19128" w14:textId="77777777" w:rsidR="002F6F7C" w:rsidRPr="00FD3D57" w:rsidRDefault="002F6F7C" w:rsidP="002F6F7C">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39BA6E98" w14:textId="77777777" w:rsidR="002F6F7C" w:rsidRDefault="002F6F7C" w:rsidP="002F6F7C">
                          <w:pPr>
                            <w:pStyle w:val="Normlnweb"/>
                            <w:spacing w:after="200" w:line="276" w:lineRule="auto"/>
                          </w:pPr>
                        </w:p>
                        <w:p w14:paraId="6FAFAB1F" w14:textId="23CC79AE" w:rsidR="003D5EAA" w:rsidRPr="004B66A4" w:rsidRDefault="003D5EAA" w:rsidP="003D5EAA">
                          <w:pPr>
                            <w:rPr>
                              <w:rFonts w:asciiTheme="minorHAnsi" w:hAnsiTheme="minorHAnsi" w:cs="News Gothic GDB"/>
                              <w:color w:val="000000"/>
                              <w:sz w:val="16"/>
                              <w:szCs w:val="16"/>
                              <w:lang w:eastAsia="cs-CZ"/>
                            </w:rPr>
                          </w:pPr>
                        </w:p>
                      </w:txbxContent>
                    </v:textbox>
                  </v:shape>
                </v:group>
                <v:shape id="Text Box 16" o:spid="_x0000_s1086" type="#_x0000_t202" style="position:absolute;left:2108;top:672;width:11460;height:3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XXvxwAAAOMAAAAPAAAAZHJzL2Rvd25yZXYueG1sRE9fa8Iw&#10;EH8f7DuEE/Y2U6WrWo0iA2HsbW4qvh3N2RSbS0myWr/9Mhjs8X7/b7UZbCt68qFxrGAyzkAQV043&#10;XCv4+tw9z0GEiKyxdUwK7hRgs358WGGp3Y0/qN/HWqQQDiUqMDF2pZShMmQxjF1HnLiL8xZjOn0t&#10;tcdbCretnGZZIS02nBoMdvRqqLruv62C2PtjvtsOXt+P5h2vdnI6NwelnkbDdgki0hD/xX/uN53m&#10;z4p8Mc+nxQv8/pQAkOsfAAAA//8DAFBLAQItABQABgAIAAAAIQDb4fbL7gAAAIUBAAATAAAAAAAA&#10;AAAAAAAAAAAAAABbQ29udGVudF9UeXBlc10ueG1sUEsBAi0AFAAGAAgAAAAhAFr0LFu/AAAAFQEA&#10;AAsAAAAAAAAAAAAAAAAAHwEAAF9yZWxzLy5yZWxzUEsBAi0AFAAGAAgAAAAhAPb9de/HAAAA4wAA&#10;AA8AAAAAAAAAAAAAAAAABwIAAGRycy9kb3ducmV2LnhtbFBLBQYAAAAAAwADALcAAAD7AgAAAAA=&#10;" fillcolor="white [3201]" stroked="f" strokeweight=".5pt">
                  <v:textbox inset="0,0,0,0">
                    <w:txbxContent>
                      <w:p w14:paraId="4144B70D" w14:textId="7664BE75" w:rsidR="003D5EAA" w:rsidRPr="004B636E" w:rsidRDefault="003D5EAA" w:rsidP="00D56A48">
                        <w:pPr>
                          <w:pStyle w:val="Normlnweb"/>
                          <w:spacing w:beforeAutospacing="0" w:after="0" w:afterAutospacing="0"/>
                          <w:rPr>
                            <w:rFonts w:ascii="Times New Roman" w:eastAsia="Times New Roman" w:hAnsi="Times New Roman" w:cs="Times New Roman"/>
                            <w:b/>
                            <w:bCs/>
                            <w:sz w:val="16"/>
                            <w:szCs w:val="16"/>
                          </w:rPr>
                        </w:pPr>
                        <w:r>
                          <w:rPr>
                            <w:rFonts w:ascii="Times New Roman" w:eastAsia="Times New Roman" w:hAnsi="Times New Roman" w:cs="Times New Roman"/>
                            <w:b/>
                            <w:bCs/>
                            <w:sz w:val="16"/>
                            <w:szCs w:val="16"/>
                          </w:rPr>
                          <w:t xml:space="preserve">                 </w:t>
                        </w:r>
                        <w:r w:rsidR="002F6F7C">
                          <w:rPr>
                            <w:rFonts w:ascii="Times New Roman" w:eastAsia="Times New Roman" w:hAnsi="Times New Roman" w:cs="Times New Roman"/>
                            <w:b/>
                            <w:bCs/>
                            <w:sz w:val="16"/>
                            <w:szCs w:val="16"/>
                          </w:rPr>
                          <w:t xml:space="preserve">User </w:t>
                        </w:r>
                      </w:p>
                      <w:p w14:paraId="042F520E" w14:textId="44E0DD69" w:rsidR="003D5EAA" w:rsidRPr="007A7A26" w:rsidRDefault="002F6F7C"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(request initiator)</w:t>
                        </w:r>
                      </w:p>
                    </w:txbxContent>
                  </v:textbox>
                </v:shape>
                <v:shape id="Straight Arrow Connector 1065" o:spid="_x0000_s1087" type="#_x0000_t32" style="position:absolute;left:9044;top:18249;width:1887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VhVywAAAOMAAAAPAAAAZHJzL2Rvd25yZXYueG1sRI9BT8Mw&#10;DIXvSPsPkZG4sbSgdW1ZNiEkENqNdeJsGtNUNE6XZFvHrycHpB3t9/ze59VmsoM4kQ+9YwX5PANB&#10;3Drdc6dg37zelyBCRNY4OCYFFwqwWc9uVlhrd+YPOu1iJ1IIhxoVmBjHWsrQGrIY5m4kTtq38xZj&#10;Gn0ntcdzCreDfMiyQlrsOTUYHOnFUPuzO1oFX81BL0zR6K1/dEVx+f1cbo9vSt3dTs9PICJN8Wr+&#10;v37XCb+sqnxRlXmCTj+lBcj1HwAAAP//AwBQSwECLQAUAAYACAAAACEA2+H2y+4AAACFAQAAEwAA&#10;AAAAAAAAAAAAAAAAAAAAW0NvbnRlbnRfVHlwZXNdLnhtbFBLAQItABQABgAIAAAAIQBa9CxbvwAA&#10;ABUBAAALAAAAAAAAAAAAAAAAAB8BAABfcmVscy8ucmVsc1BLAQItABQABgAIAAAAIQAi/VhVywAA&#10;AOMAAAAPAAAAAAAAAAAAAAAAAAcCAABkcnMvZG93bnJldi54bWxQSwUGAAAAAAMAAwC3AAAA/wIA&#10;AAAA&#10;" strokecolor="#4579b8 [3044]">
                  <v:stroke endarrow="block"/>
                </v:shape>
                <v:shape id="Text Box 24" o:spid="_x0000_s1088" type="#_x0000_t202" style="position:absolute;left:13714;top:17441;width:8547;height:12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Dri0xwAAAOIAAAAPAAAAZHJzL2Rvd25yZXYueG1sRI/LagIx&#10;FIb3hb5DOIK7mvHCoFOjSEEQd1Vr6e4wOU4GJydDEsfx7ZuF4PLnv/Et171tREc+1I4VjEcZCOLS&#10;6ZorBafj9mMOIkRkjY1jUvCgAOvV+9sSC+3u/E3dIVYijXAoUIGJsS2kDKUhi2HkWuLkXZy3GJP0&#10;ldQe72ncNnKSZbm0WHN6MNjSl6HyerhZBbHz59l203v9OJs9Xu3496/+UWo46DefICL18RV+tnda&#10;wSKfzifTfJEgElLCAbn6BwAA//8DAFBLAQItABQABgAIAAAAIQDb4fbL7gAAAIUBAAATAAAAAAAA&#10;AAAAAAAAAAAAAABbQ29udGVudF9UeXBlc10ueG1sUEsBAi0AFAAGAAgAAAAhAFr0LFu/AAAAFQEA&#10;AAsAAAAAAAAAAAAAAAAAHwEAAF9yZWxzLy5yZWxzUEsBAi0AFAAGAAgAAAAhAKYOuLTHAAAA4gAA&#10;AA8AAAAAAAAAAAAAAAAABwIAAGRycy9kb3ducmV2LnhtbFBLBQYAAAAAAwADALcAAAD7AgAAAAA=&#10;" fillcolor="white [3201]" stroked="f" strokeweight=".5pt">
                  <v:textbox inset="0,0,0,0">
                    <w:txbxContent>
                      <w:p w14:paraId="266B9EE1" w14:textId="77777777" w:rsidR="003D5EAA" w:rsidRPr="00880ADE" w:rsidRDefault="003D5EAA" w:rsidP="003D5EAA">
                        <w:pPr>
                          <w:pStyle w:val="Normlnweb"/>
                          <w:spacing w:after="0"/>
                          <w:jc w:val="center"/>
                          <w:rPr>
                            <w:rFonts w:ascii="Times New Roman" w:hAnsi="Times New Roman" w:cs="Times New Roman"/>
                          </w:rPr>
                        </w:pPr>
                        <w:proofErr w:type="spellStart"/>
                        <w:r w:rsidRPr="00880ADE">
                          <w:rPr>
                            <w:rFonts w:ascii="Times New Roman" w:eastAsia="Times New Roman" w:hAnsi="Times New Roman" w:cs="Times New Roman"/>
                            <w:b/>
                            <w:bCs/>
                            <w:sz w:val="16"/>
                            <w:szCs w:val="16"/>
                            <w:lang w:val="de-DE"/>
                          </w:rPr>
                          <w:t>AckResp</w:t>
                        </w:r>
                        <w:proofErr w:type="spellEnd"/>
                      </w:p>
                    </w:txbxContent>
                  </v:textbox>
                </v:shape>
                <v:shape id="Left Brace 1087" o:spid="_x0000_s1089" type="#_x0000_t87" style="position:absolute;left:6710;top:16383;width:1098;height:24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1qQUxwAAAOIAAAAPAAAAZHJzL2Rvd25yZXYueG1sRI/LasMw&#10;EEX3hfyDmEJ2jeSQh+1aCUkhUMgqaaHbwZrYptbIWKrt/H20KGR5uS9OsZ9sKwbqfeNYQ7JQIIhL&#10;ZxquNHx/nd5SED4gG2wdk4Y7edjvZi8F5saNfKHhGioRR9jnqKEOocul9GVNFv3CdcTRu7neYoiy&#10;r6TpcYzjtpVLpTbSYsPxocaOPmoqf69/VgOb6padZBLcTybPKR+O5/XmqPX8dTq8gwg0hWf4v/1p&#10;NKRKZevtahshIlLEAbl7AAAA//8DAFBLAQItABQABgAIAAAAIQDb4fbL7gAAAIUBAAATAAAAAAAA&#10;AAAAAAAAAAAAAABbQ29udGVudF9UeXBlc10ueG1sUEsBAi0AFAAGAAgAAAAhAFr0LFu/AAAAFQEA&#10;AAsAAAAAAAAAAAAAAAAAHwEAAF9yZWxzLy5yZWxzUEsBAi0AFAAGAAgAAAAhALLWpBTHAAAA4gAA&#10;AA8AAAAAAAAAAAAAAAAABwIAAGRycy9kb3ducmV2LnhtbFBLBQYAAAAAAwADALcAAAD7AgAAAAA=&#10;" adj="814" strokecolor="#4579b8 [3044]">
                  <v:textbox>
                    <w:txbxContent>
                      <w:p w14:paraId="09BAF5A2" w14:textId="77777777" w:rsidR="003D5EAA" w:rsidRDefault="003D5EAA" w:rsidP="003D5EAA"/>
                    </w:txbxContent>
                  </v:textbox>
                </v:shape>
                <v:shape id="Straight Arrow Connector 1090" o:spid="_x0000_s1090" type="#_x0000_t32" style="position:absolute;left:29385;top:9015;width:18961;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aiksyQAAAOMAAAAPAAAAZHJzL2Rvd25yZXYueG1sRE/NSsNA&#10;EL4LvsMyBW9204TaNHZbSkEUioKtCN7G7JjEZmdjdmzTt3cFweN8/7NYDa5VR+pD49nAZJyAIi69&#10;bbgy8LK/u85BBUG22HomA2cKsFpeXiywsP7Ez3TcSaViCIcCDdQiXaF1KGtyGMa+I47ch+8dSjz7&#10;StseTzHctTpNkhvtsOHYUGNHm5rKw+7bGbh/P3/tX0U+Z9tka582/JY+TqfGXI2G9S0ooUH+xX/u&#10;BxvnZ3k+n8/SLIPfnyIAevkDAAD//wMAUEsBAi0AFAAGAAgAAAAhANvh9svuAAAAhQEAABMAAAAA&#10;AAAAAAAAAAAAAAAAAFtDb250ZW50X1R5cGVzXS54bWxQSwECLQAUAAYACAAAACEAWvQsW78AAAAV&#10;AQAACwAAAAAAAAAAAAAAAAAfAQAAX3JlbHMvLnJlbHNQSwECLQAUAAYACAAAACEA3mopLMkAAADj&#10;AAAADwAAAAAAAAAAAAAAAAAHAgAAZHJzL2Rvd25yZXYueG1sUEsFBgAAAAADAAMAtwAAAP0CAAAA&#10;AA==&#10;" strokecolor="#8064a2 [3207]">
                  <v:stroke dashstyle="dash" endarrow="block"/>
                </v:shape>
                <v:shape id="Text Box 26" o:spid="_x0000_s1091" type="#_x0000_t202" style="position:absolute;left:30395;top:7574;width:16459;height:25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asp+yQAAAOIAAAAPAAAAZHJzL2Rvd25yZXYueG1sRI9PawIx&#10;FMTvQr9DeAVvmvVvl61RpCCIt2pr6e2xed0sbl6WJK7rt28KBY/DzPyGWW1624iOfKgdK5iMMxDE&#10;pdM1Vwo+TrtRDiJEZI2NY1JwpwCb9dNghYV2N36n7hgrkSAcClRgYmwLKUNpyGIYu5Y4eT/OW4xJ&#10;+kpqj7cEt42cZtlSWqw5LRhs6c1QeTlerYLY+fN8t+29vp/NAS928vVdfyo1fO63ryAi9fER/m/v&#10;tYJ8Op/N8uXLAv4upTsg178AAAD//wMAUEsBAi0AFAAGAAgAAAAhANvh9svuAAAAhQEAABMAAAAA&#10;AAAAAAAAAAAAAAAAAFtDb250ZW50X1R5cGVzXS54bWxQSwECLQAUAAYACAAAACEAWvQsW78AAAAV&#10;AQAACwAAAAAAAAAAAAAAAAAfAQAAX3JlbHMvLnJlbHNQSwECLQAUAAYACAAAACEAs2rKfskAAADi&#10;AAAADwAAAAAAAAAAAAAAAAAHAgAAZHJzL2Rvd25yZXYueG1sUEsFBgAAAAADAAMAtwAAAP0CAAAA&#10;AA==&#10;" fillcolor="white [3201]" stroked="f" strokeweight=".5pt">
                  <v:textbox inset="0,0,0,0">
                    <w:txbxContent>
                      <w:p w14:paraId="646DFDCC" w14:textId="77777777" w:rsidR="003D5EAA" w:rsidRPr="009D4258" w:rsidRDefault="003D5EAA" w:rsidP="003D5EAA">
                        <w:pPr>
                          <w:pStyle w:val="Normlnweb"/>
                          <w:spacing w:after="0"/>
                          <w:jc w:val="center"/>
                          <w:rPr>
                            <w:rFonts w:ascii="Times New Roman" w:hAnsi="Times New Roman" w:cs="Times New Roman"/>
                            <w:color w:val="7030A0"/>
                          </w:rPr>
                        </w:pPr>
                        <w:proofErr w:type="spellStart"/>
                        <w:r w:rsidRPr="009D4258">
                          <w:rPr>
                            <w:rFonts w:ascii="Times New Roman" w:eastAsia="Times New Roman" w:hAnsi="Times New Roman" w:cs="Times New Roman"/>
                            <w:b/>
                            <w:bCs/>
                            <w:color w:val="7030A0"/>
                            <w:sz w:val="16"/>
                            <w:szCs w:val="16"/>
                            <w:lang w:val="de-DE"/>
                          </w:rPr>
                          <w:t>PublicOrderBooksDeltaRprt</w:t>
                        </w:r>
                        <w:proofErr w:type="spellEnd"/>
                      </w:p>
                    </w:txbxContent>
                  </v:textbox>
                </v:shape>
                <v:shape id="Straight Arrow Connector 1095" o:spid="_x0000_s1092" type="#_x0000_t32" style="position:absolute;left:29430;top:12936;width:18955;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uLNJzAAAAOIAAAAPAAAAZHJzL2Rvd25yZXYueG1sRI9RS8NA&#10;EITfBf/DsYJv9mKT1Jr2WqQgCkXBVgTftrk1ieb2Ym5t03/vCUIfh5n5hpkvB9eqPfWh8WzgepSA&#10;Ii69bbgy8Lq9v5qCCoJssfVMBo4UYLk4P5tjYf2BX2i/kUpFCIcCDdQiXaF1KGtyGEa+I47eh+8d&#10;SpR9pW2Phwh3rR4nyUQ7bDgu1NjRqqbya/PjDDzsjt/bN5HPm3Wyts8rfh8/5bkxlxfD3QyU0CCn&#10;8H/70Rq4TdN8mmZZBn+X4h3Qi18AAAD//wMAUEsBAi0AFAAGAAgAAAAhANvh9svuAAAAhQEAABMA&#10;AAAAAAAAAAAAAAAAAAAAAFtDb250ZW50X1R5cGVzXS54bWxQSwECLQAUAAYACAAAACEAWvQsW78A&#10;AAAVAQAACwAAAAAAAAAAAAAAAAAfAQAAX3JlbHMvLnJlbHNQSwECLQAUAAYACAAAACEAKbizScwA&#10;AADiAAAADwAAAAAAAAAAAAAAAAAHAgAAZHJzL2Rvd25yZXYueG1sUEsFBgAAAAADAAMAtwAAAAAD&#10;AAAAAA==&#10;" strokecolor="#8064a2 [3207]">
                  <v:stroke dashstyle="dash" endarrow="block"/>
                </v:shape>
                <v:shape id="Text Box 44" o:spid="_x0000_s1093" type="#_x0000_t202" style="position:absolute;left:33931;top:11866;width:8541;height:17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ODWSywAAAOIAAAAPAAAAZHJzL2Rvd25yZXYueG1sRI9Ba8JA&#10;FITvhf6H5Qm9iG60aSPRVaxYEKGHxlI8PrLPJDT7NmTXGP+9Kwg9DjPzDbNY9aYWHbWusqxgMo5A&#10;EOdWV1wo+Dl8jmYgnEfWWFsmBVdysFo+Py0w1fbC39RlvhABwi5FBaX3TSqly0sy6Ma2IQ7eybYG&#10;fZBtIXWLlwA3tZxG0bs0WHFYKLGhTUn5X3Y2CuL1ttu8fvXH635Y5MeP4ZRM9qvUy6Bfz0F46v1/&#10;+NHeaQXJWzSJ4zhJ4H4p3AG5vAEAAP//AwBQSwECLQAUAAYACAAAACEA2+H2y+4AAACFAQAAEwAA&#10;AAAAAAAAAAAAAAAAAAAAW0NvbnRlbnRfVHlwZXNdLnhtbFBLAQItABQABgAIAAAAIQBa9CxbvwAA&#10;ABUBAAALAAAAAAAAAAAAAAAAAB8BAABfcmVscy8ucmVsc1BLAQItABQABgAIAAAAIQDsODWSywAA&#10;AOIAAAAPAAAAAAAAAAAAAAAAAAcCAABkcnMvZG93bnJldi54bWxQSwUGAAAAAAMAAwC3AAAA/wIA&#10;AAAA&#10;" fillcolor="#f2f2f2 [3052]" stroked="f">
                  <v:textbox inset="0,0,0,0">
                    <w:txbxContent>
                      <w:p w14:paraId="6AAE72EB" w14:textId="77777777" w:rsidR="003D5EAA" w:rsidRPr="009330D8" w:rsidRDefault="003D5EAA" w:rsidP="003D5EAA">
                        <w:pPr>
                          <w:pStyle w:val="Normlnweb"/>
                          <w:spacing w:after="0"/>
                          <w:jc w:val="center"/>
                          <w:rPr>
                            <w:rFonts w:ascii="Times New Roman" w:hAnsi="Times New Roman" w:cs="Times New Roman"/>
                          </w:rPr>
                        </w:pPr>
                        <w:proofErr w:type="spellStart"/>
                        <w:r w:rsidRPr="009D4258">
                          <w:rPr>
                            <w:rFonts w:ascii="Times New Roman" w:eastAsia="Times New Roman" w:hAnsi="Times New Roman" w:cs="Times New Roman"/>
                            <w:b/>
                            <w:bCs/>
                            <w:color w:val="7030A0"/>
                            <w:sz w:val="16"/>
                            <w:szCs w:val="16"/>
                            <w:lang w:val="de-DE"/>
                          </w:rPr>
                          <w:t>MessageRprt</w:t>
                        </w:r>
                        <w:proofErr w:type="spellEnd"/>
                      </w:p>
                    </w:txbxContent>
                  </v:textbox>
                </v:shape>
                <v:shape id="Straight Arrow Connector 1099" o:spid="_x0000_s1094" type="#_x0000_t32" style="position:absolute;left:9128;top:12646;width:18784;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tNt4ywAAAOMAAAAPAAAAZHJzL2Rvd25yZXYueG1sRI9BT8Mw&#10;DIXvSPsPkSdxY+mgZFNZNsEEE4dd6KaJo9WYtqJxqiZs3b/HBySOtp/fe99qM/pOnWmIbWAL81kG&#10;irgKruXawvHwdrcEFROywy4wWbhShM16crPCwoULf9C5TLUSE44FWmhS6gutY9WQxzgLPbHcvsLg&#10;Mck41NoNeBFz3+n7LDPaY8uS0GBP24aq7/LHW9jtt4+nT1Mafl2+nPBqfLfPd9beTsfnJ1CJxvQv&#10;/vt+d1Lf5A9mscjnQiFMsgC9/gUAAP//AwBQSwECLQAUAAYACAAAACEA2+H2y+4AAACFAQAAEwAA&#10;AAAAAAAAAAAAAAAAAAAAW0NvbnRlbnRfVHlwZXNdLnhtbFBLAQItABQABgAIAAAAIQBa9CxbvwAA&#10;ABUBAAALAAAAAAAAAAAAAAAAAB8BAABfcmVscy8ucmVsc1BLAQItABQABgAIAAAAIQCHtNt4ywAA&#10;AOMAAAAPAAAAAAAAAAAAAAAAAAcCAABkcnMvZG93bnJldi54bWxQSwUGAAAAAAMAAwC3AAAA/wIA&#10;AAAA&#10;" strokecolor="#4579b8 [3044]">
                  <v:stroke dashstyle="dash" endarrow="block"/>
                </v:shape>
                <v:shape id="Text Box 44" o:spid="_x0000_s1095" type="#_x0000_t202" style="position:absolute;left:13980;top:12050;width:8541;height:164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cBD2yQAAAOMAAAAPAAAAZHJzL2Rvd25yZXYueG1sRE/NasJA&#10;EL4X+g7LFHoR3SQGlegqVlqQggejiMchO01Cs7Mhu43x7btCocf5/me1GUwjeupcbVlBPIlAEBdW&#10;11wqOJ8+xgsQziNrbCyTgjs52Kyfn1aYaXvjI/W5L0UIYZehgsr7NpPSFRUZdBPbEgfuy3YGfTi7&#10;UuoObyHcNDKJopk0WHNoqLClXUXFd/5jFKTb9343PQzX++eoLK5vo4RMflHq9WXYLkF4Gvy/+M+9&#10;12H+YhrP4jSdJ/D4KQAg178AAAD//wMAUEsBAi0AFAAGAAgAAAAhANvh9svuAAAAhQEAABMAAAAA&#10;AAAAAAAAAAAAAAAAAFtDb250ZW50X1R5cGVzXS54bWxQSwECLQAUAAYACAAAACEAWvQsW78AAAAV&#10;AQAACwAAAAAAAAAAAAAAAAAfAQAAX3JlbHMvLnJlbHNQSwECLQAUAAYACAAAACEAj3AQ9skAAADj&#10;AAAADwAAAAAAAAAAAAAAAAAHAgAAZHJzL2Rvd25yZXYueG1sUEsFBgAAAAADAAMAtwAAAP0CAAAA&#10;AA==&#10;" fillcolor="#f2f2f2 [3052]" stroked="f">
                  <v:textbox inset="0,0,0,0">
                    <w:txbxContent>
                      <w:p w14:paraId="417B8C38" w14:textId="77777777" w:rsidR="003D5EAA" w:rsidRPr="00B37732" w:rsidRDefault="003D5EAA" w:rsidP="003D5EAA">
                        <w:pPr>
                          <w:pStyle w:val="Normlnweb"/>
                          <w:spacing w:after="0"/>
                          <w:jc w:val="center"/>
                          <w:rPr>
                            <w:rFonts w:ascii="Times New Roman" w:hAnsi="Times New Roman" w:cs="Times New Roman"/>
                          </w:rPr>
                        </w:pPr>
                        <w:proofErr w:type="spellStart"/>
                        <w:r>
                          <w:rPr>
                            <w:rFonts w:ascii="Times New Roman" w:eastAsia="Times New Roman" w:hAnsi="Times New Roman" w:cs="Times New Roman"/>
                            <w:b/>
                            <w:bCs/>
                            <w:sz w:val="16"/>
                            <w:szCs w:val="16"/>
                            <w:lang w:val="de-DE"/>
                          </w:rPr>
                          <w:t>TradeCapture</w:t>
                        </w:r>
                        <w:r w:rsidRPr="00B37732">
                          <w:rPr>
                            <w:rFonts w:ascii="Times New Roman" w:eastAsia="Times New Roman" w:hAnsi="Times New Roman" w:cs="Times New Roman"/>
                            <w:b/>
                            <w:bCs/>
                            <w:sz w:val="16"/>
                            <w:szCs w:val="16"/>
                            <w:lang w:val="de-DE"/>
                          </w:rPr>
                          <w:t>Rprt</w:t>
                        </w:r>
                        <w:proofErr w:type="spellEnd"/>
                      </w:p>
                      <w:p w14:paraId="492DC9B7" w14:textId="77777777" w:rsidR="00D56A48" w:rsidRDefault="00D56A48"/>
                    </w:txbxContent>
                  </v:textbox>
                </v:shape>
                <v:shape id="Straight Arrow Connector 1101" o:spid="_x0000_s1096" type="#_x0000_t32" style="position:absolute;left:29339;top:15517;width:18949;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2Q0YywAAAOIAAAAPAAAAZHJzL2Rvd25yZXYueG1sRI9RS8NA&#10;EITfBf/DsYJv9q4NqW3stUhBFIqCrQh9W3NrEs3txdzapv/eEwQfh5n5hlmsBt+qA/WxCWxhPDKg&#10;iMvgGq4svOzurmagoiA7bAOThRNFWC3PzxZYuHDkZzpspVIJwrFAC7VIV2gdy5o8xlHoiJP3HnqP&#10;kmRfadfjMcF9qyfGTLXHhtNCjR2tayo/t9/ewv3b6Wv3KvJxvTEb97Tm/eQxz629vBhub0AJDfIf&#10;/ms/OAvZeGrm2SzL4fdSugN6+QMAAP//AwBQSwECLQAUAAYACAAAACEA2+H2y+4AAACFAQAAEwAA&#10;AAAAAAAAAAAAAAAAAAAAW0NvbnRlbnRfVHlwZXNdLnhtbFBLAQItABQABgAIAAAAIQBa9CxbvwAA&#10;ABUBAAALAAAAAAAAAAAAAAAAAB8BAABfcmVscy8ucmVsc1BLAQItABQABgAIAAAAIQAG2Q0YywAA&#10;AOIAAAAPAAAAAAAAAAAAAAAAAAcCAABkcnMvZG93bnJldi54bWxQSwUGAAAAAAMAAwC3AAAA/wIA&#10;AAAA&#10;" strokecolor="#8064a2 [3207]">
                  <v:stroke dashstyle="dash" endarrow="block"/>
                </v:shape>
                <v:shape id="Text Box 44" o:spid="_x0000_s1097" type="#_x0000_t202" style="position:absolute;left:30742;top:13972;width:16112;height:14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TNMRywAAAOIAAAAPAAAAZHJzL2Rvd25yZXYueG1sRI9Pa8JA&#10;FMTvhX6H5RW8iG40rX9SV7FSQQoejCIeH9lnEpp9G7LbGL99Vyj0OMz8ZpjFqjOVaKlxpWUFo2EE&#10;gjizuuRcwem4HcxAOI+ssbJMCu7kYLV8flpgou2ND9SmPhehhF2CCgrv60RKlxVk0A1tTRy8q20M&#10;+iCbXOoGb6HcVHIcRRNpsOSwUGBNm4Ky7/THKHhdf7abeN9d7l/9PLt89Mdk0rNSvZdu/Q7CU+f/&#10;w3/0TgduPp1Hb3Ecw+NSuANy+QsAAP//AwBQSwECLQAUAAYACAAAACEA2+H2y+4AAACFAQAAEwAA&#10;AAAAAAAAAAAAAAAAAAAAW0NvbnRlbnRfVHlwZXNdLnhtbFBLAQItABQABgAIAAAAIQBa9CxbvwAA&#10;ABUBAAALAAAAAAAAAAAAAAAAAB8BAABfcmVscy8ucmVsc1BLAQItABQABgAIAAAAIQD9TNMRywAA&#10;AOIAAAAPAAAAAAAAAAAAAAAAAAcCAABkcnMvZG93bnJldi54bWxQSwUGAAAAAAMAAwC3AAAA/wIA&#10;AAAA&#10;" fillcolor="#f2f2f2 [3052]" stroked="f">
                  <v:textbox inset="0,0,0,0">
                    <w:txbxContent>
                      <w:p w14:paraId="3BBF1AEF" w14:textId="77777777" w:rsidR="003D5EAA" w:rsidRPr="00B37732" w:rsidRDefault="003D5EAA" w:rsidP="003D5EAA">
                        <w:pPr>
                          <w:pStyle w:val="Normlnweb"/>
                          <w:spacing w:after="0"/>
                          <w:jc w:val="center"/>
                          <w:rPr>
                            <w:rFonts w:ascii="Times New Roman" w:hAnsi="Times New Roman" w:cs="Times New Roman"/>
                            <w:b/>
                            <w:sz w:val="16"/>
                            <w:szCs w:val="16"/>
                            <w:lang w:val="cs-CZ"/>
                          </w:rPr>
                        </w:pPr>
                        <w:proofErr w:type="spellStart"/>
                        <w:r w:rsidRPr="009D4258">
                          <w:rPr>
                            <w:rFonts w:ascii="Times New Roman" w:hAnsi="Times New Roman" w:cs="Times New Roman"/>
                            <w:b/>
                            <w:color w:val="7030A0"/>
                            <w:sz w:val="16"/>
                            <w:szCs w:val="16"/>
                            <w:lang w:val="cs-CZ"/>
                          </w:rPr>
                          <w:t>PublicTradeConfirmationRprt</w:t>
                        </w:r>
                        <w:proofErr w:type="spellEnd"/>
                      </w:p>
                    </w:txbxContent>
                  </v:textbox>
                </v:shape>
                <v:shape id="Straight Arrow Connector 994567451" o:spid="_x0000_s1098" type="#_x0000_t32" style="position:absolute;left:8902;top:10814;width:1717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lmLYyQAAAOIAAAAPAAAAZHJzL2Rvd25yZXYueG1sRI9BS8NA&#10;FITvQv/D8gre7KalrTZ2W0oxVLxZe/H22H0msdm3IftM4r93BcHjMDPfMNv96BvVUxfrwAbmswwU&#10;sQ2u5tLA5a24ewAVBdlhE5gMfFOE/W5ys8XchYFfqT9LqRKEY44GKpE21zraijzGWWiJk/cROo+S&#10;ZFdq1+GQ4L7Riyxba481p4UKWzpWZK/nL29gEU+2uEj/btviWrzw02n4FDbmdjoeHkEJjfIf/ms/&#10;OwObzXK1vl+u5vB7Kd0BvfsBAAD//wMAUEsBAi0AFAAGAAgAAAAhANvh9svuAAAAhQEAABMAAAAA&#10;AAAAAAAAAAAAAAAAAFtDb250ZW50X1R5cGVzXS54bWxQSwECLQAUAAYACAAAACEAWvQsW78AAAAV&#10;AQAACwAAAAAAAAAAAAAAAAAfAQAAX3JlbHMvLnJlbHNQSwECLQAUAAYACAAAACEA35Zi2MkAAADi&#10;AAAADwAAAAAAAAAAAAAAAAAHAgAAZHJzL2Rvd25yZXYueG1sUEsFBgAAAAADAAMAtwAAAP0CAAAA&#10;AA==&#10;" strokecolor="#4f81bd [3204]">
                  <v:stroke dashstyle="dash" endarrow="block"/>
                </v:shape>
                <v:line id="Straight Connector 615084567" o:spid="_x0000_s1099" style="position:absolute;flip:y;visibility:visible;mso-wrap-style:square" from="26079,9014" to="28069,1081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dtwygAAAOIAAAAPAAAAZHJzL2Rvd25yZXYueG1sRI9BawIx&#10;FITvhf6H8Aq91aytu8pqFBGEUrCl1ou3x+a5u7h5WZNUo7++KRR6HGbmG2a2iKYTZ3K+taxgOMhA&#10;EFdWt1wr2H2tnyYgfEDW2FkmBVfysJjf382w1PbCn3TehlokCPsSFTQh9KWUvmrIoB/Ynjh5B+sM&#10;hiRdLbXDS4KbTj5nWSENtpwWGuxp1VB13H4bBZuXfE2r6G4mdmz3p/e3j6U9KfX4EJdTEIFi+A//&#10;tV+1gmKYZ5NRXozh91K6A3L+AwAA//8DAFBLAQItABQABgAIAAAAIQDb4fbL7gAAAIUBAAATAAAA&#10;AAAAAAAAAAAAAAAAAABbQ29udGVudF9UeXBlc10ueG1sUEsBAi0AFAAGAAgAAAAhAFr0LFu/AAAA&#10;FQEAAAsAAAAAAAAAAAAAAAAAHwEAAF9yZWxzLy5yZWxzUEsBAi0AFAAGAAgAAAAhABzN23DKAAAA&#10;4gAAAA8AAAAAAAAAAAAAAAAABwIAAGRycy9kb3ducmV2LnhtbFBLBQYAAAAAAwADALcAAAD+AgAA&#10;AAA=&#10;" strokecolor="#4f81bd [3204]">
                  <v:stroke dashstyle="dash"/>
                </v:line>
                <v:shape id="Text Box 44" o:spid="_x0000_s1100" type="#_x0000_t202" style="position:absolute;left:14813;top:9383;width:5926;height:20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IkpoxgAAAOMAAAAPAAAAZHJzL2Rvd25yZXYueG1sRE9fa8Iw&#10;EH8f+B3CCXubaYtT6YwigjD2NqeOvR3NrSk2l5LEWr/9Igh7vN//W64H24qefGgcK8gnGQjiyumG&#10;awWHr93LAkSIyBpbx6TgRgHWq9HTEkvtrvxJ/T7WIoVwKFGBibErpQyVIYth4jrixP06bzGm09dS&#10;e7ymcNvKIstm0mLDqcFgR1tD1Xl/sQpi70/T3Wbw+nYyH3i2+fdPc1TqeTxs3kBEGuK/+OF+12n+&#10;NM+K+axYvML9pwSAXP0BAAD//wMAUEsBAi0AFAAGAAgAAAAhANvh9svuAAAAhQEAABMAAAAAAAAA&#10;AAAAAAAAAAAAAFtDb250ZW50X1R5cGVzXS54bWxQSwECLQAUAAYACAAAACEAWvQsW78AAAAVAQAA&#10;CwAAAAAAAAAAAAAAAAAfAQAAX3JlbHMvLnJlbHNQSwECLQAUAAYACAAAACEAcCJKaMYAAADjAAAA&#10;DwAAAAAAAAAAAAAAAAAHAgAAZHJzL2Rvd25yZXYueG1sUEsFBgAAAAADAAMAtwAAAPoCAAAAAA==&#10;" fillcolor="white [3201]" stroked="f" strokeweight=".5pt">
                  <v:textbox inset="0,0,0,0">
                    <w:txbxContent>
                      <w:p w14:paraId="2D790D74" w14:textId="77777777" w:rsidR="003D5EAA" w:rsidRPr="009330D8" w:rsidRDefault="003D5EAA" w:rsidP="00D56A48">
                        <w:pPr>
                          <w:pStyle w:val="Normlnweb"/>
                          <w:spacing w:beforeAutospacing="0" w:after="0" w:afterAutospacing="0"/>
                          <w:jc w:val="center"/>
                          <w:rPr>
                            <w:rFonts w:ascii="Times New Roman" w:hAnsi="Times New Roman" w:cs="Times New Roman"/>
                          </w:rPr>
                        </w:pPr>
                        <w:proofErr w:type="spellStart"/>
                        <w:r w:rsidRPr="009330D8">
                          <w:rPr>
                            <w:rFonts w:ascii="Times New Roman" w:eastAsia="Times New Roman" w:hAnsi="Times New Roman" w:cs="Times New Roman"/>
                            <w:b/>
                            <w:bCs/>
                            <w:sz w:val="16"/>
                            <w:szCs w:val="16"/>
                            <w:lang w:val="de-DE"/>
                          </w:rPr>
                          <w:t>M</w:t>
                        </w:r>
                        <w:r>
                          <w:rPr>
                            <w:rFonts w:ascii="Times New Roman" w:eastAsia="Times New Roman" w:hAnsi="Times New Roman" w:cs="Times New Roman"/>
                            <w:b/>
                            <w:bCs/>
                            <w:sz w:val="16"/>
                            <w:szCs w:val="16"/>
                            <w:lang w:val="de-DE"/>
                          </w:rPr>
                          <w:t>e</w:t>
                        </w:r>
                        <w:r w:rsidRPr="009330D8">
                          <w:rPr>
                            <w:rFonts w:ascii="Times New Roman" w:eastAsia="Times New Roman" w:hAnsi="Times New Roman" w:cs="Times New Roman"/>
                            <w:b/>
                            <w:bCs/>
                            <w:sz w:val="16"/>
                            <w:szCs w:val="16"/>
                            <w:lang w:val="de-DE"/>
                          </w:rPr>
                          <w:t>s</w:t>
                        </w:r>
                        <w:r>
                          <w:rPr>
                            <w:rFonts w:ascii="Times New Roman" w:eastAsia="Times New Roman" w:hAnsi="Times New Roman" w:cs="Times New Roman"/>
                            <w:b/>
                            <w:bCs/>
                            <w:sz w:val="16"/>
                            <w:szCs w:val="16"/>
                            <w:lang w:val="de-DE"/>
                          </w:rPr>
                          <w:t>sa</w:t>
                        </w:r>
                        <w:r w:rsidRPr="009330D8">
                          <w:rPr>
                            <w:rFonts w:ascii="Times New Roman" w:eastAsia="Times New Roman" w:hAnsi="Times New Roman" w:cs="Times New Roman"/>
                            <w:b/>
                            <w:bCs/>
                            <w:sz w:val="16"/>
                            <w:szCs w:val="16"/>
                            <w:lang w:val="de-DE"/>
                          </w:rPr>
                          <w:t>g</w:t>
                        </w:r>
                        <w:r>
                          <w:rPr>
                            <w:rFonts w:ascii="Times New Roman" w:eastAsia="Times New Roman" w:hAnsi="Times New Roman" w:cs="Times New Roman"/>
                            <w:b/>
                            <w:bCs/>
                            <w:sz w:val="16"/>
                            <w:szCs w:val="16"/>
                            <w:lang w:val="de-DE"/>
                          </w:rPr>
                          <w:t>e</w:t>
                        </w:r>
                        <w:r w:rsidRPr="009330D8">
                          <w:rPr>
                            <w:rFonts w:ascii="Times New Roman" w:eastAsia="Times New Roman" w:hAnsi="Times New Roman" w:cs="Times New Roman"/>
                            <w:b/>
                            <w:bCs/>
                            <w:sz w:val="16"/>
                            <w:szCs w:val="16"/>
                            <w:lang w:val="de-DE"/>
                          </w:rPr>
                          <w:t>Rprt</w:t>
                        </w:r>
                        <w:proofErr w:type="spellEnd"/>
                      </w:p>
                    </w:txbxContent>
                  </v:textbox>
                </v:shape>
                <v:shape id="Text Box 44" o:spid="_x0000_s1101" type="#_x0000_t202" style="position:absolute;left:811;top:11748;width:6997;height:34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Ut+AxwAAAOMAAAAPAAAAZHJzL2Rvd25yZXYueG1sRE9fa8Iw&#10;EH8X9h3CCXubabvpbDWKCIPBhlDnBziSsy02l9LE2u3TL4OBj/f7f+vtaFsxUO8bxwrSWQKCWDvT&#10;cKXg9PX2tAThA7LB1jEp+CYP283DZI2FcTcuaTiGSsQQ9gUqqEPoCim9rsmin7mOOHJn11sM8ewr&#10;aXq8xXDbyixJFtJiw7Ghxo72NenL8WoVPA/zgy4bp/n6+bHb5z8+y6xX6nE67lYgAo3hLv53v5s4&#10;/yXN83T+mqXw91MEQG5+AQAA//8DAFBLAQItABQABgAIAAAAIQDb4fbL7gAAAIUBAAATAAAAAAAA&#10;AAAAAAAAAAAAAABbQ29udGVudF9UeXBlc10ueG1sUEsBAi0AFAAGAAgAAAAhAFr0LFu/AAAAFQEA&#10;AAsAAAAAAAAAAAAAAAAAHwEAAF9yZWxzLy5yZWxzUEsBAi0AFAAGAAgAAAAhALZS34DHAAAA4wAA&#10;AA8AAAAAAAAAAAAAAAAABwIAAGRycy9kb3ducmV2LnhtbFBLBQYAAAAAAwADALcAAAD7AgAAAAA=&#10;" fillcolor="white [3201]" stroked="f">
                  <v:fill opacity="0"/>
                  <v:textbox inset="0,0,0,0">
                    <w:txbxContent>
                      <w:p w14:paraId="1805F1B0" w14:textId="019AE3EF" w:rsidR="003D5EAA" w:rsidRDefault="00E2156F" w:rsidP="00D56A48">
                        <w:pPr>
                          <w:overflowPunct w:val="0"/>
                          <w:spacing w:before="100" w:after="100"/>
                          <w:jc w:val="left"/>
                          <w:rPr>
                            <w:b/>
                            <w:bCs/>
                            <w:color w:val="808080"/>
                            <w:sz w:val="16"/>
                            <w:szCs w:val="16"/>
                          </w:rPr>
                        </w:pPr>
                        <w:proofErr w:type="spellStart"/>
                        <w:r>
                          <w:rPr>
                            <w:b/>
                            <w:bCs/>
                            <w:color w:val="808080"/>
                            <w:sz w:val="16"/>
                            <w:szCs w:val="16"/>
                          </w:rPr>
                          <w:t>If</w:t>
                        </w:r>
                        <w:proofErr w:type="spellEnd"/>
                        <w:r>
                          <w:rPr>
                            <w:b/>
                            <w:bCs/>
                            <w:color w:val="808080"/>
                            <w:sz w:val="16"/>
                            <w:szCs w:val="16"/>
                          </w:rPr>
                          <w:t xml:space="preserve"> a </w:t>
                        </w:r>
                        <w:proofErr w:type="spellStart"/>
                        <w:r>
                          <w:rPr>
                            <w:b/>
                            <w:bCs/>
                            <w:color w:val="808080"/>
                            <w:sz w:val="16"/>
                            <w:szCs w:val="16"/>
                          </w:rPr>
                          <w:t>trade</w:t>
                        </w:r>
                        <w:proofErr w:type="spellEnd"/>
                        <w:r>
                          <w:rPr>
                            <w:b/>
                            <w:bCs/>
                            <w:color w:val="808080"/>
                            <w:sz w:val="16"/>
                            <w:szCs w:val="16"/>
                          </w:rPr>
                          <w:t xml:space="preserve"> </w:t>
                        </w:r>
                        <w:proofErr w:type="spellStart"/>
                        <w:r>
                          <w:rPr>
                            <w:b/>
                            <w:bCs/>
                            <w:color w:val="808080"/>
                            <w:sz w:val="16"/>
                            <w:szCs w:val="16"/>
                          </w:rPr>
                          <w:t>is</w:t>
                        </w:r>
                        <w:proofErr w:type="spellEnd"/>
                        <w:r>
                          <w:rPr>
                            <w:b/>
                            <w:bCs/>
                            <w:color w:val="808080"/>
                            <w:sz w:val="16"/>
                            <w:szCs w:val="16"/>
                          </w:rPr>
                          <w:t xml:space="preserve"> </w:t>
                        </w:r>
                        <w:proofErr w:type="spellStart"/>
                        <w:r>
                          <w:rPr>
                            <w:b/>
                            <w:bCs/>
                            <w:color w:val="808080"/>
                            <w:sz w:val="16"/>
                            <w:szCs w:val="16"/>
                          </w:rPr>
                          <w:t>established</w:t>
                        </w:r>
                        <w:proofErr w:type="spellEnd"/>
                      </w:p>
                    </w:txbxContent>
                  </v:textbox>
                </v:shape>
                <v:line id="Straight Connector 1" o:spid="_x0000_s1102" style="position:absolute;visibility:visible;mso-wrap-style:square" from="8510,16389" to="8510,226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F1XcyQAAAOMAAAAPAAAAZHJzL2Rvd25yZXYueG1sRE/NasJA&#10;EL4LvsMyghepG1PS1NRVRCwVPEWltLdpdpoEs7Mhu2r69t2C0ON8/7NY9aYRV+pcbVnBbBqBIC6s&#10;rrlUcDq+PjyDcB5ZY2OZFPyQg9VyOFhgpu2Nc7oefClCCLsMFVTet5mUrqjIoJvaljhw37Yz6MPZ&#10;lVJ3eAvhppFxFD1JgzWHhgpb2lRUnA8XoyDdb/P4+F4kPv6av13yuv04TT6VGo/69QsIT73/F9/d&#10;Ox3mR+ljmiTpPIa/nwIAcvkLAAD//wMAUEsBAi0AFAAGAAgAAAAhANvh9svuAAAAhQEAABMAAAAA&#10;AAAAAAAAAAAAAAAAAFtDb250ZW50X1R5cGVzXS54bWxQSwECLQAUAAYACAAAACEAWvQsW78AAAAV&#10;AQAACwAAAAAAAAAAAAAAAAAfAQAAX3JlbHMvLnJlbHNQSwECLQAUAAYACAAAACEAnRdV3MkAAADj&#10;AAAADwAAAAAAAAAAAAAAAAAHAgAAZHJzL2Rvd25yZXYueG1sUEsFBgAAAAADAAMAtwAAAP0CAAAA&#10;AA==&#10;" strokecolor="#4579b8 [3044]" strokeweight="6pt"/>
                <v:line id="Straight Connector 1" o:spid="_x0000_s1103" style="position:absolute;visibility:visible;mso-wrap-style:square" from="28627,4222" to="28627,1613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styezAAAAOIAAAAPAAAAZHJzL2Rvd25yZXYueG1sRI9Pa8JA&#10;FMTvhX6H5RW8lLrJgv+iq0iptOApKsXeXrPPJJh9G7Krpt/eLRR6HGbmN8xi1dtGXKnztWMN6TAB&#10;QVw4U3Op4bDfvExB+IBssHFMGn7Iw2r5+LDAzLgb53TdhVJECPsMNVQhtJmUvqjIoh+6ljh6J9dZ&#10;DFF2pTQd3iLcNlIlyVharDkuVNjSa0XFeXexGibbt1ztP4tRUN+z90tet8fD85fWg6d+PQcRqA//&#10;4b/2h9EwHaXJRKVqDL+X4h2QyzsAAAD//wMAUEsBAi0AFAAGAAgAAAAhANvh9svuAAAAhQEAABMA&#10;AAAAAAAAAAAAAAAAAAAAAFtDb250ZW50X1R5cGVzXS54bWxQSwECLQAUAAYACAAAACEAWvQsW78A&#10;AAAVAQAACwAAAAAAAAAAAAAAAAAfAQAAX3JlbHMvLnJlbHNQSwECLQAUAAYACAAAACEAlbLcnswA&#10;AADiAAAADwAAAAAAAAAAAAAAAAAHAgAAZHJzL2Rvd25yZXYueG1sUEsFBgAAAAADAAMAtwAAAAAD&#10;AAAAAA==&#10;" strokecolor="#4579b8 [3044]" strokeweight="6pt"/>
                <v:line id="Straight Connector 1" o:spid="_x0000_s1104" style="position:absolute;visibility:visible;mso-wrap-style:square" from="28639,16434" to="28639,2271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FW4kywAAAOEAAAAPAAAAZHJzL2Rvd25yZXYueG1sRI9Pa8JA&#10;FMTvgt9heUIvUjdN/dfUVYpULHiKStHba/Y1Cc2+DdlV47d3hYLHYWZ+w8wWranEmRpXWlbwMohA&#10;EGdWl5wr2O9Wz1MQziNrrCyTgis5WMy7nRkm2l44pfPW5yJA2CWooPC+TqR0WUEG3cDWxMH7tY1B&#10;H2STS93gJcBNJeMoGkuDJYeFAmtaFpT9bU9GwWTzmca772zk45+39Skt68O+f1Tqqdd+vIPw1PpH&#10;+L/9pRXE4+HrZDQdwv1ReANyfgMAAP//AwBQSwECLQAUAAYACAAAACEA2+H2y+4AAACFAQAAEwAA&#10;AAAAAAAAAAAAAAAAAAAAW0NvbnRlbnRfVHlwZXNdLnhtbFBLAQItABQABgAIAAAAIQBa9CxbvwAA&#10;ABUBAAALAAAAAAAAAAAAAAAAAB8BAABfcmVscy8ucmVsc1BLAQItABQABgAIAAAAIQCyFW4kywAA&#10;AOEAAAAPAAAAAAAAAAAAAAAAAAcCAABkcnMvZG93bnJldi54bWxQSwUGAAAAAAMAAwC3AAAA/wIA&#10;AAAA&#10;" strokecolor="#4579b8 [3044]" strokeweight="6pt"/>
                <v:shape id="Straight Arrow Connector 935982521" o:spid="_x0000_s1105" type="#_x0000_t32" style="position:absolute;left:8917;top:22099;width:1717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EQsyQAAAOIAAAAPAAAAZHJzL2Rvd25yZXYueG1sRI9BS8NA&#10;FITvQv/D8gRvdtOUShu7LUUMFW/WXrw9dp9JbPZtyL4m8d+7guBxmJlvmO1+8q0aqI9NYAOLeQaK&#10;2AbXcGXg/F7er0FFQXbYBiYD3xRhv5vdbLFwYeQ3Gk5SqQThWKCBWqQrtI62Jo9xHjri5H2G3qMk&#10;2Vfa9TgmuG91nmUP2mPDaaHGjp5qspfT1RvI49GWZxk+bFdeyld+Po5fwsbc3U6HR1BCk/yH/9ov&#10;zsBmudqs81W+gN9L6Q7o3Q8AAAD//wMAUEsBAi0AFAAGAAgAAAAhANvh9svuAAAAhQEAABMAAAAA&#10;AAAAAAAAAAAAAAAAAFtDb250ZW50X1R5cGVzXS54bWxQSwECLQAUAAYACAAAACEAWvQsW78AAAAV&#10;AQAACwAAAAAAAAAAAAAAAAAfAQAAX3JlbHMvLnJlbHNQSwECLQAUAAYACAAAACEAFfxELMkAAADi&#10;AAAADwAAAAAAAAAAAAAAAAAHAgAAZHJzL2Rvd25yZXYueG1sUEsFBgAAAAADAAMAtwAAAP0CAAAA&#10;AA==&#10;" strokecolor="#4f81bd [3204]">
                  <v:stroke dashstyle="dash" endarrow="block"/>
                </v:shape>
                <v:line id="Straight Connector 506795985" o:spid="_x0000_s1106" style="position:absolute;flip:y;visibility:visible;mso-wrap-style:square" from="26093,20302" to="28081,2209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6D/pygAAAOIAAAAPAAAAZHJzL2Rvd25yZXYueG1sRI9BawIx&#10;FITvQv9DeAVvNauyVrdGEUEoBVtqe+ntsXndXdy8rEnU6K83hYLHYWa+YebLaFpxIucbywqGgwwE&#10;cWl1w5WC76/N0xSED8gaW8uk4EIelouH3hwLbc/8SaddqESCsC9QQR1CV0jpy5oM+oHtiJP3a53B&#10;kKSrpHZ4TnDTylGWTaTBhtNCjR2tayr3u6NRsB3nG1pHdzWxZftzeH/7WNmDUv3HuHoBESiGe/i/&#10;/aoV5NnkeZbPpjn8XUp3QC5uAAAA//8DAFBLAQItABQABgAIAAAAIQDb4fbL7gAAAIUBAAATAAAA&#10;AAAAAAAAAAAAAAAAAABbQ29udGVudF9UeXBlc10ueG1sUEsBAi0AFAAGAAgAAAAhAFr0LFu/AAAA&#10;FQEAAAsAAAAAAAAAAAAAAAAAHwEAAF9yZWxzLy5yZWxzUEsBAi0AFAAGAAgAAAAhANzoP+nKAAAA&#10;4gAAAA8AAAAAAAAAAAAAAAAABwIAAGRycy9kb3ducmV2LnhtbFBLBQYAAAAAAwADALcAAAD+AgAA&#10;AAA=&#10;" strokecolor="#4f81bd [3204]">
                  <v:stroke dashstyle="dash"/>
                </v:line>
                <v:shape id="Text Box 44" o:spid="_x0000_s1107" type="#_x0000_t202" style="position:absolute;left:14829;top:20670;width:5924;height:20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iXY8yAAAAOIAAAAPAAAAZHJzL2Rvd25yZXYueG1sRI9BawIx&#10;FITvhf6H8Aq91WSllWVrFBGE0pu2Kt4em9fN4uZlSeK6/ntTKPQ4zMw3zHw5uk4MFGLrWUMxUSCI&#10;a29abjR8f21eShAxIRvsPJOGG0VYLh4f5lgZf+UtDbvUiAzhWKEGm1JfSRlrSw7jxPfE2fvxwWHK&#10;MjTSBLxmuOvkVKmZdNhyXrDY09pSfd5dnIY0hMPrZjUGczvYTzy74nhq91o/P42rdxCJxvQf/mt/&#10;GA1vRVGqWamm8Hsp3wG5uAMAAP//AwBQSwECLQAUAAYACAAAACEA2+H2y+4AAACFAQAAEwAAAAAA&#10;AAAAAAAAAAAAAAAAW0NvbnRlbnRfVHlwZXNdLnhtbFBLAQItABQABgAIAAAAIQBa9CxbvwAAABUB&#10;AAALAAAAAAAAAAAAAAAAAB8BAABfcmVscy8ucmVsc1BLAQItABQABgAIAAAAIQCaiXY8yAAAAOIA&#10;AAAPAAAAAAAAAAAAAAAAAAcCAABkcnMvZG93bnJldi54bWxQSwUGAAAAAAMAAwC3AAAA/AIAAAAA&#10;" fillcolor="white [3201]" stroked="f" strokeweight=".5pt">
                  <v:textbox inset="0,0,0,0">
                    <w:txbxContent>
                      <w:p w14:paraId="3715988C" w14:textId="77777777" w:rsidR="003D5EAA" w:rsidRDefault="003D5EAA" w:rsidP="003D5EAA">
                        <w:pPr>
                          <w:overflowPunct w:val="0"/>
                          <w:spacing w:before="100" w:after="100"/>
                          <w:jc w:val="center"/>
                          <w:rPr>
                            <w:b/>
                            <w:bCs/>
                            <w:sz w:val="16"/>
                            <w:szCs w:val="16"/>
                            <w:lang w:val="de-DE"/>
                          </w:rPr>
                        </w:pPr>
                        <w:proofErr w:type="spellStart"/>
                        <w:r>
                          <w:rPr>
                            <w:b/>
                            <w:bCs/>
                            <w:sz w:val="16"/>
                            <w:szCs w:val="16"/>
                            <w:lang w:val="de-DE"/>
                          </w:rPr>
                          <w:t>MessageRprt</w:t>
                        </w:r>
                        <w:proofErr w:type="spellEnd"/>
                      </w:p>
                    </w:txbxContent>
                  </v:textbox>
                </v:shape>
                <v:line id="Straight Connector 14" o:spid="_x0000_s1108" style="position:absolute;visibility:visible;mso-wrap-style:square" from="48970,16385" to="48970,2257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U9GeywAAAOIAAAAPAAAAZHJzL2Rvd25yZXYueG1sRI9Pa8JA&#10;FMTvhX6H5RV6q7utxD/RVUpF6NW0WL09s88kNPs2ZldN/fSuIPQ4zMxvmOm8s7U4UesrxxpeewoE&#10;ce5MxYWG76/lywiED8gGa8ek4Y88zGePD1NMjTvzik5ZKESEsE9RQxlCk0rp85Is+p5riKO3d63F&#10;EGVbSNPiOcJtLd+UGkiLFceFEhv6KCn/zY5Wg8q2u/VQbi/uUKwO8me8SNabhdbPT937BESgLvyH&#10;7+1PoyEZj/qqnwyGcLsU74CcXQEAAP//AwBQSwECLQAUAAYACAAAACEA2+H2y+4AAACFAQAAEwAA&#10;AAAAAAAAAAAAAAAAAAAAW0NvbnRlbnRfVHlwZXNdLnhtbFBLAQItABQABgAIAAAAIQBa9CxbvwAA&#10;ABUBAAALAAAAAAAAAAAAAAAAAB8BAABfcmVscy8ucmVsc1BLAQItABQABgAIAAAAIQDdU9GeywAA&#10;AOIAAAAPAAAAAAAAAAAAAAAAAAcCAABkcnMvZG93bnJldi54bWxQSwUGAAAAAAMAAwC3AAAA/wIA&#10;AAAA&#10;" strokecolor="#8064a2 [3207]" strokeweight="6pt"/>
                <v:line id="Straight Connector 249254119" o:spid="_x0000_s1109" style="position:absolute;flip:y;visibility:visible;mso-wrap-style:square" from="8437,3916" to="8437,2318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jH2kzAAAAOIAAAAPAAAAZHJzL2Rvd25yZXYueG1sRI9Ba8JA&#10;FITvhf6H5RW8lLpJ0JKkrlIFW8FLoz20t9fsaxKafRuzq6b/visIPQ4z8w0zWwymFSfqXWNZQTyO&#10;QBCXVjdcKXjfrx9SEM4ja2wtk4JfcrCY397MMNf2zAWddr4SAcIuRwW1910upStrMujGtiMO3rft&#10;Dfog+0rqHs8BblqZRNGjNNhwWKixo1VN5c/uaBS4/WeZvt4fvt44M/7lY7ukwhVKje6G5ycQngb/&#10;H762N1pBMsmS6SSOM7hcCndAzv8AAAD//wMAUEsBAi0AFAAGAAgAAAAhANvh9svuAAAAhQEAABMA&#10;AAAAAAAAAAAAAAAAAAAAAFtDb250ZW50X1R5cGVzXS54bWxQSwECLQAUAAYACAAAACEAWvQsW78A&#10;AAAVAQAACwAAAAAAAAAAAAAAAAAfAQAAX3JlbHMvLnJlbHNQSwECLQAUAAYACAAAACEAR4x9pMwA&#10;AADiAAAADwAAAAAAAAAAAAAAAAAHAgAAZHJzL2Rvd25yZXYueG1sUEsFBgAAAAADAAMAtwAAAAAD&#10;AAAAAA==&#10;" strokecolor="#4f81bd [3204]">
                  <v:stroke dashstyle="3 1"/>
                </v:line>
                <v:line id="Straight Connector 1456962769" o:spid="_x0000_s1110" style="position:absolute;flip:y;visibility:visible;mso-wrap-style:square" from="28515,3922" to="28515,231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94a7yQAAAOMAAAAPAAAAZHJzL2Rvd25yZXYueG1sRE/NTsJA&#10;EL6b8A6bMfFiYCuRQgsLUROBxAsFDnAbumPb0J2t3QXq27smJh7n+5/ZojO1uFLrKssKngYRCOLc&#10;6ooLBfvde38CwnlkjbVlUvBNDhbz3t0MU21vnNF16wsRQtilqKD0vkmldHlJBt3ANsSB+7StQR/O&#10;tpC6xVsIN7UcRlEsDVYcGkps6K2k/Ly9GAVud8wnq8ev04YT45eHj1fKXKbUw333MgXhqfP/4j/3&#10;Wof5z6M4iYfjOIHfnwIAcv4DAAD//wMAUEsBAi0AFAAGAAgAAAAhANvh9svuAAAAhQEAABMAAAAA&#10;AAAAAAAAAAAAAAAAAFtDb250ZW50X1R5cGVzXS54bWxQSwECLQAUAAYACAAAACEAWvQsW78AAAAV&#10;AQAACwAAAAAAAAAAAAAAAAAfAQAAX3JlbHMvLnJlbHNQSwECLQAUAAYACAAAACEA1/eGu8kAAADj&#10;AAAADwAAAAAAAAAAAAAAAAAHAgAAZHJzL2Rvd25yZXYueG1sUEsFBgAAAAADAAMAtwAAAP0CAAAA&#10;AA==&#10;" strokecolor="#4f81bd [3204]">
                  <v:stroke dashstyle="3 1"/>
                </v:line>
                <v:line id="Straight Connector 1987142646" o:spid="_x0000_s1111" style="position:absolute;flip:y;visibility:visible;mso-wrap-style:square" from="48879,3618" to="48879,228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WvtnyAAAAOMAAAAPAAAAZHJzL2Rvd25yZXYueG1sRE9LS8NA&#10;EL4L/Q/LFLzZTR9JY+y2tIIQPIhWDx6H7JgNZmfD7trEf+8Kgsf53rM7TLYXF/Khc6xguchAEDdO&#10;d9wqeHt9uClBhIissXdMCr4pwGE/u9phpd3IL3Q5x1akEA4VKjAxDpWUoTFkMSzcQJy4D+ctxnT6&#10;VmqPYwq3vVxlWSEtdpwaDA50b6j5PH9ZBS4ct6fRdE9+eKzz97rM19lzrtT1fDregYg0xX/xn7vW&#10;af5tuV1uVsWmgN+fEgBy/wMAAP//AwBQSwECLQAUAAYACAAAACEA2+H2y+4AAACFAQAAEwAAAAAA&#10;AAAAAAAAAAAAAAAAW0NvbnRlbnRfVHlwZXNdLnhtbFBLAQItABQABgAIAAAAIQBa9CxbvwAAABUB&#10;AAALAAAAAAAAAAAAAAAAAB8BAABfcmVscy8ucmVsc1BLAQItABQABgAIAAAAIQBhWvtnyAAAAOMA&#10;AAAPAAAAAAAAAAAAAAAAAAcCAABkcnMvZG93bnJldi54bWxQSwUGAAAAAAMAAwC3AAAA/AIAAAAA&#10;" strokecolor="#8064a2 [3207]">
                  <v:stroke dashstyle="3 1"/>
                </v:line>
                <w10:anchorlock/>
              </v:group>
            </w:pict>
          </mc:Fallback>
        </mc:AlternateContent>
      </w:r>
    </w:p>
    <w:p w14:paraId="2509BB1B" w14:textId="1E171E5C" w:rsidR="003D5EAA" w:rsidRPr="00FA22F8" w:rsidRDefault="002F6F7C" w:rsidP="002F6F7C">
      <w:pPr>
        <w:pStyle w:val="Titulek"/>
        <w:spacing w:before="0" w:after="0"/>
        <w:jc w:val="center"/>
        <w:rPr>
          <w:rFonts w:asciiTheme="minorHAnsi" w:hAnsiTheme="minorHAnsi"/>
          <w:b w:val="0"/>
          <w:color w:val="1F497D" w:themeColor="text2"/>
          <w:sz w:val="16"/>
          <w:szCs w:val="16"/>
          <w:lang w:val="en-US"/>
        </w:rPr>
      </w:pPr>
      <w:bookmarkStart w:id="232" w:name="_Toc228801737"/>
      <w:r w:rsidRPr="00FA22F8">
        <w:rPr>
          <w:rFonts w:asciiTheme="minorHAnsi" w:hAnsiTheme="minorHAnsi"/>
          <w:color w:val="1F497D" w:themeColor="text2"/>
          <w:sz w:val="16"/>
          <w:szCs w:val="16"/>
          <w:lang w:val="en-US"/>
        </w:rPr>
        <w:t xml:space="preserve">Figure </w:t>
      </w:r>
      <w:r w:rsidRPr="00FA22F8">
        <w:rPr>
          <w:rFonts w:asciiTheme="minorHAnsi" w:hAnsiTheme="minorHAnsi"/>
          <w:color w:val="1F497D" w:themeColor="text2"/>
          <w:sz w:val="16"/>
          <w:szCs w:val="16"/>
          <w:lang w:val="en-US"/>
        </w:rPr>
        <w:fldChar w:fldCharType="begin"/>
      </w:r>
      <w:r w:rsidRPr="00071F51">
        <w:rPr>
          <w:rFonts w:asciiTheme="minorHAnsi" w:hAnsiTheme="minorHAnsi"/>
          <w:bCs/>
          <w:color w:val="1F497D" w:themeColor="text2"/>
          <w:sz w:val="16"/>
          <w:szCs w:val="16"/>
          <w:lang w:val="en-US"/>
        </w:rPr>
        <w:instrText xml:space="preserve"> SEQ Figure \* ARABIC </w:instrText>
      </w:r>
      <w:r w:rsidRPr="00FA22F8">
        <w:rPr>
          <w:rFonts w:asciiTheme="minorHAnsi" w:hAnsiTheme="minorHAnsi"/>
          <w:color w:val="1F497D" w:themeColor="text2"/>
          <w:sz w:val="16"/>
          <w:szCs w:val="16"/>
          <w:lang w:val="en-US"/>
        </w:rPr>
        <w:fldChar w:fldCharType="separate"/>
      </w:r>
      <w:r w:rsidR="003A5569">
        <w:rPr>
          <w:rFonts w:asciiTheme="minorHAnsi" w:hAnsiTheme="minorHAnsi"/>
          <w:bCs/>
          <w:noProof/>
          <w:color w:val="1F497D" w:themeColor="text2"/>
          <w:sz w:val="16"/>
          <w:szCs w:val="16"/>
          <w:lang w:val="en-US"/>
        </w:rPr>
        <w:t>4</w:t>
      </w:r>
      <w:r w:rsidRPr="00FA22F8">
        <w:rPr>
          <w:rFonts w:asciiTheme="minorHAnsi" w:hAnsiTheme="minorHAnsi"/>
          <w:color w:val="1F497D" w:themeColor="text2"/>
          <w:sz w:val="16"/>
          <w:szCs w:val="16"/>
          <w:lang w:val="en-US"/>
        </w:rPr>
        <w:fldChar w:fldCharType="end"/>
      </w:r>
      <w:r w:rsidRPr="00FA22F8">
        <w:rPr>
          <w:rFonts w:asciiTheme="minorHAnsi" w:hAnsiTheme="minorHAnsi"/>
          <w:color w:val="1F497D" w:themeColor="text2"/>
          <w:sz w:val="16"/>
          <w:szCs w:val="16"/>
          <w:lang w:val="en-US"/>
        </w:rPr>
        <w:t xml:space="preserve"> - </w:t>
      </w:r>
      <w:r w:rsidR="00C1229D">
        <w:rPr>
          <w:rFonts w:asciiTheme="minorHAnsi" w:hAnsiTheme="minorHAnsi"/>
          <w:bCs/>
          <w:color w:val="1F497D" w:themeColor="text2"/>
          <w:sz w:val="16"/>
          <w:szCs w:val="16"/>
          <w:lang w:val="en-US"/>
        </w:rPr>
        <w:t>Order</w:t>
      </w:r>
      <w:r w:rsidRPr="00FA22F8">
        <w:rPr>
          <w:rFonts w:asciiTheme="minorHAnsi" w:hAnsiTheme="minorHAnsi"/>
          <w:color w:val="1F497D" w:themeColor="text2"/>
          <w:sz w:val="16"/>
          <w:szCs w:val="16"/>
          <w:lang w:val="en-US"/>
        </w:rPr>
        <w:t xml:space="preserve"> submission with its trade establishment and </w:t>
      </w:r>
      <w:r w:rsidR="00EA0D09">
        <w:rPr>
          <w:rFonts w:asciiTheme="minorHAnsi" w:hAnsiTheme="minorHAnsi"/>
          <w:bCs/>
          <w:color w:val="1F497D" w:themeColor="text2"/>
          <w:sz w:val="16"/>
          <w:szCs w:val="16"/>
          <w:lang w:val="en-US"/>
        </w:rPr>
        <w:t>bid</w:t>
      </w:r>
      <w:r w:rsidRPr="00FA22F8">
        <w:rPr>
          <w:rFonts w:asciiTheme="minorHAnsi" w:hAnsiTheme="minorHAnsi"/>
          <w:color w:val="1F497D" w:themeColor="text2"/>
          <w:sz w:val="16"/>
          <w:szCs w:val="16"/>
          <w:lang w:val="en-US"/>
        </w:rPr>
        <w:t xml:space="preserve"> modification without its trade establishment sequence diagram</w:t>
      </w:r>
      <w:bookmarkEnd w:id="232"/>
    </w:p>
    <w:p w14:paraId="05B5D7EF" w14:textId="77777777" w:rsidR="00D56A48" w:rsidRPr="00FA22F8" w:rsidRDefault="00D56A48" w:rsidP="00D56A48">
      <w:pPr>
        <w:spacing w:after="0"/>
        <w:rPr>
          <w:lang w:val="en-US"/>
        </w:rPr>
      </w:pPr>
    </w:p>
    <w:p w14:paraId="3604B8D9" w14:textId="77777777" w:rsidR="002F6F7C" w:rsidRDefault="003D5EAA" w:rsidP="002F6F7C">
      <w:pPr>
        <w:pStyle w:val="Normlnweb"/>
        <w:keepNext/>
        <w:spacing w:beforeAutospacing="0" w:after="0" w:afterAutospacing="0"/>
        <w:jc w:val="center"/>
      </w:pPr>
      <w:r w:rsidRPr="00FA22F8">
        <w:rPr>
          <w:b/>
          <w:noProof/>
          <w:lang w:val="en-US"/>
        </w:rPr>
        <mc:AlternateContent>
          <mc:Choice Requires="wpc">
            <w:drawing>
              <wp:inline distT="0" distB="0" distL="0" distR="0" wp14:anchorId="06145824" wp14:editId="7F8D9C89">
                <wp:extent cx="5434330" cy="1900533"/>
                <wp:effectExtent l="0" t="0" r="0" b="5080"/>
                <wp:docPr id="956483378" name="Canvas 956483378"/>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554160479" name="Straight Connector 1"/>
                        <wps:cNvCnPr/>
                        <wps:spPr bwMode="auto">
                          <a:xfrm>
                            <a:off x="905805" y="463308"/>
                            <a:ext cx="0" cy="60631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607898306" name="Straight Connector 12"/>
                        <wps:cNvCnPr/>
                        <wps:spPr bwMode="auto">
                          <a:xfrm>
                            <a:off x="2911916" y="455208"/>
                            <a:ext cx="0" cy="61441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13581219" name="Straight Connector 14"/>
                        <wps:cNvCnPr/>
                        <wps:spPr bwMode="auto">
                          <a:xfrm>
                            <a:off x="4951927" y="431407"/>
                            <a:ext cx="0" cy="638211"/>
                          </a:xfrm>
                          <a:prstGeom prst="line">
                            <a:avLst/>
                          </a:prstGeom>
                          <a:noFill/>
                          <a:ln w="76200">
                            <a:solidFill>
                              <a:schemeClr val="accent4"/>
                            </a:solidFill>
                            <a:round/>
                            <a:headEnd/>
                            <a:tailEnd/>
                          </a:ln>
                          <a:extLst>
                            <a:ext uri="{909E8E84-426E-40DD-AFC4-6F175D3DCCD1}">
                              <a14:hiddenFill xmlns:a14="http://schemas.microsoft.com/office/drawing/2010/main">
                                <a:noFill/>
                              </a14:hiddenFill>
                            </a:ext>
                          </a:extLst>
                        </wps:spPr>
                        <wps:bodyPr/>
                      </wps:wsp>
                      <wps:wsp>
                        <wps:cNvPr id="2069278113" name="Text Box 17"/>
                        <wps:cNvSpPr txBox="1">
                          <a:spLocks noChangeArrowheads="1"/>
                        </wps:cNvSpPr>
                        <wps:spPr bwMode="auto">
                          <a:xfrm>
                            <a:off x="2497614" y="59201"/>
                            <a:ext cx="855105" cy="3556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28A01C2" w14:textId="77777777" w:rsidR="003D5EAA" w:rsidRPr="007A7A26" w:rsidRDefault="003D5EAA" w:rsidP="00D56A48">
                              <w:pPr>
                                <w:spacing w:after="0"/>
                                <w:jc w:val="center"/>
                                <w:rPr>
                                  <w:b/>
                                  <w:sz w:val="16"/>
                                  <w:szCs w:val="16"/>
                                  <w:lang w:val="de-DE"/>
                                </w:rPr>
                              </w:pPr>
                              <w:r>
                                <w:rPr>
                                  <w:b/>
                                  <w:sz w:val="16"/>
                                  <w:szCs w:val="16"/>
                                  <w:lang w:val="de-DE"/>
                                </w:rPr>
                                <w:t xml:space="preserve">MQ </w:t>
                              </w:r>
                              <w:r w:rsidRPr="007A7A26">
                                <w:rPr>
                                  <w:b/>
                                  <w:sz w:val="16"/>
                                  <w:szCs w:val="16"/>
                                  <w:lang w:val="de-DE"/>
                                </w:rPr>
                                <w:t xml:space="preserve"> server</w:t>
                              </w:r>
                            </w:p>
                          </w:txbxContent>
                        </wps:txbx>
                        <wps:bodyPr rot="0" vert="horz" wrap="square" lIns="0" tIns="0" rIns="0" bIns="0" anchor="ctr" anchorCtr="0" upright="1">
                          <a:noAutofit/>
                        </wps:bodyPr>
                      </wps:wsp>
                      <wps:wsp>
                        <wps:cNvPr id="1671479115" name="Text Box 18"/>
                        <wps:cNvSpPr txBox="1">
                          <a:spLocks noChangeArrowheads="1"/>
                        </wps:cNvSpPr>
                        <wps:spPr bwMode="auto">
                          <a:xfrm>
                            <a:off x="4292537" y="71478"/>
                            <a:ext cx="1141793" cy="3439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3725395" w14:textId="2E26F2AF" w:rsidR="003D5EAA" w:rsidRPr="009D4258" w:rsidRDefault="00737C0B" w:rsidP="00D56A48">
                              <w:pPr>
                                <w:pStyle w:val="Normlnweb"/>
                                <w:spacing w:beforeAutospacing="0" w:after="0" w:afterAutospacing="0"/>
                                <w:jc w:val="center"/>
                                <w:rPr>
                                  <w:rFonts w:ascii="Times New Roman" w:hAnsi="Times New Roman" w:cs="Times New Roman"/>
                                  <w:color w:val="7030A0"/>
                                  <w:sz w:val="16"/>
                                  <w:szCs w:val="16"/>
                                </w:rPr>
                              </w:pPr>
                              <w:r>
                                <w:rPr>
                                  <w:rFonts w:ascii="Times New Roman" w:eastAsia="Times New Roman" w:hAnsi="Times New Roman" w:cs="Times New Roman"/>
                                  <w:b/>
                                  <w:bCs/>
                                  <w:color w:val="7030A0"/>
                                  <w:sz w:val="16"/>
                                  <w:szCs w:val="16"/>
                                </w:rPr>
                                <w:t>Users</w:t>
                              </w:r>
                            </w:p>
                            <w:p w14:paraId="23FD4862" w14:textId="2738F985" w:rsidR="003D5EAA" w:rsidRPr="009D4258" w:rsidRDefault="003D5EAA" w:rsidP="00D56A48">
                              <w:pPr>
                                <w:pStyle w:val="Normlnweb"/>
                                <w:spacing w:beforeAutospacing="0" w:after="0" w:afterAutospacing="0"/>
                                <w:jc w:val="center"/>
                                <w:rPr>
                                  <w:rFonts w:ascii="Times New Roman" w:hAnsi="Times New Roman" w:cs="Times New Roman"/>
                                  <w:color w:val="7030A0"/>
                                  <w:sz w:val="16"/>
                                  <w:szCs w:val="16"/>
                                </w:rPr>
                              </w:pPr>
                              <w:r w:rsidRPr="009D4258">
                                <w:rPr>
                                  <w:rFonts w:ascii="Times New Roman" w:eastAsia="Times New Roman" w:hAnsi="Times New Roman" w:cs="Times New Roman"/>
                                  <w:b/>
                                  <w:bCs/>
                                  <w:color w:val="7030A0"/>
                                  <w:sz w:val="16"/>
                                  <w:szCs w:val="16"/>
                                </w:rPr>
                                <w:t xml:space="preserve"> (</w:t>
                              </w:r>
                              <w:r w:rsidR="00737C0B">
                                <w:rPr>
                                  <w:rFonts w:ascii="Times New Roman" w:eastAsia="Times New Roman" w:hAnsi="Times New Roman" w:cs="Times New Roman"/>
                                  <w:b/>
                                  <w:bCs/>
                                  <w:color w:val="7030A0"/>
                                  <w:sz w:val="16"/>
                                  <w:szCs w:val="16"/>
                                </w:rPr>
                                <w:t>the whole OTE market</w:t>
                              </w:r>
                              <w:r w:rsidRPr="009D4258">
                                <w:rPr>
                                  <w:rFonts w:ascii="Times New Roman" w:eastAsia="Times New Roman" w:hAnsi="Times New Roman" w:cs="Times New Roman"/>
                                  <w:b/>
                                  <w:bCs/>
                                  <w:color w:val="7030A0"/>
                                  <w:sz w:val="16"/>
                                  <w:szCs w:val="16"/>
                                  <w:lang w:val="de-DE"/>
                                </w:rPr>
                                <w:t>)</w:t>
                              </w:r>
                            </w:p>
                            <w:p w14:paraId="46CE957E" w14:textId="77777777" w:rsidR="003D5EAA" w:rsidRPr="009D4258" w:rsidRDefault="003D5EAA" w:rsidP="00D56A48">
                              <w:pPr>
                                <w:spacing w:after="0"/>
                                <w:jc w:val="center"/>
                                <w:rPr>
                                  <w:b/>
                                  <w:color w:val="7030A0"/>
                                  <w:sz w:val="16"/>
                                  <w:szCs w:val="16"/>
                                  <w:lang w:val="de-DE"/>
                                </w:rPr>
                              </w:pPr>
                            </w:p>
                          </w:txbxContent>
                        </wps:txbx>
                        <wps:bodyPr rot="0" vert="horz" wrap="square" lIns="0" tIns="0" rIns="0" bIns="0" anchor="ctr" anchorCtr="0" upright="1">
                          <a:noAutofit/>
                        </wps:bodyPr>
                      </wps:wsp>
                      <wps:wsp>
                        <wps:cNvPr id="2040729814" name="Straight Arrow Connector 19"/>
                        <wps:cNvCnPr/>
                        <wps:spPr bwMode="auto">
                          <a:xfrm flipV="1">
                            <a:off x="973605" y="521709"/>
                            <a:ext cx="18966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59129347" name="Text Box 22"/>
                        <wps:cNvSpPr txBox="1">
                          <a:spLocks noChangeArrowheads="1"/>
                        </wps:cNvSpPr>
                        <wps:spPr bwMode="auto">
                          <a:xfrm>
                            <a:off x="1430808" y="364806"/>
                            <a:ext cx="855205" cy="24850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E49DDF5" w14:textId="77777777" w:rsidR="003D5EAA" w:rsidRPr="00880ADE" w:rsidRDefault="003D5EAA" w:rsidP="003D5EAA">
                              <w:pPr>
                                <w:jc w:val="center"/>
                                <w:rPr>
                                  <w:b/>
                                  <w:sz w:val="16"/>
                                  <w:lang w:val="de-DE"/>
                                </w:rPr>
                              </w:pPr>
                              <w:r>
                                <w:rPr>
                                  <w:b/>
                                  <w:sz w:val="16"/>
                                  <w:lang w:val="de-DE"/>
                                </w:rPr>
                                <w:t>Add</w:t>
                              </w:r>
                              <w:r w:rsidRPr="00880ADE">
                                <w:rPr>
                                  <w:b/>
                                  <w:sz w:val="16"/>
                                  <w:lang w:val="de-DE"/>
                                </w:rPr>
                                <w:t>Ord</w:t>
                              </w:r>
                              <w:r>
                                <w:rPr>
                                  <w:b/>
                                  <w:sz w:val="16"/>
                                  <w:lang w:val="de-DE"/>
                                </w:rPr>
                                <w:t>e</w:t>
                              </w:r>
                              <w:r w:rsidRPr="00880ADE">
                                <w:rPr>
                                  <w:b/>
                                  <w:sz w:val="16"/>
                                  <w:lang w:val="de-DE"/>
                                </w:rPr>
                                <w:t>r</w:t>
                              </w:r>
                              <w:r>
                                <w:rPr>
                                  <w:b/>
                                  <w:sz w:val="16"/>
                                  <w:lang w:val="de-DE"/>
                                </w:rPr>
                                <w:t>Req</w:t>
                              </w:r>
                            </w:p>
                          </w:txbxContent>
                        </wps:txbx>
                        <wps:bodyPr rot="0" vert="horz" wrap="square" lIns="0" tIns="0" rIns="0" bIns="0" anchor="ctr" anchorCtr="0" upright="1">
                          <a:noAutofit/>
                        </wps:bodyPr>
                      </wps:wsp>
                      <wps:wsp>
                        <wps:cNvPr id="1194228385" name="Straight Arrow Connector 23"/>
                        <wps:cNvCnPr/>
                        <wps:spPr bwMode="auto">
                          <a:xfrm flipH="1">
                            <a:off x="973605" y="714012"/>
                            <a:ext cx="18881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017860452" name="Text Box 24"/>
                        <wps:cNvSpPr txBox="1">
                          <a:spLocks noChangeArrowheads="1"/>
                        </wps:cNvSpPr>
                        <wps:spPr bwMode="auto">
                          <a:xfrm>
                            <a:off x="1430808" y="602710"/>
                            <a:ext cx="855205" cy="1938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2D50260" w14:textId="77777777" w:rsidR="003D5EAA" w:rsidRPr="00880ADE" w:rsidRDefault="003D5EAA" w:rsidP="003D5EAA">
                              <w:pPr>
                                <w:jc w:val="center"/>
                                <w:rPr>
                                  <w:b/>
                                  <w:sz w:val="16"/>
                                  <w:lang w:val="de-DE"/>
                                </w:rPr>
                              </w:pPr>
                              <w:r w:rsidRPr="00880ADE">
                                <w:rPr>
                                  <w:b/>
                                  <w:sz w:val="16"/>
                                  <w:lang w:val="de-DE"/>
                                </w:rPr>
                                <w:t>Ack</w:t>
                              </w:r>
                              <w:r>
                                <w:rPr>
                                  <w:b/>
                                  <w:sz w:val="16"/>
                                  <w:lang w:val="de-DE"/>
                                </w:rPr>
                                <w:t>Resp</w:t>
                              </w:r>
                            </w:p>
                          </w:txbxContent>
                        </wps:txbx>
                        <wps:bodyPr rot="0" vert="horz" wrap="square" lIns="0" tIns="0" rIns="0" bIns="0" anchor="ctr" anchorCtr="0" upright="1">
                          <a:noAutofit/>
                        </wps:bodyPr>
                      </wps:wsp>
                      <wps:wsp>
                        <wps:cNvPr id="524710924" name="Left Brace 33"/>
                        <wps:cNvSpPr>
                          <a:spLocks/>
                        </wps:cNvSpPr>
                        <wps:spPr bwMode="auto">
                          <a:xfrm>
                            <a:off x="729104" y="474708"/>
                            <a:ext cx="110101" cy="276305"/>
                          </a:xfrm>
                          <a:prstGeom prst="leftBrace">
                            <a:avLst>
                              <a:gd name="adj1" fmla="val 8319"/>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77954990" name="Straight Arrow Connector 372"/>
                        <wps:cNvCnPr/>
                        <wps:spPr bwMode="auto">
                          <a:xfrm flipH="1">
                            <a:off x="970805" y="926115"/>
                            <a:ext cx="1879610" cy="0"/>
                          </a:xfrm>
                          <a:prstGeom prst="straightConnector1">
                            <a:avLst/>
                          </a:prstGeom>
                          <a:noFill/>
                          <a:ln w="9525">
                            <a:solidFill>
                              <a:srgbClr val="FF0000"/>
                            </a:solidFill>
                            <a:prstDash val="dash"/>
                            <a:round/>
                            <a:headEnd/>
                            <a:tailEnd type="triangle" w="med" len="med"/>
                          </a:ln>
                          <a:extLst>
                            <a:ext uri="{909E8E84-426E-40DD-AFC4-6F175D3DCCD1}">
                              <a14:hiddenFill xmlns:a14="http://schemas.microsoft.com/office/drawing/2010/main">
                                <a:noFill/>
                              </a14:hiddenFill>
                            </a:ext>
                          </a:extLst>
                        </wps:spPr>
                        <wps:bodyPr/>
                      </wps:wsp>
                      <wps:wsp>
                        <wps:cNvPr id="76200367" name="Text Box 44"/>
                        <wps:cNvSpPr txBox="1">
                          <a:spLocks noChangeArrowheads="1"/>
                        </wps:cNvSpPr>
                        <wps:spPr bwMode="auto">
                          <a:xfrm>
                            <a:off x="1430808" y="839004"/>
                            <a:ext cx="855205" cy="1822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0C91F2C" w14:textId="77777777" w:rsidR="003D5EAA" w:rsidRPr="001E78C4" w:rsidRDefault="003D5EAA" w:rsidP="003D5EAA">
                              <w:pPr>
                                <w:jc w:val="center"/>
                                <w:rPr>
                                  <w:b/>
                                  <w:color w:val="FF0000"/>
                                  <w:sz w:val="16"/>
                                  <w:lang w:val="de-DE"/>
                                </w:rPr>
                              </w:pPr>
                              <w:r w:rsidRPr="001E78C4">
                                <w:rPr>
                                  <w:b/>
                                  <w:color w:val="FF0000"/>
                                  <w:sz w:val="16"/>
                                  <w:lang w:val="de-DE"/>
                                </w:rPr>
                                <w:t>ErrResp</w:t>
                              </w:r>
                            </w:p>
                          </w:txbxContent>
                        </wps:txbx>
                        <wps:bodyPr rot="0" vert="horz" wrap="square" lIns="0" tIns="0" rIns="0" bIns="0" anchor="ctr" anchorCtr="0" upright="1">
                          <a:noAutofit/>
                        </wps:bodyPr>
                      </wps:wsp>
                      <wpg:wgp>
                        <wpg:cNvPr id="1629947075" name="Group 78"/>
                        <wpg:cNvGrpSpPr>
                          <a:grpSpLocks/>
                        </wpg:cNvGrpSpPr>
                        <wpg:grpSpPr bwMode="auto">
                          <a:xfrm>
                            <a:off x="261501" y="1270621"/>
                            <a:ext cx="4995028" cy="628107"/>
                            <a:chOff x="0" y="0"/>
                            <a:chExt cx="49953" cy="8704"/>
                          </a:xfrm>
                        </wpg:grpSpPr>
                        <wps:wsp>
                          <wps:cNvPr id="1713929884" name="Straight Arrow Connector 79"/>
                          <wps:cNvCnPr/>
                          <wps:spPr bwMode="auto">
                            <a:xfrm flipH="1">
                              <a:off x="1185" y="3556"/>
                              <a:ext cx="6689"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368217083" name="Straight Arrow Connector 80"/>
                          <wps:cNvCnPr/>
                          <wps:spPr bwMode="auto">
                            <a:xfrm flipH="1">
                              <a:off x="1185" y="178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520849667" name="Text Box 37"/>
                          <wps:cNvSpPr txBox="1">
                            <a:spLocks noChangeArrowheads="1"/>
                          </wps:cNvSpPr>
                          <wps:spPr bwMode="auto">
                            <a:xfrm>
                              <a:off x="9059" y="0"/>
                              <a:ext cx="40894"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3E128FF" w14:textId="77777777" w:rsidR="002F6F7C" w:rsidRPr="001F56A3" w:rsidRDefault="002F6F7C" w:rsidP="002F6F7C">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6EBDD664" w14:textId="742C80EE"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875706334" name="Text Box 38"/>
                          <wps:cNvSpPr txBox="1">
                            <a:spLocks noChangeArrowheads="1"/>
                          </wps:cNvSpPr>
                          <wps:spPr bwMode="auto">
                            <a:xfrm>
                              <a:off x="9059" y="1951"/>
                              <a:ext cx="40894" cy="3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BB46D50" w14:textId="77777777" w:rsidR="002F6F7C" w:rsidRPr="00455D1C" w:rsidRDefault="002F6F7C" w:rsidP="002F6F7C">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23D2444C" w14:textId="77777777" w:rsidR="002F6F7C" w:rsidRPr="00CA4FC0" w:rsidRDefault="002F6F7C" w:rsidP="002F6F7C">
                                <w:pPr>
                                  <w:pStyle w:val="Normlnweb"/>
                                  <w:rPr>
                                    <w:rFonts w:asciiTheme="minorHAnsi" w:hAnsiTheme="minorHAnsi"/>
                                  </w:rPr>
                                </w:pPr>
                              </w:p>
                              <w:p w14:paraId="03D69A77" w14:textId="75A8F995"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820649220" name="Straight Arrow Connector 83"/>
                          <wps:cNvCnPr/>
                          <wps:spPr bwMode="auto">
                            <a:xfrm flipH="1">
                              <a:off x="1101" y="686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829371655" name="Straight Arrow Connector 84"/>
                          <wps:cNvCnPr/>
                          <wps:spPr bwMode="auto">
                            <a:xfrm flipV="1">
                              <a:off x="1101" y="5766"/>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948669855" name="Left Brace 85"/>
                          <wps:cNvSpPr>
                            <a:spLocks/>
                          </wps:cNvSpPr>
                          <wps:spPr bwMode="auto">
                            <a:xfrm>
                              <a:off x="0" y="5339"/>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5AF07C81" w14:textId="77777777" w:rsidR="003D5EAA" w:rsidRDefault="003D5EAA" w:rsidP="003D5EAA"/>
                            </w:txbxContent>
                          </wps:txbx>
                          <wps:bodyPr rot="0" vert="horz" wrap="square" lIns="91440" tIns="45720" rIns="91440" bIns="45720" anchor="ctr" anchorCtr="0" upright="1">
                            <a:noAutofit/>
                          </wps:bodyPr>
                        </wps:wsp>
                        <wps:wsp>
                          <wps:cNvPr id="1393880721" name="Text Box 42"/>
                          <wps:cNvSpPr txBox="1">
                            <a:spLocks noChangeArrowheads="1"/>
                          </wps:cNvSpPr>
                          <wps:spPr bwMode="auto">
                            <a:xfrm>
                              <a:off x="9059" y="5148"/>
                              <a:ext cx="40894"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61C660B8" w14:textId="77777777" w:rsidR="00144538" w:rsidRPr="00FD3D57" w:rsidRDefault="00144538" w:rsidP="00144538">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12796F9A" w14:textId="77777777" w:rsidR="00144538" w:rsidRDefault="00144538" w:rsidP="00144538">
                                <w:pPr>
                                  <w:pStyle w:val="Normlnweb"/>
                                  <w:spacing w:after="200" w:line="276" w:lineRule="auto"/>
                                </w:pPr>
                              </w:p>
                              <w:p w14:paraId="57BB2AFB" w14:textId="77777777" w:rsidR="00144538" w:rsidRPr="004B66A4" w:rsidRDefault="00144538" w:rsidP="00144538">
                                <w:pPr>
                                  <w:rPr>
                                    <w:rFonts w:asciiTheme="minorHAnsi" w:hAnsiTheme="minorHAnsi" w:cs="News Gothic GDB"/>
                                    <w:color w:val="000000"/>
                                    <w:sz w:val="16"/>
                                    <w:szCs w:val="16"/>
                                    <w:lang w:eastAsia="cs-CZ"/>
                                  </w:rPr>
                                </w:pPr>
                              </w:p>
                              <w:p w14:paraId="33E1735D" w14:textId="77777777" w:rsidR="003D5EAA" w:rsidRPr="007A7A26" w:rsidRDefault="003D5EAA" w:rsidP="003D5EAA">
                                <w:pPr>
                                  <w:rPr>
                                    <w:sz w:val="16"/>
                                  </w:rPr>
                                </w:pPr>
                              </w:p>
                            </w:txbxContent>
                          </wps:txbx>
                          <wps:bodyPr rot="0" vert="horz" wrap="square" lIns="180000" tIns="0" rIns="0" bIns="0" anchor="ctr" anchorCtr="0" upright="1">
                            <a:noAutofit/>
                          </wps:bodyPr>
                        </wps:wsp>
                      </wpg:wgp>
                      <wps:wsp>
                        <wps:cNvPr id="1213718857" name="Text Box 16"/>
                        <wps:cNvSpPr txBox="1">
                          <a:spLocks noChangeArrowheads="1"/>
                        </wps:cNvSpPr>
                        <wps:spPr bwMode="auto">
                          <a:xfrm>
                            <a:off x="265701" y="90402"/>
                            <a:ext cx="1145906" cy="3550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B138E00" w14:textId="0E3A7A87" w:rsidR="003D5EAA" w:rsidRPr="007A7A26" w:rsidRDefault="00737C0B"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User</w:t>
                              </w:r>
                            </w:p>
                            <w:p w14:paraId="683B8052" w14:textId="747B4875" w:rsidR="003D5EAA" w:rsidRPr="007A7A26" w:rsidRDefault="003D5EAA" w:rsidP="00D56A48">
                              <w:pPr>
                                <w:pStyle w:val="Normlnweb"/>
                                <w:spacing w:beforeAutospacing="0" w:after="0" w:afterAutospacing="0"/>
                                <w:jc w:val="center"/>
                                <w:rPr>
                                  <w:rFonts w:ascii="Times New Roman" w:hAnsi="Times New Roman" w:cs="Times New Roman"/>
                                </w:rPr>
                              </w:pPr>
                              <w:r w:rsidRPr="007A7A26">
                                <w:rPr>
                                  <w:rFonts w:ascii="Times New Roman" w:eastAsia="Times New Roman" w:hAnsi="Times New Roman" w:cs="Times New Roman"/>
                                  <w:b/>
                                  <w:bCs/>
                                  <w:sz w:val="16"/>
                                  <w:szCs w:val="16"/>
                                </w:rPr>
                                <w:t xml:space="preserve"> (</w:t>
                              </w:r>
                              <w:r w:rsidR="00737C0B">
                                <w:rPr>
                                  <w:rFonts w:ascii="Times New Roman" w:eastAsia="Times New Roman" w:hAnsi="Times New Roman" w:cs="Times New Roman"/>
                                  <w:b/>
                                  <w:bCs/>
                                  <w:sz w:val="16"/>
                                  <w:szCs w:val="16"/>
                                </w:rPr>
                                <w:t>request initiator</w:t>
                              </w:r>
                              <w:r w:rsidRPr="007A7A26">
                                <w:rPr>
                                  <w:rFonts w:ascii="Times New Roman" w:eastAsia="Times New Roman" w:hAnsi="Times New Roman" w:cs="Times New Roman"/>
                                  <w:b/>
                                  <w:bCs/>
                                  <w:szCs w:val="22"/>
                                  <w:lang w:val="de-DE"/>
                                </w:rPr>
                                <w:t>)</w:t>
                              </w:r>
                            </w:p>
                          </w:txbxContent>
                        </wps:txbx>
                        <wps:bodyPr rot="0" vert="horz" wrap="square" lIns="0" tIns="0" rIns="0" bIns="0" anchor="ctr" anchorCtr="0" upright="1">
                          <a:noAutofit/>
                        </wps:bodyPr>
                      </wps:wsp>
                    </wpc:wpc>
                  </a:graphicData>
                </a:graphic>
              </wp:inline>
            </w:drawing>
          </mc:Choice>
          <mc:Fallback>
            <w:pict>
              <v:group w14:anchorId="06145824" id="Canvas 956483378" o:spid="_x0000_s1112" editas="canvas" style="width:427.9pt;height:149.65pt;mso-position-horizontal-relative:char;mso-position-vertical-relative:line" coordsize="54343,189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mSb6oAcAAKY1AAAOAAAAZHJzL2Uyb0RvYy54bWzsW+1zmzYY/767/Q8c31cjIYHkq9Pr0qXb&#10;Xbf1rt2+Kxi/bBgYkNjZX7+fJMCYxImddnbi9HqXCgOykB5+L88jv36zWiTOdVyU8ywdueSV5zpx&#10;GmXjeToduX98vvhBuE5ZqXSskiyNR+5NXLpvzr7/7vUyH8Y0m2XJOC4cdJKWw2U+cmdVlQ8HgzKa&#10;xQtVvsryOMXJSVYsVIXDYjoYF2qJ3hfJgHpeMFhmxTgvsiguS3z6zp50z0z/k0kcVb9PJmVcOcnI&#10;xdgq87cwfy/138HZazWcFiqfzaN6GOoRo1ioeYovbbt6pyrlXBXzW10t5lGRldmkehVli0E2mcyj&#10;2DwDnoZ4vac5V+m1Ks3DRJidZoBofcV+L6d63Gl2MU8SzMYAvQ/1Z/r/JdYnxofLHKtT5u06lV/2&#10;/Z9mKo/NY5XD6Lfrj4UzHyN4OGck8FgoXSdVCwTLp6pQ8+mscs6zNMVSZoVD9Irp4eC+8/RjUR+V&#10;OTq5XP6ajXGbuqoysxirSbHQD4dpdlYjV3pceNx1bkYuC3zfE3b141XlRDiN8IhwKvACn5jAGKhh&#10;00NelNX7OFs4ujFyk3mqx6+G6vpDWelZU8Pmko3ZVMMkdZYjNwwQrOaOMkvmYz3X+joT5vF5UjjX&#10;CgGqoihOK2KuS64WeBr7ueQe7sbXoLurBQLaftwMsu3FjGPjC4rsKh2bG2exGv9Utys1T2wb405S&#10;s+jlUM+hndvLbHxjphbBYBb+QBEQeKGQwveC+wKAfkEEUEmIJOhehwDndFsIEMa+hcBRQoASnwtC&#10;yb0YwL4gBJjkRNLQhoBPmBfejQK+oMSAzZFQwDwjvvsZv87UCzDTghC/eZ8/a6z9MVs5xMx6jeOf&#10;NHhXK3wOErAgmX/Ior9LJ83OZyqdxm+LIltqBAPx2EXp3GrBaScGoEyGAWFm8bkE426uveCcaILQ&#10;NOBzDibQ57cHQAFOMuPdQgMba9eitAXv5A6cJ4D5RwK9RvEui9+J69XqcmWo1jcPpufQQr1TZFYZ&#10;QcmhMcuKf11nCVU0cst/rlQRu07yS4rJ1xKqaRRN47JpqDTCrSM3qgrXsQfnlRVbV3mhmbxZ4DR7&#10;C5KezA13rsdRMxGkxoEYhwQhgeAgBKtuNcc6RI086MTZYUKUUUm5b/FJj60nUghhJJR4oUyMMl+e&#10;boy2EPHCY5R6ICkqhcatni42uNhVx3JfZnQmyTz/s3ktG6Ec+kEtlDkloWd6VcNGKBMhgwD6yMRg&#10;I0K3KOWylvCtgrcAvwUwWxfS6GbJKbeM8HRks1Pd5HAZVTEHNSWARuj7RTwGRMawwLplSeMJCWvC&#10;JaHSZ4CVHsrRrpw+HBETBvsF9a2FuB8wYVFsHWJgYtowMWWCe40c2hJmz5eJW5Z54SgHY8YoFb5o&#10;mbh1/32Uo/6jUO7n7SgHovWIeRPWIUiEgHT9hnLPCOU8EgokkDi9DXNdy3gcmAs8GtqkwjrGujBH&#10;pC88E9mnaDhaYfLCYY5ThiiQtNVyH+IJLHGhotjxu7img9SkCK0V1pKi40X28LyQjgT0aVJeIQv7&#10;KS9AHP5ZLUfDwAfr3ut5E4zXDHdtfPUwp+NaWajxX+htskiQRkdS0xE+cjnocfMSvKHrS3R2s5GR&#10;Rhgaz31vPvUp6sIHVN/OHlsi+9j6bMZDigPrtesz1m/XZ56h5w5DyZmUeKwH7IwfdtXpTul+42du&#10;Mz3EJnQFxKakgTb7JiDXfiaUx/UzxfSyLQJcXHReh40Mkn4j3qlyZhNIY7Tsc9yb5H+GbsUUS/zg&#10;tllhx2dxgYyLNSNbWFxQerIsDljCi7NO1+0MaS2ctVCGxv+VNpwOl9N1qRJl6F5Nea8S7Hu8XDmo&#10;bplPu6XKgEoJLg1bs2Kuc2y2rr72fZE3JD7VTZPS1iTRP6+PzRU71DABX1zTNaCM0NALaC+FDVzl&#10;HoWxNqVMKkhT34hmum5oy5y42aykGkazn+rqp76xTiuKsGe3zYjrER4qMRsSXyLpJVqhtNUOol5c&#10;R+WuNeE7SYIQbT11PgKZ/02CCAKBepSe0UambElDPM9s10vhFT9ATQ8CuC1HbQ0p0QLd1wkp+NJe&#10;Hv/EQ+rUJAnRewUY0t63RQlqNWv4OVxqAZtZgEkNJK3FCPOEBGY2JUw9tsfnEzby8fsUGJmhpUco&#10;BSKM+j2tKqMIOaja91sua4uMfpv+BdAcIXgIdkNscl03fqitDhwjflrjt2e+6DTjBzspmISxeNAx&#10;g9vWYPR4w6yTQgZcAhF8Iy41rDfMPUMvTQTqfiEJeOtUtouerrvePXb6xeM2dngY9HV0GNYW4yR1&#10;9MmJHslEEEgUKRrc6SSrYZbWSNP43LJrcs0eXXtGC4Fyly26QDhIGu77/S0HxpxpUYMy4QO14P0z&#10;1H5d+usmsV9UhrrdGMZa/tiTd08+ae2jPCewDwe82NtCwVqtchwNxwnrcXRXw9XJjGNouJZP9oyl&#10;Q2s4k95CzvBQqS3scQ6xu4Df9pLYmr4JqofZc0gD+BMr+CQ2m9Vo2JZHCON6m2HjKfGrGz3Kx0fU&#10;RlHjKW2LZS2n7RmxoK1DbYtFsJrfApkFqH+4pH9t1D1Gu/vzqrP/AAAA//8DAFBLAwQUAAYACAAA&#10;ACEAFubtZtwAAAAFAQAADwAAAGRycy9kb3ducmV2LnhtbEyPzU7DMBCE70i8g7VI3KhDQlCbxqkQ&#10;iAs9paDSoxtvfkS8jmI3DW/PwqVcRlrNauabfDPbXkw4+s6RgvtFBAKpcqajRsHH++vdEoQPmozu&#10;HaGCb/SwKa6vcp0Zd6YSp11oBIeQz7SCNoQhk9JXLVrtF25AYq92o9WBz7GRZtRnDre9jKPoUVrd&#10;ETe0esDnFquv3ckqMGU/+c+3up62cbItX9LDPtk/KHV7Mz+tQQScw+UZfvEZHQpmOroTGS96BTwk&#10;/Cl7yzTlGUcF8WqVgCxy+Z+++AEAAP//AwBQSwECLQAUAAYACAAAACEAtoM4kv4AAADhAQAAEwAA&#10;AAAAAAAAAAAAAAAAAAAAW0NvbnRlbnRfVHlwZXNdLnhtbFBLAQItABQABgAIAAAAIQA4/SH/1gAA&#10;AJQBAAALAAAAAAAAAAAAAAAAAC8BAABfcmVscy8ucmVsc1BLAQItABQABgAIAAAAIQCNmSb6oAcA&#10;AKY1AAAOAAAAAAAAAAAAAAAAAC4CAABkcnMvZTJvRG9jLnhtbFBLAQItABQABgAIAAAAIQAW5u1m&#10;3AAAAAUBAAAPAAAAAAAAAAAAAAAAAPoJAABkcnMvZG93bnJldi54bWxQSwUGAAAAAAQABADzAAAA&#10;AwsAAAAA&#10;">
                <v:shape id="_x0000_s1113" type="#_x0000_t75" style="position:absolute;width:54343;height:18999;visibility:visible;mso-wrap-style:square">
                  <v:fill o:detectmouseclick="t"/>
                  <v:path o:connecttype="none"/>
                </v:shape>
                <v:line id="Straight Connector 1" o:spid="_x0000_s1114" style="position:absolute;visibility:visible;mso-wrap-style:square" from="9058,4633" to="9058,1069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ysoyQAAAOMAAAAPAAAAZHJzL2Rvd25yZXYueG1sRE/NasJA&#10;EL4LvsMyhV5ENwajNbpKKS0teIpKaW9jdpoEs7Mhu2p8+64geJzvf5brztTiTK2rLCsYjyIQxLnV&#10;FRcK9ruP4QsI55E11pZJwZUcrFf93hJTbS+c0XnrCxFC2KWooPS+SaV0eUkG3cg2xIH7s61BH862&#10;kLrFSwg3tYyjaCoNVhwaSmzoraT8uD0ZBbPNexbvvvPEx4f55ymrmp/94Fep56fudQHCU+cf4rv7&#10;S4f5STIZT6PJbA63nwIAcvUPAAD//wMAUEsBAi0AFAAGAAgAAAAhANvh9svuAAAAhQEAABMAAAAA&#10;AAAAAAAAAAAAAAAAAFtDb250ZW50X1R5cGVzXS54bWxQSwECLQAUAAYACAAAACEAWvQsW78AAAAV&#10;AQAACwAAAAAAAAAAAAAAAAAfAQAAX3JlbHMvLnJlbHNQSwECLQAUAAYACAAAACEAA/srKMkAAADj&#10;AAAADwAAAAAAAAAAAAAAAAAHAgAAZHJzL2Rvd25yZXYueG1sUEsFBgAAAAADAAMAtwAAAP0CAAAA&#10;AA==&#10;" strokecolor="#4579b8 [3044]" strokeweight="6pt"/>
                <v:line id="Straight Connector 12" o:spid="_x0000_s1115" style="position:absolute;visibility:visible;mso-wrap-style:square" from="29119,4552" to="29119,1069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fX2XzAAAAOIAAAAPAAAAZHJzL2Rvd25yZXYueG1sRI9BS8NA&#10;FITvgv9heUIvYneNmKax2yJSqdBT2iJ6e2afSTD7NmS3bfrvu4WCx2FmvmFmi8G24kC9bxxreBwr&#10;EMSlMw1XGnbb94cMhA/IBlvHpOFEHhbz25sZ5sYduaDDJlQiQtjnqKEOocul9GVNFv3YdcTR+3W9&#10;xRBlX0nT4zHCbSsTpVJpseG4UGNHbzWVf5u91TBZL4tk+1k+h+RnutoXTfe1u//WenQ3vL6ACDSE&#10;//C1/WE0pGqSTbMnlcLlUrwDcn4GAAD//wMAUEsBAi0AFAAGAAgAAAAhANvh9svuAAAAhQEAABMA&#10;AAAAAAAAAAAAAAAAAAAAAFtDb250ZW50X1R5cGVzXS54bWxQSwECLQAUAAYACAAAACEAWvQsW78A&#10;AAAVAQAACwAAAAAAAAAAAAAAAAAfAQAAX3JlbHMvLnJlbHNQSwECLQAUAAYACAAAACEACH19l8wA&#10;AADiAAAADwAAAAAAAAAAAAAAAAAHAgAAZHJzL2Rvd25yZXYueG1sUEsFBgAAAAADAAMAtwAAAAAD&#10;AAAAAA==&#10;" strokecolor="#4579b8 [3044]" strokeweight="6pt"/>
                <v:line id="Straight Connector 14" o:spid="_x0000_s1116" style="position:absolute;visibility:visible;mso-wrap-style:square" from="49519,4314" to="49519,1069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fc0GygAAAOIAAAAPAAAAZHJzL2Rvd25yZXYueG1sRI9Ba8JA&#10;FITvBf/D8oTe6iYpVk1dRRShV6PYenvNPpNg9m3Mrpr6691CocdhZr5hpvPO1OJKrassK4gHEQji&#10;3OqKCwW77fplDMJ5ZI21ZVLwQw7ms97TFFNtb7yha+YLESDsUlRQet+kUrq8JINuYBvi4B1ta9AH&#10;2RZSt3gLcFPLJIrepMGKw0KJDS1Lyk/ZxSiIssP3fiQPd3suNmf5OVkN918rpZ773eIdhKfO/4f/&#10;2h9aQRK/DsdxEk/g91K4A3L2AAAA//8DAFBLAQItABQABgAIAAAAIQDb4fbL7gAAAIUBAAATAAAA&#10;AAAAAAAAAAAAAAAAAABbQ29udGVudF9UeXBlc10ueG1sUEsBAi0AFAAGAAgAAAAhAFr0LFu/AAAA&#10;FQEAAAsAAAAAAAAAAAAAAAAAHwEAAF9yZWxzLy5yZWxzUEsBAi0AFAAGAAgAAAAhAPV9zQbKAAAA&#10;4gAAAA8AAAAAAAAAAAAAAAAABwIAAGRycy9kb3ducmV2LnhtbFBLBQYAAAAAAwADALcAAAD+AgAA&#10;AAA=&#10;" strokecolor="#8064a2 [3207]" strokeweight="6pt"/>
                <v:shape id="Text Box 17" o:spid="_x0000_s1117" type="#_x0000_t202" style="position:absolute;left:24976;top:592;width:8551;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Sj4WygAAAOMAAAAPAAAAZHJzL2Rvd25yZXYueG1sRI9BawIx&#10;FITvQv9DeIXeana3YnVrFCkIpbdqVbw9Nq+bxc3LkqTr+u9NoeBxmJlvmMVqsK3oyYfGsYJ8nIEg&#10;rpxuuFbwvds8z0CEiKyxdUwKrhRgtXwYLbDU7sJf1G9jLRKEQ4kKTIxdKWWoDFkMY9cRJ+/HeYsx&#10;SV9L7fGS4LaVRZZNpcWG04LBjt4NVeftr1UQe3+YbNaD19eD+cSzzY+nZq/U0+OwfgMRaYj38H/7&#10;Qysosum8eJ3l+Qv8fUp/QC5vAAAA//8DAFBLAQItABQABgAIAAAAIQDb4fbL7gAAAIUBAAATAAAA&#10;AAAAAAAAAAAAAAAAAABbQ29udGVudF9UeXBlc10ueG1sUEsBAi0AFAAGAAgAAAAhAFr0LFu/AAAA&#10;FQEAAAsAAAAAAAAAAAAAAAAAHwEAAF9yZWxzLy5yZWxzUEsBAi0AFAAGAAgAAAAhAMpKPhbKAAAA&#10;4wAAAA8AAAAAAAAAAAAAAAAABwIAAGRycy9kb3ducmV2LnhtbFBLBQYAAAAAAwADALcAAAD+AgAA&#10;AAA=&#10;" fillcolor="white [3201]" stroked="f" strokeweight=".5pt">
                  <v:textbox inset="0,0,0,0">
                    <w:txbxContent>
                      <w:p w14:paraId="528A01C2" w14:textId="77777777" w:rsidR="003D5EAA" w:rsidRPr="007A7A26" w:rsidRDefault="003D5EAA" w:rsidP="00D56A48">
                        <w:pPr>
                          <w:spacing w:after="0"/>
                          <w:jc w:val="center"/>
                          <w:rPr>
                            <w:b/>
                            <w:sz w:val="16"/>
                            <w:szCs w:val="16"/>
                            <w:lang w:val="de-DE"/>
                          </w:rPr>
                        </w:pPr>
                        <w:proofErr w:type="gramStart"/>
                        <w:r>
                          <w:rPr>
                            <w:b/>
                            <w:sz w:val="16"/>
                            <w:szCs w:val="16"/>
                            <w:lang w:val="de-DE"/>
                          </w:rPr>
                          <w:t xml:space="preserve">MQ </w:t>
                        </w:r>
                        <w:r w:rsidRPr="007A7A26">
                          <w:rPr>
                            <w:b/>
                            <w:sz w:val="16"/>
                            <w:szCs w:val="16"/>
                            <w:lang w:val="de-DE"/>
                          </w:rPr>
                          <w:t xml:space="preserve"> </w:t>
                        </w:r>
                        <w:proofErr w:type="spellStart"/>
                        <w:r w:rsidRPr="007A7A26">
                          <w:rPr>
                            <w:b/>
                            <w:sz w:val="16"/>
                            <w:szCs w:val="16"/>
                            <w:lang w:val="de-DE"/>
                          </w:rPr>
                          <w:t>server</w:t>
                        </w:r>
                        <w:proofErr w:type="spellEnd"/>
                        <w:proofErr w:type="gramEnd"/>
                      </w:p>
                    </w:txbxContent>
                  </v:textbox>
                </v:shape>
                <v:shape id="Text Box 18" o:spid="_x0000_s1118" type="#_x0000_t202" style="position:absolute;left:42925;top:714;width:11418;height:343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skLYxwAAAOMAAAAPAAAAZHJzL2Rvd25yZXYueG1sRE/NagIx&#10;EL4X+g5hCr3VbMRqXY0iglB6q7YWb8Nm3CxuJkuSruvbN4VCj/P9z3I9uFb0FGLjWYMaFSCIK28a&#10;rjV8HHZPLyBiQjbYeiYNN4qwXt3fLbE0/srv1O9TLXIIxxI12JS6UspYWXIYR74jztzZB4cpn6GW&#10;JuA1h7tWjotiKh02nBssdrS1VF32305D6sNxstsMwdyO9g0vTn2dmk+tHx+GzQJEoiH9i//crybP&#10;n87UZDZX6hl+f8oAyNUPAAAA//8DAFBLAQItABQABgAIAAAAIQDb4fbL7gAAAIUBAAATAAAAAAAA&#10;AAAAAAAAAAAAAABbQ29udGVudF9UeXBlc10ueG1sUEsBAi0AFAAGAAgAAAAhAFr0LFu/AAAAFQEA&#10;AAsAAAAAAAAAAAAAAAAAHwEAAF9yZWxzLy5yZWxzUEsBAi0AFAAGAAgAAAAhAKiyQtjHAAAA4wAA&#10;AA8AAAAAAAAAAAAAAAAABwIAAGRycy9kb3ducmV2LnhtbFBLBQYAAAAAAwADALcAAAD7AgAAAAA=&#10;" fillcolor="white [3201]" stroked="f" strokeweight=".5pt">
                  <v:textbox inset="0,0,0,0">
                    <w:txbxContent>
                      <w:p w14:paraId="13725395" w14:textId="2E26F2AF" w:rsidR="003D5EAA" w:rsidRPr="009D4258" w:rsidRDefault="00737C0B" w:rsidP="00D56A48">
                        <w:pPr>
                          <w:pStyle w:val="Normlnweb"/>
                          <w:spacing w:beforeAutospacing="0" w:after="0" w:afterAutospacing="0"/>
                          <w:jc w:val="center"/>
                          <w:rPr>
                            <w:rFonts w:ascii="Times New Roman" w:hAnsi="Times New Roman" w:cs="Times New Roman"/>
                            <w:color w:val="7030A0"/>
                            <w:sz w:val="16"/>
                            <w:szCs w:val="16"/>
                          </w:rPr>
                        </w:pPr>
                        <w:r>
                          <w:rPr>
                            <w:rFonts w:ascii="Times New Roman" w:eastAsia="Times New Roman" w:hAnsi="Times New Roman" w:cs="Times New Roman"/>
                            <w:b/>
                            <w:bCs/>
                            <w:color w:val="7030A0"/>
                            <w:sz w:val="16"/>
                            <w:szCs w:val="16"/>
                          </w:rPr>
                          <w:t>Users</w:t>
                        </w:r>
                      </w:p>
                      <w:p w14:paraId="23FD4862" w14:textId="2738F985" w:rsidR="003D5EAA" w:rsidRPr="009D4258" w:rsidRDefault="003D5EAA" w:rsidP="00D56A48">
                        <w:pPr>
                          <w:pStyle w:val="Normlnweb"/>
                          <w:spacing w:beforeAutospacing="0" w:after="0" w:afterAutospacing="0"/>
                          <w:jc w:val="center"/>
                          <w:rPr>
                            <w:rFonts w:ascii="Times New Roman" w:hAnsi="Times New Roman" w:cs="Times New Roman"/>
                            <w:color w:val="7030A0"/>
                            <w:sz w:val="16"/>
                            <w:szCs w:val="16"/>
                          </w:rPr>
                        </w:pPr>
                        <w:r w:rsidRPr="009D4258">
                          <w:rPr>
                            <w:rFonts w:ascii="Times New Roman" w:eastAsia="Times New Roman" w:hAnsi="Times New Roman" w:cs="Times New Roman"/>
                            <w:b/>
                            <w:bCs/>
                            <w:color w:val="7030A0"/>
                            <w:sz w:val="16"/>
                            <w:szCs w:val="16"/>
                          </w:rPr>
                          <w:t xml:space="preserve"> (</w:t>
                        </w:r>
                        <w:r w:rsidR="00737C0B">
                          <w:rPr>
                            <w:rFonts w:ascii="Times New Roman" w:eastAsia="Times New Roman" w:hAnsi="Times New Roman" w:cs="Times New Roman"/>
                            <w:b/>
                            <w:bCs/>
                            <w:color w:val="7030A0"/>
                            <w:sz w:val="16"/>
                            <w:szCs w:val="16"/>
                          </w:rPr>
                          <w:t>the whole OTE market</w:t>
                        </w:r>
                        <w:r w:rsidRPr="009D4258">
                          <w:rPr>
                            <w:rFonts w:ascii="Times New Roman" w:eastAsia="Times New Roman" w:hAnsi="Times New Roman" w:cs="Times New Roman"/>
                            <w:b/>
                            <w:bCs/>
                            <w:color w:val="7030A0"/>
                            <w:sz w:val="16"/>
                            <w:szCs w:val="16"/>
                            <w:lang w:val="de-DE"/>
                          </w:rPr>
                          <w:t>)</w:t>
                        </w:r>
                      </w:p>
                      <w:p w14:paraId="46CE957E" w14:textId="77777777" w:rsidR="003D5EAA" w:rsidRPr="009D4258" w:rsidRDefault="003D5EAA" w:rsidP="00D56A48">
                        <w:pPr>
                          <w:spacing w:after="0"/>
                          <w:jc w:val="center"/>
                          <w:rPr>
                            <w:b/>
                            <w:color w:val="7030A0"/>
                            <w:sz w:val="16"/>
                            <w:szCs w:val="16"/>
                            <w:lang w:val="de-DE"/>
                          </w:rPr>
                        </w:pPr>
                      </w:p>
                    </w:txbxContent>
                  </v:textbox>
                </v:shape>
                <v:shape id="Straight Arrow Connector 19" o:spid="_x0000_s1119" type="#_x0000_t32" style="position:absolute;left:9736;top:5217;width:18966;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I3IjygAAAOMAAAAPAAAAZHJzL2Rvd25yZXYueG1sRI9BSwMx&#10;FITvgv8hPMGbTbrWbbs2LSIo0ptd8fy6eW4WNy9rkrZbf70RBI/DzHzDrDaj68WRQuw8a5hOFAji&#10;xpuOWw1v9dPNAkRMyAZ7z6ThTBE268uLFVbGn/iVjrvUigzhWKEGm9JQSRkbSw7jxA/E2fvwwWHK&#10;MrTSBDxluOtloVQpHXacFywO9Gip+dwdnIZ9/WXubFmbbbj1ZXn+fp9vD89aX1+ND/cgEo3pP/zX&#10;fjEaCjVT82K5mM7g91P+A3L9AwAA//8DAFBLAQItABQABgAIAAAAIQDb4fbL7gAAAIUBAAATAAAA&#10;AAAAAAAAAAAAAAAAAABbQ29udGVudF9UeXBlc10ueG1sUEsBAi0AFAAGAAgAAAAhAFr0LFu/AAAA&#10;FQEAAAsAAAAAAAAAAAAAAAAAHwEAAF9yZWxzLy5yZWxzUEsBAi0AFAAGAAgAAAAhAF0jciPKAAAA&#10;4wAAAA8AAAAAAAAAAAAAAAAABwIAAGRycy9kb3ducmV2LnhtbFBLBQYAAAAAAwADALcAAAD+AgAA&#10;AAA=&#10;" strokecolor="#4579b8 [3044]">
                  <v:stroke endarrow="block"/>
                </v:shape>
                <v:shape id="Text Box 22" o:spid="_x0000_s1120" type="#_x0000_t202" style="position:absolute;left:14308;top:3648;width:8552;height:24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hR4pxgAAAOIAAAAPAAAAZHJzL2Rvd25yZXYueG1sRE9ba8Iw&#10;FH4f7D+EM/BtpvWyaWcUGQjDt+mm7O3QnDXF5qQkWa3/3gwEHz+++2LV20Z05EPtWEE+zEAQl07X&#10;XCn42m+eZyBCRNbYOCYFFwqwWj4+LLDQ7syf1O1iJVIIhwIVmBjbQspQGrIYhq4lTtyv8xZjgr6S&#10;2uM5hdtGjrLsRVqsOTUYbOndUHna/VkFsfOHyWbde305mC2ebH78qb+VGjz16zcQkfp4F9/cHzrN&#10;n87z0Xw8eYX/SwmDXF4BAAD//wMAUEsBAi0AFAAGAAgAAAAhANvh9svuAAAAhQEAABMAAAAAAAAA&#10;AAAAAAAAAAAAAFtDb250ZW50X1R5cGVzXS54bWxQSwECLQAUAAYACAAAACEAWvQsW78AAAAVAQAA&#10;CwAAAAAAAAAAAAAAAAAfAQAAX3JlbHMvLnJlbHNQSwECLQAUAAYACAAAACEAZYUeKcYAAADiAAAA&#10;DwAAAAAAAAAAAAAAAAAHAgAAZHJzL2Rvd25yZXYueG1sUEsFBgAAAAADAAMAtwAAAPoCAAAAAA==&#10;" fillcolor="white [3201]" stroked="f" strokeweight=".5pt">
                  <v:textbox inset="0,0,0,0">
                    <w:txbxContent>
                      <w:p w14:paraId="7E49DDF5" w14:textId="77777777" w:rsidR="003D5EAA" w:rsidRPr="00880ADE" w:rsidRDefault="003D5EAA" w:rsidP="003D5EAA">
                        <w:pPr>
                          <w:jc w:val="center"/>
                          <w:rPr>
                            <w:b/>
                            <w:sz w:val="16"/>
                            <w:lang w:val="de-DE"/>
                          </w:rPr>
                        </w:pPr>
                        <w:proofErr w:type="spellStart"/>
                        <w:r>
                          <w:rPr>
                            <w:b/>
                            <w:sz w:val="16"/>
                            <w:lang w:val="de-DE"/>
                          </w:rPr>
                          <w:t>Add</w:t>
                        </w:r>
                        <w:r w:rsidRPr="00880ADE">
                          <w:rPr>
                            <w:b/>
                            <w:sz w:val="16"/>
                            <w:lang w:val="de-DE"/>
                          </w:rPr>
                          <w:t>Ord</w:t>
                        </w:r>
                        <w:r>
                          <w:rPr>
                            <w:b/>
                            <w:sz w:val="16"/>
                            <w:lang w:val="de-DE"/>
                          </w:rPr>
                          <w:t>e</w:t>
                        </w:r>
                        <w:r w:rsidRPr="00880ADE">
                          <w:rPr>
                            <w:b/>
                            <w:sz w:val="16"/>
                            <w:lang w:val="de-DE"/>
                          </w:rPr>
                          <w:t>r</w:t>
                        </w:r>
                        <w:r>
                          <w:rPr>
                            <w:b/>
                            <w:sz w:val="16"/>
                            <w:lang w:val="de-DE"/>
                          </w:rPr>
                          <w:t>Req</w:t>
                        </w:r>
                        <w:proofErr w:type="spellEnd"/>
                      </w:p>
                    </w:txbxContent>
                  </v:textbox>
                </v:shape>
                <v:shape id="Straight Arrow Connector 23" o:spid="_x0000_s1121" type="#_x0000_t32" style="position:absolute;left:9736;top:7140;width:1888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l9UfyAAAAOMAAAAPAAAAZHJzL2Rvd25yZXYueG1sRE9fS8Mw&#10;EH8X9h3CDXxz6TpXa102RFDG3lzF57M5m2JzqUm2dX56MxB8vN//W21G24sj+dA5VjCfZSCIG6c7&#10;bhW81c83JYgQkTX2jknBmQJs1pOrFVbanfiVjvvYihTCoUIFJsahkjI0hiyGmRuIE/fpvMWYTt9K&#10;7fGUwm0v8ywrpMWOU4PBgZ4MNV/7g1XwUX/rpSlqvfMLVxTnn/e73eFFqevp+PgAItIY/8V/7q1O&#10;8+f3t3leLsolXH5KAMj1LwAAAP//AwBQSwECLQAUAAYACAAAACEA2+H2y+4AAACFAQAAEwAAAAAA&#10;AAAAAAAAAAAAAAAAW0NvbnRlbnRfVHlwZXNdLnhtbFBLAQItABQABgAIAAAAIQBa9CxbvwAAABUB&#10;AAALAAAAAAAAAAAAAAAAAB8BAABfcmVscy8ucmVsc1BLAQItABQABgAIAAAAIQDPl9UfyAAAAOMA&#10;AAAPAAAAAAAAAAAAAAAAAAcCAABkcnMvZG93bnJldi54bWxQSwUGAAAAAAMAAwC3AAAA/AIAAAAA&#10;" strokecolor="#4579b8 [3044]">
                  <v:stroke endarrow="block"/>
                </v:shape>
                <v:shape id="Text Box 24" o:spid="_x0000_s1122" type="#_x0000_t202" style="position:absolute;left:14308;top:6027;width:8552;height:193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m0GyxgAAAOMAAAAPAAAAZHJzL2Rvd25yZXYueG1sRE/NagIx&#10;EL4X+g5hCr3VZMVaWY0iglB6q7WW3obNuFncTJYkruvbN4LQ43z/s1gNrhU9hdh41lCMFAjiypuG&#10;aw37r+3LDERMyAZbz6ThShFWy8eHBZbGX/iT+l2qRQ7hWKIGm1JXShkrSw7jyHfEmTv64DDlM9TS&#10;BLzkcNfKsVJT6bDh3GCxo42l6rQ7Ow2pD4fJdj0Ecz3YDzy54ue3+db6+WlYz0EkGtK/+O5+N3m+&#10;Kt5mUzV5HcPtpwyAXP4BAAD//wMAUEsBAi0AFAAGAAgAAAAhANvh9svuAAAAhQEAABMAAAAAAAAA&#10;AAAAAAAAAAAAAFtDb250ZW50X1R5cGVzXS54bWxQSwECLQAUAAYACAAAACEAWvQsW78AAAAVAQAA&#10;CwAAAAAAAAAAAAAAAAAfAQAAX3JlbHMvLnJlbHNQSwECLQAUAAYACAAAACEAMJtBssYAAADjAAAA&#10;DwAAAAAAAAAAAAAAAAAHAgAAZHJzL2Rvd25yZXYueG1sUEsFBgAAAAADAAMAtwAAAPoCAAAAAA==&#10;" fillcolor="white [3201]" stroked="f" strokeweight=".5pt">
                  <v:textbox inset="0,0,0,0">
                    <w:txbxContent>
                      <w:p w14:paraId="72D50260" w14:textId="77777777" w:rsidR="003D5EAA" w:rsidRPr="00880ADE" w:rsidRDefault="003D5EAA" w:rsidP="003D5EAA">
                        <w:pPr>
                          <w:jc w:val="center"/>
                          <w:rPr>
                            <w:b/>
                            <w:sz w:val="16"/>
                            <w:lang w:val="de-DE"/>
                          </w:rPr>
                        </w:pPr>
                        <w:proofErr w:type="spellStart"/>
                        <w:r w:rsidRPr="00880ADE">
                          <w:rPr>
                            <w:b/>
                            <w:sz w:val="16"/>
                            <w:lang w:val="de-DE"/>
                          </w:rPr>
                          <w:t>Ack</w:t>
                        </w:r>
                        <w:r>
                          <w:rPr>
                            <w:b/>
                            <w:sz w:val="16"/>
                            <w:lang w:val="de-DE"/>
                          </w:rPr>
                          <w:t>Resp</w:t>
                        </w:r>
                        <w:proofErr w:type="spellEnd"/>
                      </w:p>
                    </w:txbxContent>
                  </v:textbox>
                </v:shape>
                <v:shape id="Left Brace 33" o:spid="_x0000_s1123" type="#_x0000_t87" style="position:absolute;left:7291;top:4747;width:1101;height:27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RYHYygAAAOIAAAAPAAAAZHJzL2Rvd25yZXYueG1sRI/NbsIw&#10;EITvlXgHa5F6KzZRStuAQagClWP5OfS4jZckEK/T2IXA02OkSj2OZuYbzWTW2VqcqPWVYw3DgQJB&#10;nDtTcaFht10+vYLwAdlg7Zg0XMjDbNp7mGBm3JnXdNqEQkQI+ww1lCE0mZQ+L8miH7iGOHp711oM&#10;UbaFNC2eI9zWMlFqJC1WHBdKbOi9pPy4+bUalj9kjtcDLT5Suxipz7X9+q4TrR/73XwMIlAX/sN/&#10;7ZXR8JykL0P1lqRwvxTvgJzeAAAA//8DAFBLAQItABQABgAIAAAAIQDb4fbL7gAAAIUBAAATAAAA&#10;AAAAAAAAAAAAAAAAAABbQ29udGVudF9UeXBlc10ueG1sUEsBAi0AFAAGAAgAAAAhAFr0LFu/AAAA&#10;FQEAAAsAAAAAAAAAAAAAAAAAHwEAAF9yZWxzLy5yZWxzUEsBAi0AFAAGAAgAAAAhAB1FgdjKAAAA&#10;4gAAAA8AAAAAAAAAAAAAAAAABwIAAGRycy9kb3ducmV2LnhtbFBLBQYAAAAAAwADALcAAAD+AgAA&#10;AAA=&#10;" adj="716" strokecolor="#4579b8 [3044]"/>
                <v:shape id="Straight Arrow Connector 372" o:spid="_x0000_s1124" type="#_x0000_t32" style="position:absolute;left:9708;top:9261;width:1879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xwWAyQAAAOIAAAAPAAAAZHJzL2Rvd25yZXYueG1sRE9NS8NA&#10;EL0L/odlBC/FbpTGNLHbUgtKL4K29tDbkB2zwexsyK5t9Nc7B8Hj430vVqPv1ImG2AY2cDvNQBHX&#10;wbbcGHjfP93MQcWEbLELTAa+KcJqeXmxwMqGM7/RaZcaJSEcKzTgUuorrWPtyGOchp5YuI8weEwC&#10;h0bbAc8S7jt9l2X32mPL0uCwp42j+nP35Q3st8fXmePJy+aQrV1xfM5/Hie5MddX4/oBVKIx/Yv/&#10;3Fsr84uizGdlKSfkkmDQy18AAAD//wMAUEsBAi0AFAAGAAgAAAAhANvh9svuAAAAhQEAABMAAAAA&#10;AAAAAAAAAAAAAAAAAFtDb250ZW50X1R5cGVzXS54bWxQSwECLQAUAAYACAAAACEAWvQsW78AAAAV&#10;AQAACwAAAAAAAAAAAAAAAAAfAQAAX3JlbHMvLnJlbHNQSwECLQAUAAYACAAAACEAtscFgMkAAADi&#10;AAAADwAAAAAAAAAAAAAAAAAHAgAAZHJzL2Rvd25yZXYueG1sUEsFBgAAAAADAAMAtwAAAP0CAAAA&#10;AA==&#10;" strokecolor="red">
                  <v:stroke dashstyle="dash" endarrow="block"/>
                </v:shape>
                <v:shape id="Text Box 44" o:spid="_x0000_s1125" type="#_x0000_t202" style="position:absolute;left:14308;top:8390;width:8552;height:18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6OhxwAAAOEAAAAPAAAAZHJzL2Rvd25yZXYueG1sRI/NasMw&#10;EITvhb6D2EJujZymOMWNHEIhEHJrmh96W6ytZWytjKQ4zttHhUKPw8x8wyxXo+3EQD40jhXMphkI&#10;4srphmsFh6/N8xuIEJE1do5JwY0CrMrHhyUW2l35k4Z9rEWCcChQgYmxL6QMlSGLYep64uT9OG8x&#10;JulrqT1eE9x28iXLcmmx4bRgsKcPQ1W7v1gFcfCn18169Pp2Mjts7ez83RyVmjyN63cQkcb4H/5r&#10;b7WCRZ6Y83wBv4/SG5DlHQAA//8DAFBLAQItABQABgAIAAAAIQDb4fbL7gAAAIUBAAATAAAAAAAA&#10;AAAAAAAAAAAAAABbQ29udGVudF9UeXBlc10ueG1sUEsBAi0AFAAGAAgAAAAhAFr0LFu/AAAAFQEA&#10;AAsAAAAAAAAAAAAAAAAAHwEAAF9yZWxzLy5yZWxzUEsBAi0AFAAGAAgAAAAhAL/Do6HHAAAA4QAA&#10;AA8AAAAAAAAAAAAAAAAABwIAAGRycy9kb3ducmV2LnhtbFBLBQYAAAAAAwADALcAAAD7AgAAAAA=&#10;" fillcolor="white [3201]" stroked="f" strokeweight=".5pt">
                  <v:textbox inset="0,0,0,0">
                    <w:txbxContent>
                      <w:p w14:paraId="70C91F2C" w14:textId="77777777" w:rsidR="003D5EAA" w:rsidRPr="001E78C4" w:rsidRDefault="003D5EAA" w:rsidP="003D5EAA">
                        <w:pPr>
                          <w:jc w:val="center"/>
                          <w:rPr>
                            <w:b/>
                            <w:color w:val="FF0000"/>
                            <w:sz w:val="16"/>
                            <w:lang w:val="de-DE"/>
                          </w:rPr>
                        </w:pPr>
                        <w:proofErr w:type="spellStart"/>
                        <w:r w:rsidRPr="001E78C4">
                          <w:rPr>
                            <w:b/>
                            <w:color w:val="FF0000"/>
                            <w:sz w:val="16"/>
                            <w:lang w:val="de-DE"/>
                          </w:rPr>
                          <w:t>ErrResp</w:t>
                        </w:r>
                        <w:proofErr w:type="spellEnd"/>
                      </w:p>
                    </w:txbxContent>
                  </v:textbox>
                </v:shape>
                <v:group id="Group 78" o:spid="_x0000_s1126" style="position:absolute;left:2615;top:12706;width:49950;height:6281" coordsize="49953,87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uNROyAAAAOMAAAAPAAAAZHJzL2Rvd25yZXYueG1sRE9La8JA&#10;EL4L/Q/LFHrTTazP1FVEavEgBR8gvQ3ZMQlmZ0N2m8R/7xaEHud7z2LVmVI0VLvCsoJ4EIEgTq0u&#10;OFNwPm37MxDOI2ssLZOCOzlYLV96C0y0bflAzdFnIoSwS1BB7n2VSOnSnAy6ga2IA3e1tUEfzjqT&#10;usY2hJtSDqNoIg0WHBpyrGiTU3o7/hoFXy226/f4s9nfrpv7z2n8fdnHpNTba7f+AOGp8//ip3un&#10;w/zJcD4fTaPpGP5+CgDI5QMAAP//AwBQSwECLQAUAAYACAAAACEA2+H2y+4AAACFAQAAEwAAAAAA&#10;AAAAAAAAAAAAAAAAW0NvbnRlbnRfVHlwZXNdLnhtbFBLAQItABQABgAIAAAAIQBa9CxbvwAAABUB&#10;AAALAAAAAAAAAAAAAAAAAB8BAABfcmVscy8ucmVsc1BLAQItABQABgAIAAAAIQDmuNROyAAAAOMA&#10;AAAPAAAAAAAAAAAAAAAAAAcCAABkcnMvZG93bnJldi54bWxQSwUGAAAAAAMAAwC3AAAA/AIAAAAA&#10;">
                  <v:shape id="Straight Arrow Connector 79" o:spid="_x0000_s1127" type="#_x0000_t32" style="position:absolute;left:1185;top:3556;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VPjcyAAAAOMAAAAPAAAAZHJzL2Rvd25yZXYueG1sRE9La8JA&#10;EL4X+h+WKfRWN75ijK5SRcWDl0YRj0N2TEKzsyG71fjvuwWhx/neM192phY3al1lWUG/F4Egzq2u&#10;uFBwOm4/EhDOI2usLZOCBzlYLl5f5phqe+cvumW+ECGEXYoKSu+bVEqXl2TQ9WxDHLirbQ36cLaF&#10;1C3eQ7ip5SCKYmmw4tBQYkPrkvLv7Mco2B3W4/MlzmLeJKszPmJTH0Y7pd7fus8ZCE+d/xc/3Xsd&#10;5k/6w+lgmiQj+PspACAXvwAAAP//AwBQSwECLQAUAAYACAAAACEA2+H2y+4AAACFAQAAEwAAAAAA&#10;AAAAAAAAAAAAAAAAW0NvbnRlbnRfVHlwZXNdLnhtbFBLAQItABQABgAIAAAAIQBa9CxbvwAAABUB&#10;AAALAAAAAAAAAAAAAAAAAB8BAABfcmVscy8ucmVsc1BLAQItABQABgAIAAAAIQB3VPjcyAAAAOMA&#10;AAAPAAAAAAAAAAAAAAAAAAcCAABkcnMvZG93bnJldi54bWxQSwUGAAAAAAMAAwC3AAAA/AIAAAAA&#10;" strokecolor="#4579b8 [3044]">
                    <v:stroke dashstyle="dash" endarrow="block"/>
                  </v:shape>
                  <v:shape id="Straight Arrow Connector 80" o:spid="_x0000_s1128" type="#_x0000_t32" style="position:absolute;left:1185;top:178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jPQ6yQAAAOIAAAAPAAAAZHJzL2Rvd25yZXYueG1sRI9BSwMx&#10;FITvgv8hPMGbzbaL6bJtWkRQpDe74vm5ed0sbl7WJG23/nojCB6HmfmGWW8nN4gThdh71jCfFSCI&#10;W2967jS8NU93FYiYkA0OnknDhSJsN9dXa6yNP/MrnfapExnCsUYNNqWxljK2lhzGmR+Js3fwwWHK&#10;MnTSBDxnuBvkoiiUdNhzXrA40qOl9nN/dBo+mi9zb1VjdqH0Sl2+35e747PWtzfTwwpEoin9h//a&#10;L0ZDqarFfFlUJfxeyndAbn4AAAD//wMAUEsBAi0AFAAGAAgAAAAhANvh9svuAAAAhQEAABMAAAAA&#10;AAAAAAAAAAAAAAAAAFtDb250ZW50X1R5cGVzXS54bWxQSwECLQAUAAYACAAAACEAWvQsW78AAAAV&#10;AQAACwAAAAAAAAAAAAAAAAAfAQAAX3JlbHMvLnJlbHNQSwECLQAUAAYACAAAACEAC4z0OskAAADi&#10;AAAADwAAAAAAAAAAAAAAAAAHAgAAZHJzL2Rvd25yZXYueG1sUEsFBgAAAAADAAMAtwAAAP0CAAAA&#10;AA==&#10;" strokecolor="#4579b8 [3044]">
                    <v:stroke endarrow="block"/>
                  </v:shape>
                  <v:shape id="Text Box 37" o:spid="_x0000_s1129" type="#_x0000_t202" style="position:absolute;left:9059;width:40894;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jZpUyQAAAOMAAAAPAAAAZHJzL2Rvd25yZXYueG1sRE9fa8Iw&#10;EH8f+B3CCXubqZ3ttBplDCY+CKIT2d6O5mzLmktJMu2+/TIQfLzf/1usetOKCznfWFYwHiUgiEur&#10;G64UHD/en6YgfEDW2FomBb/kYbUcPCyw0PbKe7ocQiViCPsCFdQhdIWUvqzJoB/ZjjhyZ+sMhni6&#10;SmqH1xhuWpkmSS4NNhwbauzoraby+/BjFGTl5yR/Xru1SavdqTtvZl/bLCj1OOxf5yAC9eEuvrk3&#10;Os7P0mQ6meX5C/z/FAGQyz8AAAD//wMAUEsBAi0AFAAGAAgAAAAhANvh9svuAAAAhQEAABMAAAAA&#10;AAAAAAAAAAAAAAAAAFtDb250ZW50X1R5cGVzXS54bWxQSwECLQAUAAYACAAAACEAWvQsW78AAAAV&#10;AQAACwAAAAAAAAAAAAAAAAAfAQAAX3JlbHMvLnJlbHNQSwECLQAUAAYACAAAACEAH42aVMkAAADj&#10;AAAADwAAAAAAAAAAAAAAAAAHAgAAZHJzL2Rvd25yZXYueG1sUEsFBgAAAAADAAMAtwAAAP0CAAAA&#10;AA==&#10;" filled="f" stroked="f" strokeweight=".5pt">
                    <v:textbox inset="5mm,0,0,0">
                      <w:txbxContent>
                        <w:p w14:paraId="73E128FF" w14:textId="77777777" w:rsidR="002F6F7C" w:rsidRPr="001F56A3" w:rsidRDefault="002F6F7C" w:rsidP="002F6F7C">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6EBDD664" w14:textId="742C80EE"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v:textbox>
                  </v:shape>
                  <v:shape id="Text Box 38" o:spid="_x0000_s1130" type="#_x0000_t202" style="position:absolute;left:9059;top:1951;width:40894;height:32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FY/rywAAAOIAAAAPAAAAZHJzL2Rvd25yZXYueG1sRI9Ba8JA&#10;FITvhf6H5Qne6kZjok1dpRQUD4WilqK3R/aZhGbfht1V47/vFgo9DjPzDbNY9aYVV3K+saxgPEpA&#10;EJdWN1wp+Dysn+YgfEDW2FomBXfysFo+Piyw0PbGO7ruQyUihH2BCuoQukJKX9Zk0I9sRxy9s3UG&#10;Q5SuktrhLcJNKydJkkuDDceFGjt6q6n83l+Mgqw8TvN04zZmUn18deft8+k9C0oNB/3rC4hAffgP&#10;/7W3WsF8ls2SPE2n8Hsp3gG5/AEAAP//AwBQSwECLQAUAAYACAAAACEA2+H2y+4AAACFAQAAEwAA&#10;AAAAAAAAAAAAAAAAAAAAW0NvbnRlbnRfVHlwZXNdLnhtbFBLAQItABQABgAIAAAAIQBa9CxbvwAA&#10;ABUBAAALAAAAAAAAAAAAAAAAAB8BAABfcmVscy8ucmVsc1BLAQItABQABgAIAAAAIQDAFY/rywAA&#10;AOIAAAAPAAAAAAAAAAAAAAAAAAcCAABkcnMvZG93bnJldi54bWxQSwUGAAAAAAMAAwC3AAAA/wIA&#10;AAAA&#10;" filled="f" stroked="f" strokeweight=".5pt">
                    <v:textbox inset="5mm,0,0,0">
                      <w:txbxContent>
                        <w:p w14:paraId="0BB46D50" w14:textId="77777777" w:rsidR="002F6F7C" w:rsidRPr="00455D1C" w:rsidRDefault="002F6F7C" w:rsidP="002F6F7C">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23D2444C" w14:textId="77777777" w:rsidR="002F6F7C" w:rsidRPr="00CA4FC0" w:rsidRDefault="002F6F7C" w:rsidP="002F6F7C">
                          <w:pPr>
                            <w:pStyle w:val="Normlnweb"/>
                            <w:rPr>
                              <w:rFonts w:asciiTheme="minorHAnsi" w:hAnsiTheme="minorHAnsi"/>
                            </w:rPr>
                          </w:pPr>
                        </w:p>
                        <w:p w14:paraId="03D69A77" w14:textId="75A8F995"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v:textbox>
                  </v:shape>
                  <v:shape id="Straight Arrow Connector 83" o:spid="_x0000_s1131" type="#_x0000_t32" style="position:absolute;left:1101;top:686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JjK+yAAAAOIAAAAPAAAAZHJzL2Rvd25yZXYueG1sRI/NTgIx&#10;FIX3Jr5Dc03cScdRC44UYkw0hJ0MYX2ZXqcTp7djW2Dw6enCxOXJ+cs3X46uF0cKsfOs4X5SgCBu&#10;vOm41bCt3+9mIGJCNth7Jg1nirBcXF/NsTL+xJ903KRW5BGOFWqwKQ2VlLGx5DBO/ECcvS8fHKYs&#10;QytNwFMed70si0JJhx3nB4sDvVlqvjcHp2Ff/5gnq2qzDg9eqfPvbro+fGh9ezO+voBINKb/8F97&#10;ZTTMykI9PpdlhshIGQfk4gIAAP//AwBQSwECLQAUAAYACAAAACEA2+H2y+4AAACFAQAAEwAAAAAA&#10;AAAAAAAAAAAAAAAAW0NvbnRlbnRfVHlwZXNdLnhtbFBLAQItABQABgAIAAAAIQBa9CxbvwAAABUB&#10;AAALAAAAAAAAAAAAAAAAAB8BAABfcmVscy8ucmVsc1BLAQItABQABgAIAAAAIQBKJjK+yAAAAOIA&#10;AAAPAAAAAAAAAAAAAAAAAAcCAABkcnMvZG93bnJldi54bWxQSwUGAAAAAAMAAwC3AAAA/AIAAAAA&#10;" strokecolor="#4579b8 [3044]">
                    <v:stroke endarrow="block"/>
                  </v:shape>
                  <v:shape id="Straight Arrow Connector 84" o:spid="_x0000_s1132" type="#_x0000_t32" style="position:absolute;left:1101;top:5766;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ITf2xwAAAOMAAAAPAAAAZHJzL2Rvd25yZXYueG1sRE9fS8Mw&#10;EH8X/A7hBN9cuo1mW102RFBkb67i8605m2JzqUm2dX56Iwg+3u//rbej68WJQuw8a5hOChDEjTcd&#10;txre6qe7JYiYkA32nknDhSJsN9dXa6yMP/MrnfapFTmEY4UabEpDJWVsLDmMEz8QZ+7DB4cpn6GV&#10;JuA5h7tezopCSYcd5waLAz1aaj73R6fhUH+Z0qra7MLcK3X5fl/sjs9a396MD/cgEo3pX/znfjF5&#10;/nK2mi+mqizh96cMgNz8AAAA//8DAFBLAQItABQABgAIAAAAIQDb4fbL7gAAAIUBAAATAAAAAAAA&#10;AAAAAAAAAAAAAABbQ29udGVudF9UeXBlc10ueG1sUEsBAi0AFAAGAAgAAAAhAFr0LFu/AAAAFQEA&#10;AAsAAAAAAAAAAAAAAAAAHwEAAF9yZWxzLy5yZWxzUEsBAi0AFAAGAAgAAAAhANUhN/bHAAAA4wAA&#10;AA8AAAAAAAAAAAAAAAAABwIAAGRycy9kb3ducmV2LnhtbFBLBQYAAAAAAwADALcAAAD7AgAAAAA=&#10;" strokecolor="#4579b8 [3044]">
                    <v:stroke endarrow="block"/>
                  </v:shape>
                  <v:shape id="Left Brace 85" o:spid="_x0000_s1133" type="#_x0000_t87" style="position:absolute;top:5339;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oThcyAAAAOMAAAAPAAAAZHJzL2Rvd25yZXYueG1sRE9fa8Iw&#10;EH8X9h3CDXzTVLGhdkaRwWAvwtSN4dvZ3Nqy5lKbqHWffhEGe7zf/1usetuIC3W+dqxhMk5AEBfO&#10;1FxqeN+/jDIQPiAbbByThht5WC0fBgvMjbvyli67UIoYwj5HDVUIbS6lLyqy6MeuJY7cl+sshnh2&#10;pTQdXmO4beQ0SZS0WHNsqLCl54qK793Zajj9nNVkk/mPm+LZ0br07fAp11oPH/v1E4hAffgX/7lf&#10;TZw/n2VKzbM0hftPEQC5/AUAAP//AwBQSwECLQAUAAYACAAAACEA2+H2y+4AAACFAQAAEwAAAAAA&#10;AAAAAAAAAAAAAAAAW0NvbnRlbnRfVHlwZXNdLnhtbFBLAQItABQABgAIAAAAIQBa9CxbvwAAABUB&#10;AAALAAAAAAAAAAAAAAAAAB8BAABfcmVscy8ucmVsc1BLAQItABQABgAIAAAAIQCVoThcyAAAAOMA&#10;AAAPAAAAAAAAAAAAAAAAAAcCAABkcnMvZG93bnJldi54bWxQSwUGAAAAAAMAAwC3AAAA/AIAAAAA&#10;" adj="1097" strokecolor="#4579b8 [3044]">
                    <v:textbox>
                      <w:txbxContent>
                        <w:p w14:paraId="5AF07C81" w14:textId="77777777" w:rsidR="003D5EAA" w:rsidRDefault="003D5EAA" w:rsidP="003D5EAA"/>
                      </w:txbxContent>
                    </v:textbox>
                  </v:shape>
                  <v:shape id="Text Box 42" o:spid="_x0000_s1134" type="#_x0000_t202" style="position:absolute;left:9059;top:5148;width:40894;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vBPzyQAAAOMAAAAPAAAAZHJzL2Rvd25yZXYueG1sRE9fa8Iw&#10;EH8X9h3CDfamqe10tTPKGCg+DGRuiHs7mrMtay4lidp9eyMMfLzf/5sve9OKMznfWFYwHiUgiEur&#10;G64UfH+thjkIH5A1tpZJwR95WC4eBnMstL3wJ513oRIxhH2BCuoQukJKX9Zk0I9sRxy5o3UGQzxd&#10;JbXDSww3rUyTZCoNNhwbauzovabyd3cyCibl4Xmard3apNV23x03s5+PSVDq6bF/ewURqA938b97&#10;o+P8bJblefKSjuH2UwRALq4AAAD//wMAUEsBAi0AFAAGAAgAAAAhANvh9svuAAAAhQEAABMAAAAA&#10;AAAAAAAAAAAAAAAAAFtDb250ZW50X1R5cGVzXS54bWxQSwECLQAUAAYACAAAACEAWvQsW78AAAAV&#10;AQAACwAAAAAAAAAAAAAAAAAfAQAAX3JlbHMvLnJlbHNQSwECLQAUAAYACAAAACEAI7wT88kAAADj&#10;AAAADwAAAAAAAAAAAAAAAAAHAgAAZHJzL2Rvd25yZXYueG1sUEsFBgAAAAADAAMAtwAAAP0CAAAA&#10;AA==&#10;" filled="f" stroked="f" strokeweight=".5pt">
                    <v:textbox inset="5mm,0,0,0">
                      <w:txbxContent>
                        <w:p w14:paraId="61C660B8" w14:textId="77777777" w:rsidR="00144538" w:rsidRPr="00FD3D57" w:rsidRDefault="00144538" w:rsidP="00144538">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12796F9A" w14:textId="77777777" w:rsidR="00144538" w:rsidRDefault="00144538" w:rsidP="00144538">
                          <w:pPr>
                            <w:pStyle w:val="Normlnweb"/>
                            <w:spacing w:after="200" w:line="276" w:lineRule="auto"/>
                          </w:pPr>
                        </w:p>
                        <w:p w14:paraId="57BB2AFB" w14:textId="77777777" w:rsidR="00144538" w:rsidRPr="004B66A4" w:rsidRDefault="00144538" w:rsidP="00144538">
                          <w:pPr>
                            <w:rPr>
                              <w:rFonts w:asciiTheme="minorHAnsi" w:hAnsiTheme="minorHAnsi" w:cs="News Gothic GDB"/>
                              <w:color w:val="000000"/>
                              <w:sz w:val="16"/>
                              <w:szCs w:val="16"/>
                              <w:lang w:eastAsia="cs-CZ"/>
                            </w:rPr>
                          </w:pPr>
                        </w:p>
                        <w:p w14:paraId="33E1735D" w14:textId="77777777" w:rsidR="003D5EAA" w:rsidRPr="007A7A26" w:rsidRDefault="003D5EAA" w:rsidP="003D5EAA">
                          <w:pPr>
                            <w:rPr>
                              <w:sz w:val="16"/>
                            </w:rPr>
                          </w:pPr>
                        </w:p>
                      </w:txbxContent>
                    </v:textbox>
                  </v:shape>
                </v:group>
                <v:shape id="Text Box 16" o:spid="_x0000_s1135" type="#_x0000_t202" style="position:absolute;left:2657;top:904;width:11459;height:3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24M1xwAAAOMAAAAPAAAAZHJzL2Rvd25yZXYueG1sRE9fa8Iw&#10;EH8f7DuEG/g206qbpTOKDATxTd0cezuaW1NsLiWJtX57Mxjs8X7/b7EabCt68qFxrCAfZyCIK6cb&#10;rhV8HDfPBYgQkTW2jknBjQKslo8PCyy1u/Ke+kOsRQrhUKICE2NXShkqQxbD2HXEiftx3mJMp6+l&#10;9nhN4baVkyx7lRYbTg0GO3o3VJ0PF6sg9v4026wHr28ns8Ozzb++m0+lRk/D+g1EpCH+i//cW53m&#10;T/LpPC+Klzn8/pQAkMs7AAAA//8DAFBLAQItABQABgAIAAAAIQDb4fbL7gAAAIUBAAATAAAAAAAA&#10;AAAAAAAAAAAAAABbQ29udGVudF9UeXBlc10ueG1sUEsBAi0AFAAGAAgAAAAhAFr0LFu/AAAAFQEA&#10;AAsAAAAAAAAAAAAAAAAAHwEAAF9yZWxzLy5yZWxzUEsBAi0AFAAGAAgAAAAhAKDbgzXHAAAA4wAA&#10;AA8AAAAAAAAAAAAAAAAABwIAAGRycy9kb3ducmV2LnhtbFBLBQYAAAAAAwADALcAAAD7AgAAAAA=&#10;" fillcolor="white [3201]" stroked="f" strokeweight=".5pt">
                  <v:textbox inset="0,0,0,0">
                    <w:txbxContent>
                      <w:p w14:paraId="6B138E00" w14:textId="0E3A7A87" w:rsidR="003D5EAA" w:rsidRPr="007A7A26" w:rsidRDefault="00737C0B"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User</w:t>
                        </w:r>
                      </w:p>
                      <w:p w14:paraId="683B8052" w14:textId="747B4875" w:rsidR="003D5EAA" w:rsidRPr="007A7A26" w:rsidRDefault="003D5EAA" w:rsidP="00D56A48">
                        <w:pPr>
                          <w:pStyle w:val="Normlnweb"/>
                          <w:spacing w:beforeAutospacing="0" w:after="0" w:afterAutospacing="0"/>
                          <w:jc w:val="center"/>
                          <w:rPr>
                            <w:rFonts w:ascii="Times New Roman" w:hAnsi="Times New Roman" w:cs="Times New Roman"/>
                          </w:rPr>
                        </w:pPr>
                        <w:r w:rsidRPr="007A7A26">
                          <w:rPr>
                            <w:rFonts w:ascii="Times New Roman" w:eastAsia="Times New Roman" w:hAnsi="Times New Roman" w:cs="Times New Roman"/>
                            <w:b/>
                            <w:bCs/>
                            <w:sz w:val="16"/>
                            <w:szCs w:val="16"/>
                          </w:rPr>
                          <w:t xml:space="preserve"> (</w:t>
                        </w:r>
                        <w:r w:rsidR="00737C0B">
                          <w:rPr>
                            <w:rFonts w:ascii="Times New Roman" w:eastAsia="Times New Roman" w:hAnsi="Times New Roman" w:cs="Times New Roman"/>
                            <w:b/>
                            <w:bCs/>
                            <w:sz w:val="16"/>
                            <w:szCs w:val="16"/>
                          </w:rPr>
                          <w:t>request initiator</w:t>
                        </w:r>
                        <w:r w:rsidRPr="007A7A26">
                          <w:rPr>
                            <w:rFonts w:ascii="Times New Roman" w:eastAsia="Times New Roman" w:hAnsi="Times New Roman" w:cs="Times New Roman"/>
                            <w:b/>
                            <w:bCs/>
                            <w:szCs w:val="22"/>
                            <w:lang w:val="de-DE"/>
                          </w:rPr>
                          <w:t>)</w:t>
                        </w:r>
                      </w:p>
                    </w:txbxContent>
                  </v:textbox>
                </v:shape>
                <w10:anchorlock/>
              </v:group>
            </w:pict>
          </mc:Fallback>
        </mc:AlternateContent>
      </w:r>
    </w:p>
    <w:p w14:paraId="015BB3FC" w14:textId="1670ADE2" w:rsidR="003D5EAA" w:rsidRPr="00FA22F8" w:rsidRDefault="002F6F7C" w:rsidP="00FA22F8">
      <w:pPr>
        <w:pStyle w:val="Titulek"/>
        <w:spacing w:before="0" w:after="0"/>
        <w:jc w:val="center"/>
        <w:rPr>
          <w:rFonts w:asciiTheme="minorHAnsi" w:hAnsiTheme="minorHAnsi"/>
          <w:color w:val="1F497D" w:themeColor="text2"/>
          <w:sz w:val="16"/>
          <w:szCs w:val="16"/>
          <w:lang w:val="en-US"/>
        </w:rPr>
      </w:pPr>
      <w:bookmarkStart w:id="233" w:name="_Toc228801738"/>
      <w:r w:rsidRPr="00FA22F8">
        <w:rPr>
          <w:rFonts w:asciiTheme="minorHAnsi" w:hAnsiTheme="minorHAnsi"/>
          <w:b w:val="0"/>
          <w:color w:val="1F497D" w:themeColor="text2"/>
          <w:sz w:val="16"/>
          <w:szCs w:val="16"/>
          <w:lang w:val="en-US"/>
        </w:rPr>
        <w:t xml:space="preserve">Figure </w:t>
      </w:r>
      <w:r w:rsidRPr="00FA22F8">
        <w:rPr>
          <w:rFonts w:asciiTheme="minorHAnsi" w:hAnsiTheme="minorHAnsi"/>
          <w:b w:val="0"/>
          <w:color w:val="1F497D" w:themeColor="text2"/>
          <w:sz w:val="16"/>
          <w:szCs w:val="16"/>
          <w:lang w:val="en-US"/>
        </w:rPr>
        <w:fldChar w:fldCharType="begin"/>
      </w:r>
      <w:r w:rsidRPr="00FA22F8">
        <w:rPr>
          <w:rFonts w:asciiTheme="minorHAnsi" w:hAnsiTheme="minorHAnsi"/>
          <w:b w:val="0"/>
          <w:color w:val="1F497D" w:themeColor="text2"/>
          <w:sz w:val="16"/>
          <w:szCs w:val="16"/>
          <w:lang w:val="en-US"/>
        </w:rPr>
        <w:instrText xml:space="preserve"> SEQ Figure \* ARABIC </w:instrText>
      </w:r>
      <w:r w:rsidRPr="00FA22F8">
        <w:rPr>
          <w:rFonts w:asciiTheme="minorHAnsi" w:hAnsiTheme="minorHAnsi"/>
          <w:b w:val="0"/>
          <w:color w:val="1F497D" w:themeColor="text2"/>
          <w:sz w:val="16"/>
          <w:szCs w:val="16"/>
          <w:lang w:val="en-US"/>
        </w:rPr>
        <w:fldChar w:fldCharType="separate"/>
      </w:r>
      <w:r w:rsidR="003A5569">
        <w:rPr>
          <w:rFonts w:asciiTheme="minorHAnsi" w:hAnsiTheme="minorHAnsi"/>
          <w:b w:val="0"/>
          <w:noProof/>
          <w:color w:val="1F497D" w:themeColor="text2"/>
          <w:sz w:val="16"/>
          <w:szCs w:val="16"/>
          <w:lang w:val="en-US"/>
        </w:rPr>
        <w:t>5</w:t>
      </w:r>
      <w:r w:rsidRPr="00FA22F8">
        <w:rPr>
          <w:rFonts w:asciiTheme="minorHAnsi" w:hAnsiTheme="minorHAnsi"/>
          <w:b w:val="0"/>
          <w:color w:val="1F497D" w:themeColor="text2"/>
          <w:sz w:val="16"/>
          <w:szCs w:val="16"/>
          <w:lang w:val="en-US"/>
        </w:rPr>
        <w:fldChar w:fldCharType="end"/>
      </w:r>
      <w:r w:rsidRPr="00FA22F8">
        <w:rPr>
          <w:rFonts w:asciiTheme="minorHAnsi" w:hAnsiTheme="minorHAnsi"/>
          <w:b w:val="0"/>
          <w:color w:val="1F497D" w:themeColor="text2"/>
          <w:sz w:val="16"/>
          <w:szCs w:val="16"/>
          <w:lang w:val="en-US"/>
        </w:rPr>
        <w:t xml:space="preserve"> - Unsuccessful </w:t>
      </w:r>
      <w:r w:rsidR="00737C0B">
        <w:rPr>
          <w:rFonts w:asciiTheme="minorHAnsi" w:hAnsiTheme="minorHAnsi"/>
          <w:b w:val="0"/>
          <w:bCs/>
          <w:color w:val="1F497D" w:themeColor="text2"/>
          <w:sz w:val="16"/>
          <w:szCs w:val="16"/>
          <w:lang w:val="en-US"/>
        </w:rPr>
        <w:t>order</w:t>
      </w:r>
      <w:r w:rsidRPr="00FA22F8">
        <w:rPr>
          <w:rFonts w:asciiTheme="minorHAnsi" w:hAnsiTheme="minorHAnsi"/>
          <w:b w:val="0"/>
          <w:color w:val="1F497D" w:themeColor="text2"/>
          <w:sz w:val="16"/>
          <w:szCs w:val="16"/>
          <w:lang w:val="en-US"/>
        </w:rPr>
        <w:t xml:space="preserve"> submission sequence diagram</w:t>
      </w:r>
      <w:bookmarkEnd w:id="233"/>
    </w:p>
    <w:p w14:paraId="1677A438" w14:textId="77777777" w:rsidR="00D56A48" w:rsidRPr="00FA22F8" w:rsidRDefault="00D56A48" w:rsidP="00D56A48">
      <w:pPr>
        <w:spacing w:after="0"/>
        <w:rPr>
          <w:lang w:val="en-US"/>
        </w:rPr>
      </w:pPr>
    </w:p>
    <w:p w14:paraId="7576DEFC" w14:textId="77777777" w:rsidR="00144538" w:rsidRDefault="003D5EAA" w:rsidP="00144538">
      <w:pPr>
        <w:pStyle w:val="Normlnweb"/>
        <w:keepNext/>
        <w:spacing w:beforeAutospacing="0" w:after="0" w:afterAutospacing="0"/>
        <w:jc w:val="center"/>
      </w:pPr>
      <w:r w:rsidRPr="00FA22F8">
        <w:rPr>
          <w:b/>
          <w:noProof/>
          <w:lang w:val="en-US"/>
        </w:rPr>
        <w:lastRenderedPageBreak/>
        <mc:AlternateContent>
          <mc:Choice Requires="wpc">
            <w:drawing>
              <wp:inline distT="0" distB="0" distL="0" distR="0" wp14:anchorId="12D42DA8" wp14:editId="2DD4E0DE">
                <wp:extent cx="5434330" cy="2634019"/>
                <wp:effectExtent l="0" t="0" r="0" b="0"/>
                <wp:docPr id="289943184" name="Canvas 96"/>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525016193" name="Straight Connector 1"/>
                        <wps:cNvCnPr/>
                        <wps:spPr bwMode="auto">
                          <a:xfrm>
                            <a:off x="905805" y="463268"/>
                            <a:ext cx="0" cy="80633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922768433" name="Straight Connector 12"/>
                        <wps:cNvCnPr/>
                        <wps:spPr bwMode="auto">
                          <a:xfrm>
                            <a:off x="2912216" y="455235"/>
                            <a:ext cx="0" cy="81407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41770459" name="Text Box 17"/>
                        <wps:cNvSpPr txBox="1">
                          <a:spLocks noChangeArrowheads="1"/>
                        </wps:cNvSpPr>
                        <wps:spPr bwMode="auto">
                          <a:xfrm>
                            <a:off x="2497614" y="59213"/>
                            <a:ext cx="855105" cy="35568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DB6C066" w14:textId="77777777" w:rsidR="003D5EAA" w:rsidRPr="007A7A26" w:rsidRDefault="003D5EAA" w:rsidP="00D56A48">
                              <w:pPr>
                                <w:spacing w:after="0"/>
                                <w:jc w:val="center"/>
                                <w:rPr>
                                  <w:b/>
                                  <w:sz w:val="16"/>
                                  <w:szCs w:val="16"/>
                                  <w:lang w:val="de-DE"/>
                                </w:rPr>
                              </w:pPr>
                              <w:r>
                                <w:rPr>
                                  <w:b/>
                                  <w:sz w:val="16"/>
                                  <w:szCs w:val="16"/>
                                  <w:lang w:val="de-DE"/>
                                </w:rPr>
                                <w:t xml:space="preserve">MQ </w:t>
                              </w:r>
                              <w:r w:rsidRPr="007A7A26">
                                <w:rPr>
                                  <w:b/>
                                  <w:sz w:val="16"/>
                                  <w:szCs w:val="16"/>
                                  <w:lang w:val="de-DE"/>
                                </w:rPr>
                                <w:t xml:space="preserve"> server</w:t>
                              </w:r>
                            </w:p>
                          </w:txbxContent>
                        </wps:txbx>
                        <wps:bodyPr rot="0" vert="horz" wrap="square" lIns="0" tIns="0" rIns="0" bIns="0" anchor="ctr" anchorCtr="0" upright="1">
                          <a:noAutofit/>
                        </wps:bodyPr>
                      </wps:wsp>
                      <wps:wsp>
                        <wps:cNvPr id="403013526" name="Text Box 18"/>
                        <wps:cNvSpPr txBox="1">
                          <a:spLocks noChangeArrowheads="1"/>
                        </wps:cNvSpPr>
                        <wps:spPr bwMode="auto">
                          <a:xfrm>
                            <a:off x="4179333" y="66628"/>
                            <a:ext cx="1254997" cy="34397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6FFF77F" w14:textId="3897B248" w:rsidR="003D5EAA" w:rsidRPr="009D4258" w:rsidRDefault="00144538" w:rsidP="00D56A48">
                              <w:pPr>
                                <w:pStyle w:val="Normlnweb"/>
                                <w:spacing w:beforeAutospacing="0" w:after="0" w:afterAutospacing="0"/>
                                <w:jc w:val="center"/>
                                <w:rPr>
                                  <w:rFonts w:ascii="Times New Roman" w:hAnsi="Times New Roman" w:cs="Times New Roman"/>
                                  <w:color w:val="7030A0"/>
                                  <w:sz w:val="16"/>
                                  <w:szCs w:val="16"/>
                                </w:rPr>
                              </w:pPr>
                              <w:r>
                                <w:rPr>
                                  <w:rFonts w:ascii="Times New Roman" w:eastAsia="Times New Roman" w:hAnsi="Times New Roman" w:cs="Times New Roman"/>
                                  <w:b/>
                                  <w:bCs/>
                                  <w:color w:val="7030A0"/>
                                  <w:sz w:val="16"/>
                                  <w:szCs w:val="16"/>
                                </w:rPr>
                                <w:t>Users</w:t>
                              </w:r>
                            </w:p>
                            <w:p w14:paraId="54C6B94C" w14:textId="2E9F3EB6" w:rsidR="003D5EAA" w:rsidRPr="009D4258" w:rsidRDefault="003D5EAA" w:rsidP="00D56A48">
                              <w:pPr>
                                <w:pStyle w:val="Normlnweb"/>
                                <w:spacing w:beforeAutospacing="0" w:after="0" w:afterAutospacing="0"/>
                                <w:jc w:val="center"/>
                                <w:rPr>
                                  <w:rFonts w:ascii="Times New Roman" w:hAnsi="Times New Roman" w:cs="Times New Roman"/>
                                  <w:color w:val="7030A0"/>
                                  <w:sz w:val="16"/>
                                  <w:szCs w:val="16"/>
                                </w:rPr>
                              </w:pPr>
                              <w:r w:rsidRPr="009D4258">
                                <w:rPr>
                                  <w:rFonts w:ascii="Times New Roman" w:eastAsia="Times New Roman" w:hAnsi="Times New Roman" w:cs="Times New Roman"/>
                                  <w:b/>
                                  <w:bCs/>
                                  <w:color w:val="7030A0"/>
                                  <w:sz w:val="16"/>
                                  <w:szCs w:val="16"/>
                                </w:rPr>
                                <w:t>(</w:t>
                              </w:r>
                              <w:r w:rsidR="00144538">
                                <w:rPr>
                                  <w:rFonts w:ascii="Times New Roman" w:eastAsia="Times New Roman" w:hAnsi="Times New Roman" w:cs="Times New Roman"/>
                                  <w:b/>
                                  <w:bCs/>
                                  <w:color w:val="7030A0"/>
                                  <w:sz w:val="16"/>
                                  <w:szCs w:val="16"/>
                                </w:rPr>
                                <w:t>the whole OTE market</w:t>
                              </w:r>
                              <w:r w:rsidRPr="009D4258">
                                <w:rPr>
                                  <w:rFonts w:ascii="Times New Roman" w:eastAsia="Times New Roman" w:hAnsi="Times New Roman" w:cs="Times New Roman"/>
                                  <w:b/>
                                  <w:bCs/>
                                  <w:color w:val="7030A0"/>
                                  <w:sz w:val="16"/>
                                  <w:szCs w:val="16"/>
                                  <w:lang w:val="de-DE"/>
                                </w:rPr>
                                <w:t>)</w:t>
                              </w:r>
                            </w:p>
                            <w:p w14:paraId="66BF83AE" w14:textId="77777777" w:rsidR="003D5EAA" w:rsidRPr="009D4258" w:rsidRDefault="003D5EAA" w:rsidP="00D56A48">
                              <w:pPr>
                                <w:spacing w:after="0"/>
                                <w:jc w:val="center"/>
                                <w:rPr>
                                  <w:b/>
                                  <w:color w:val="7030A0"/>
                                  <w:sz w:val="16"/>
                                  <w:szCs w:val="16"/>
                                  <w:lang w:val="de-DE"/>
                                </w:rPr>
                              </w:pPr>
                            </w:p>
                          </w:txbxContent>
                        </wps:txbx>
                        <wps:bodyPr rot="0" vert="horz" wrap="square" lIns="0" tIns="0" rIns="0" bIns="0" anchor="ctr" anchorCtr="0" upright="1">
                          <a:noAutofit/>
                        </wps:bodyPr>
                      </wps:wsp>
                      <wps:wsp>
                        <wps:cNvPr id="1694031417" name="Straight Arrow Connector 386"/>
                        <wps:cNvCnPr>
                          <a:cxnSpLocks noChangeShapeType="1"/>
                        </wps:cNvCnPr>
                        <wps:spPr bwMode="auto">
                          <a:xfrm flipV="1">
                            <a:off x="977105" y="1509138"/>
                            <a:ext cx="18961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2124563502" name="Text Box 22"/>
                        <wps:cNvSpPr txBox="1">
                          <a:spLocks noChangeArrowheads="1"/>
                        </wps:cNvSpPr>
                        <wps:spPr bwMode="auto">
                          <a:xfrm>
                            <a:off x="1434308" y="1364717"/>
                            <a:ext cx="854705" cy="14088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C2B99B4" w14:textId="77777777" w:rsidR="003D5EAA" w:rsidRPr="00880ADE" w:rsidRDefault="003D5EAA" w:rsidP="003D5EAA">
                              <w:pPr>
                                <w:pStyle w:val="Normlnweb"/>
                                <w:spacing w:after="200"/>
                                <w:jc w:val="center"/>
                                <w:rPr>
                                  <w:rFonts w:ascii="Times New Roman" w:hAnsi="Times New Roman" w:cs="Times New Roman"/>
                                  <w:b/>
                                </w:rPr>
                              </w:pPr>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rReq</w:t>
                              </w:r>
                            </w:p>
                          </w:txbxContent>
                        </wps:txbx>
                        <wps:bodyPr rot="0" vert="horz" wrap="square" lIns="0" tIns="0" rIns="0" bIns="0" anchor="ctr" anchorCtr="0" upright="1">
                          <a:noAutofit/>
                        </wps:bodyPr>
                      </wps:wsp>
                      <wps:wsp>
                        <wps:cNvPr id="874959405" name="Straight Arrow Connector 388"/>
                        <wps:cNvCnPr>
                          <a:cxnSpLocks noChangeShapeType="1"/>
                        </wps:cNvCnPr>
                        <wps:spPr bwMode="auto">
                          <a:xfrm flipH="1">
                            <a:off x="973905" y="1688679"/>
                            <a:ext cx="1879610"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648342936" name="Text Box 44"/>
                        <wps:cNvSpPr txBox="1">
                          <a:spLocks noChangeArrowheads="1"/>
                        </wps:cNvSpPr>
                        <wps:spPr bwMode="auto">
                          <a:xfrm>
                            <a:off x="1352550" y="1548189"/>
                            <a:ext cx="1139724" cy="10610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FB47306" w14:textId="77777777" w:rsidR="003D5EAA" w:rsidRPr="00880ADE" w:rsidRDefault="003D5EAA" w:rsidP="003D5EAA">
                              <w:pPr>
                                <w:pStyle w:val="Normlnweb"/>
                                <w:spacing w:after="200"/>
                                <w:jc w:val="center"/>
                                <w:rPr>
                                  <w:rFonts w:ascii="Times New Roman" w:hAnsi="Times New Roman" w:cs="Times New Roman"/>
                                  <w:b/>
                                </w:rPr>
                              </w:pPr>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rExe</w:t>
                              </w:r>
                              <w:r>
                                <w:rPr>
                                  <w:rFonts w:ascii="Times New Roman" w:eastAsia="Calibri" w:hAnsi="Times New Roman" w:cs="Times New Roman"/>
                                  <w:b/>
                                  <w:bCs/>
                                  <w:sz w:val="16"/>
                                  <w:szCs w:val="16"/>
                                  <w:lang w:val="de-DE"/>
                                </w:rPr>
                                <w:t>cution</w:t>
                              </w:r>
                              <w:r w:rsidRPr="00880ADE">
                                <w:rPr>
                                  <w:rFonts w:ascii="Times New Roman" w:eastAsia="Calibri" w:hAnsi="Times New Roman" w:cs="Times New Roman"/>
                                  <w:b/>
                                  <w:bCs/>
                                  <w:sz w:val="16"/>
                                  <w:szCs w:val="16"/>
                                  <w:lang w:val="de-DE"/>
                                </w:rPr>
                                <w:t>Rprt</w:t>
                              </w:r>
                            </w:p>
                          </w:txbxContent>
                        </wps:txbx>
                        <wps:bodyPr rot="0" vert="horz" wrap="square" lIns="0" tIns="0" rIns="0" bIns="0" anchor="ctr" anchorCtr="0" upright="1">
                          <a:noAutofit/>
                        </wps:bodyPr>
                      </wps:wsp>
                      <wpg:wgp>
                        <wpg:cNvPr id="593637894" name="Group 78"/>
                        <wpg:cNvGrpSpPr>
                          <a:grpSpLocks/>
                        </wpg:cNvGrpSpPr>
                        <wpg:grpSpPr bwMode="auto">
                          <a:xfrm>
                            <a:off x="250671" y="1883453"/>
                            <a:ext cx="4995028" cy="629611"/>
                            <a:chOff x="0" y="0"/>
                            <a:chExt cx="49953" cy="8723"/>
                          </a:xfrm>
                        </wpg:grpSpPr>
                        <wps:wsp>
                          <wps:cNvPr id="1926103872" name="Straight Arrow Connector 79"/>
                          <wps:cNvCnPr/>
                          <wps:spPr bwMode="auto">
                            <a:xfrm flipH="1">
                              <a:off x="1185" y="3556"/>
                              <a:ext cx="6689"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958039255" name="Straight Arrow Connector 80"/>
                          <wps:cNvCnPr/>
                          <wps:spPr bwMode="auto">
                            <a:xfrm flipH="1">
                              <a:off x="1185" y="178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917853735" name="Text Box 37"/>
                          <wps:cNvSpPr txBox="1">
                            <a:spLocks noChangeArrowheads="1"/>
                          </wps:cNvSpPr>
                          <wps:spPr bwMode="auto">
                            <a:xfrm>
                              <a:off x="9059" y="0"/>
                              <a:ext cx="40894"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58E3AB4E" w14:textId="77777777" w:rsidR="00144538" w:rsidRPr="001F56A3" w:rsidRDefault="00144538" w:rsidP="00144538">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312FB0AB" w14:textId="77777777" w:rsidR="00144538" w:rsidRPr="00FD1895" w:rsidRDefault="00144538" w:rsidP="00144538">
                                <w:pPr>
                                  <w:pStyle w:val="Normlnweb"/>
                                  <w:spacing w:before="120"/>
                                  <w:rPr>
                                    <w:rFonts w:asciiTheme="minorHAnsi" w:eastAsia="Times New Roman" w:hAnsiTheme="minorHAnsi" w:cs="News Gothic GDB"/>
                                    <w:color w:val="000000"/>
                                    <w:sz w:val="16"/>
                                    <w:szCs w:val="16"/>
                                    <w:lang w:val="cs-CZ"/>
                                  </w:rPr>
                                </w:pPr>
                              </w:p>
                              <w:p w14:paraId="4E0E8274" w14:textId="77777777"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1278600251" name="Text Box 38"/>
                          <wps:cNvSpPr txBox="1">
                            <a:spLocks noChangeArrowheads="1"/>
                          </wps:cNvSpPr>
                          <wps:spPr bwMode="auto">
                            <a:xfrm>
                              <a:off x="9059" y="2538"/>
                              <a:ext cx="40894" cy="3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2D6A2F31" w14:textId="77777777" w:rsidR="00144538" w:rsidRPr="00455D1C" w:rsidRDefault="00144538" w:rsidP="00144538">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5DA139DE" w14:textId="77777777" w:rsidR="00144538" w:rsidRPr="00CA4FC0" w:rsidRDefault="00144538" w:rsidP="00144538">
                                <w:pPr>
                                  <w:pStyle w:val="Normlnweb"/>
                                  <w:rPr>
                                    <w:rFonts w:asciiTheme="minorHAnsi" w:hAnsiTheme="minorHAnsi"/>
                                  </w:rPr>
                                </w:pPr>
                              </w:p>
                              <w:p w14:paraId="0D35E3D3" w14:textId="77777777" w:rsidR="00144538" w:rsidRPr="00FD1895" w:rsidRDefault="00144538" w:rsidP="00144538">
                                <w:pPr>
                                  <w:pStyle w:val="Normlnweb"/>
                                  <w:spacing w:before="120"/>
                                  <w:rPr>
                                    <w:rFonts w:asciiTheme="minorHAnsi" w:eastAsia="Times New Roman" w:hAnsiTheme="minorHAnsi" w:cs="News Gothic GDB"/>
                                    <w:color w:val="000000"/>
                                    <w:sz w:val="16"/>
                                    <w:szCs w:val="16"/>
                                    <w:lang w:val="cs-CZ"/>
                                  </w:rPr>
                                </w:pPr>
                              </w:p>
                              <w:p w14:paraId="1DAF79F4" w14:textId="3EA9DB0A"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2057496333" name="Straight Arrow Connector 83"/>
                          <wps:cNvCnPr/>
                          <wps:spPr bwMode="auto">
                            <a:xfrm flipH="1">
                              <a:off x="1101" y="686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761833853" name="Straight Arrow Connector 84"/>
                          <wps:cNvCnPr/>
                          <wps:spPr bwMode="auto">
                            <a:xfrm flipV="1">
                              <a:off x="1101" y="5766"/>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515904837" name="Left Brace 85"/>
                          <wps:cNvSpPr>
                            <a:spLocks/>
                          </wps:cNvSpPr>
                          <wps:spPr bwMode="auto">
                            <a:xfrm>
                              <a:off x="0" y="5339"/>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6FE64900" w14:textId="77777777" w:rsidR="003D5EAA" w:rsidRDefault="003D5EAA" w:rsidP="003D5EAA"/>
                            </w:txbxContent>
                          </wps:txbx>
                          <wps:bodyPr rot="0" vert="horz" wrap="square" lIns="91440" tIns="45720" rIns="91440" bIns="45720" anchor="ctr" anchorCtr="0" upright="1">
                            <a:noAutofit/>
                          </wps:bodyPr>
                        </wps:wsp>
                        <wps:wsp>
                          <wps:cNvPr id="358041972" name="Text Box 42"/>
                          <wps:cNvSpPr txBox="1">
                            <a:spLocks noChangeArrowheads="1"/>
                          </wps:cNvSpPr>
                          <wps:spPr bwMode="auto">
                            <a:xfrm>
                              <a:off x="9059" y="5888"/>
                              <a:ext cx="40894" cy="28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4300515" w14:textId="77777777" w:rsidR="00144538" w:rsidRPr="00FD3D57" w:rsidRDefault="00144538" w:rsidP="00144538">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413FA635" w14:textId="77777777" w:rsidR="00144538" w:rsidRDefault="00144538" w:rsidP="00144538">
                                <w:pPr>
                                  <w:pStyle w:val="Normlnweb"/>
                                  <w:spacing w:after="200" w:line="276" w:lineRule="auto"/>
                                </w:pPr>
                              </w:p>
                              <w:p w14:paraId="41D82635" w14:textId="77777777" w:rsidR="00144538" w:rsidRPr="004B66A4" w:rsidRDefault="00144538" w:rsidP="00144538">
                                <w:pPr>
                                  <w:rPr>
                                    <w:rFonts w:asciiTheme="minorHAnsi" w:hAnsiTheme="minorHAnsi" w:cs="News Gothic GDB"/>
                                    <w:color w:val="000000"/>
                                    <w:sz w:val="16"/>
                                    <w:szCs w:val="16"/>
                                    <w:lang w:eastAsia="cs-CZ"/>
                                  </w:rPr>
                                </w:pPr>
                              </w:p>
                              <w:p w14:paraId="2F743C66" w14:textId="77777777" w:rsidR="003D5EAA" w:rsidRPr="007A7A26" w:rsidRDefault="003D5EAA" w:rsidP="003D5EAA">
                                <w:pPr>
                                  <w:rPr>
                                    <w:sz w:val="16"/>
                                  </w:rPr>
                                </w:pPr>
                              </w:p>
                            </w:txbxContent>
                          </wps:txbx>
                          <wps:bodyPr rot="0" vert="horz" wrap="square" lIns="180000" tIns="0" rIns="0" bIns="0" anchor="ctr" anchorCtr="0" upright="1">
                            <a:noAutofit/>
                          </wps:bodyPr>
                        </wps:wsp>
                      </wpg:wgp>
                      <wps:wsp>
                        <wps:cNvPr id="551956986" name="Text Box 16"/>
                        <wps:cNvSpPr txBox="1">
                          <a:spLocks noChangeArrowheads="1"/>
                        </wps:cNvSpPr>
                        <wps:spPr bwMode="auto">
                          <a:xfrm>
                            <a:off x="265701" y="90420"/>
                            <a:ext cx="1145906" cy="35508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93DF3FE" w14:textId="1DF4EA4C" w:rsidR="003D5EAA" w:rsidRPr="007A7A26" w:rsidRDefault="00144538"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User</w:t>
                              </w:r>
                            </w:p>
                            <w:p w14:paraId="78C61011" w14:textId="57CD2DC4" w:rsidR="003D5EAA" w:rsidRPr="007A7A26" w:rsidRDefault="003D5EAA"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w:t>
                              </w:r>
                              <w:r w:rsidR="00144538">
                                <w:rPr>
                                  <w:rFonts w:ascii="Times New Roman" w:eastAsia="Times New Roman" w:hAnsi="Times New Roman" w:cs="Times New Roman"/>
                                  <w:b/>
                                  <w:bCs/>
                                  <w:sz w:val="16"/>
                                  <w:szCs w:val="16"/>
                                </w:rPr>
                                <w:t>request initiator</w:t>
                              </w:r>
                              <w:r w:rsidRPr="007A7A26">
                                <w:rPr>
                                  <w:rFonts w:ascii="Times New Roman" w:eastAsia="Times New Roman" w:hAnsi="Times New Roman" w:cs="Times New Roman"/>
                                  <w:b/>
                                  <w:bCs/>
                                  <w:szCs w:val="22"/>
                                  <w:lang w:val="de-DE"/>
                                </w:rPr>
                                <w:t>)</w:t>
                              </w:r>
                            </w:p>
                          </w:txbxContent>
                        </wps:txbx>
                        <wps:bodyPr rot="0" vert="horz" wrap="square" lIns="0" tIns="0" rIns="0" bIns="0" anchor="ctr" anchorCtr="0" upright="1">
                          <a:noAutofit/>
                        </wps:bodyPr>
                      </wps:wsp>
                      <wps:wsp>
                        <wps:cNvPr id="1493465452" name="Straight Arrow Connector 1176"/>
                        <wps:cNvCnPr>
                          <a:cxnSpLocks noChangeShapeType="1"/>
                        </wps:cNvCnPr>
                        <wps:spPr bwMode="auto">
                          <a:xfrm flipV="1">
                            <a:off x="965605" y="686754"/>
                            <a:ext cx="18955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619483922" name="Text Box 22"/>
                        <wps:cNvSpPr txBox="1">
                          <a:spLocks noChangeArrowheads="1"/>
                        </wps:cNvSpPr>
                        <wps:spPr bwMode="auto">
                          <a:xfrm>
                            <a:off x="1317964" y="505957"/>
                            <a:ext cx="1091386" cy="16383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163503D" w14:textId="77777777" w:rsidR="003D5EAA" w:rsidRPr="006F1D0E" w:rsidRDefault="003D5EAA" w:rsidP="003D5EAA">
                              <w:pPr>
                                <w:pStyle w:val="Normlnweb"/>
                                <w:spacing w:after="200"/>
                                <w:jc w:val="center"/>
                                <w:rPr>
                                  <w:rFonts w:ascii="Times New Roman" w:hAnsi="Times New Roman" w:cs="Times New Roman"/>
                                </w:rPr>
                              </w:pPr>
                              <w:r w:rsidRPr="006F1D0E">
                                <w:rPr>
                                  <w:rFonts w:ascii="Times New Roman" w:eastAsia="Calibri" w:hAnsi="Times New Roman" w:cs="Times New Roman"/>
                                  <w:b/>
                                  <w:bCs/>
                                  <w:sz w:val="16"/>
                                  <w:szCs w:val="16"/>
                                  <w:lang w:val="de-DE"/>
                                </w:rPr>
                                <w:t>Modify</w:t>
                              </w:r>
                              <w:r>
                                <w:rPr>
                                  <w:rFonts w:ascii="Times New Roman" w:eastAsia="Calibri" w:hAnsi="Times New Roman" w:cs="Times New Roman"/>
                                  <w:b/>
                                  <w:bCs/>
                                  <w:sz w:val="16"/>
                                  <w:szCs w:val="16"/>
                                  <w:lang w:val="de-DE"/>
                                </w:rPr>
                                <w:t>AllOrdersReq</w:t>
                              </w:r>
                            </w:p>
                          </w:txbxContent>
                        </wps:txbx>
                        <wps:bodyPr rot="0" vert="horz" wrap="square" lIns="0" tIns="0" rIns="0" bIns="0" anchor="ctr" anchorCtr="0" upright="1">
                          <a:noAutofit/>
                        </wps:bodyPr>
                      </wps:wsp>
                      <wps:wsp>
                        <wps:cNvPr id="382541373" name="Straight Arrow Connector 1178"/>
                        <wps:cNvCnPr>
                          <a:cxnSpLocks noChangeShapeType="1"/>
                        </wps:cNvCnPr>
                        <wps:spPr bwMode="auto">
                          <a:xfrm flipH="1">
                            <a:off x="965605" y="1075441"/>
                            <a:ext cx="1879610"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593174458" name="Text Box 44"/>
                        <wps:cNvSpPr txBox="1">
                          <a:spLocks noChangeArrowheads="1"/>
                        </wps:cNvSpPr>
                        <wps:spPr bwMode="auto">
                          <a:xfrm>
                            <a:off x="1431808" y="875294"/>
                            <a:ext cx="996715" cy="200148"/>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A0A1BF0" w14:textId="77777777" w:rsidR="003D5EAA" w:rsidRPr="006F1D0E" w:rsidRDefault="003D5EAA" w:rsidP="00D56A48">
                              <w:pPr>
                                <w:pStyle w:val="Normlnweb"/>
                                <w:spacing w:beforeAutospacing="0" w:after="0" w:afterAutospacing="0"/>
                                <w:jc w:val="center"/>
                                <w:rPr>
                                  <w:rFonts w:ascii="Times New Roman" w:hAnsi="Times New Roman" w:cs="Times New Roman"/>
                                </w:rPr>
                              </w:pPr>
                              <w:r w:rsidRPr="006F1D0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6F1D0E">
                                <w:rPr>
                                  <w:rFonts w:ascii="Times New Roman" w:eastAsia="Calibri" w:hAnsi="Times New Roman" w:cs="Times New Roman"/>
                                  <w:b/>
                                  <w:bCs/>
                                  <w:sz w:val="16"/>
                                  <w:szCs w:val="16"/>
                                  <w:lang w:val="de-DE"/>
                                </w:rPr>
                                <w:t>rExe</w:t>
                              </w:r>
                              <w:r>
                                <w:rPr>
                                  <w:rFonts w:ascii="Times New Roman" w:eastAsia="Calibri" w:hAnsi="Times New Roman" w:cs="Times New Roman"/>
                                  <w:b/>
                                  <w:bCs/>
                                  <w:sz w:val="16"/>
                                  <w:szCs w:val="16"/>
                                  <w:lang w:val="de-DE"/>
                                </w:rPr>
                                <w:t>cution</w:t>
                              </w:r>
                              <w:r w:rsidRPr="006F1D0E">
                                <w:rPr>
                                  <w:rFonts w:ascii="Times New Roman" w:eastAsia="Calibri" w:hAnsi="Times New Roman" w:cs="Times New Roman"/>
                                  <w:b/>
                                  <w:bCs/>
                                  <w:sz w:val="16"/>
                                  <w:szCs w:val="16"/>
                                  <w:lang w:val="de-DE"/>
                                </w:rPr>
                                <w:t>Rprt</w:t>
                              </w:r>
                            </w:p>
                          </w:txbxContent>
                        </wps:txbx>
                        <wps:bodyPr rot="0" vert="horz" wrap="square" lIns="0" tIns="0" rIns="0" bIns="0" anchor="ctr" anchorCtr="0" upright="1">
                          <a:noAutofit/>
                        </wps:bodyPr>
                      </wps:wsp>
                      <wps:wsp>
                        <wps:cNvPr id="1550768839" name="Straight Arrow Connector 1180"/>
                        <wps:cNvCnPr>
                          <a:cxnSpLocks noChangeShapeType="1"/>
                        </wps:cNvCnPr>
                        <wps:spPr bwMode="auto">
                          <a:xfrm flipH="1">
                            <a:off x="965605" y="867094"/>
                            <a:ext cx="18872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2011223674" name="Text Box 24"/>
                        <wps:cNvSpPr txBox="1">
                          <a:spLocks noChangeArrowheads="1"/>
                        </wps:cNvSpPr>
                        <wps:spPr bwMode="auto">
                          <a:xfrm>
                            <a:off x="1431808" y="710405"/>
                            <a:ext cx="854105" cy="14078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0DE8F9E" w14:textId="77777777" w:rsidR="003D5EAA" w:rsidRPr="006F1D0E" w:rsidRDefault="003D5EAA" w:rsidP="003D5EAA">
                              <w:pPr>
                                <w:pStyle w:val="Normlnweb"/>
                                <w:spacing w:after="0"/>
                                <w:jc w:val="center"/>
                                <w:rPr>
                                  <w:rFonts w:ascii="Times New Roman" w:hAnsi="Times New Roman" w:cs="Times New Roman"/>
                                </w:rPr>
                              </w:pPr>
                              <w:r w:rsidRPr="006F1D0E">
                                <w:rPr>
                                  <w:rFonts w:ascii="Times New Roman" w:eastAsia="Times New Roman" w:hAnsi="Times New Roman" w:cs="Times New Roman"/>
                                  <w:b/>
                                  <w:bCs/>
                                  <w:sz w:val="16"/>
                                  <w:szCs w:val="16"/>
                                  <w:lang w:val="de-DE"/>
                                </w:rPr>
                                <w:t>AckR</w:t>
                              </w:r>
                              <w:r>
                                <w:rPr>
                                  <w:rFonts w:ascii="Times New Roman" w:eastAsia="Times New Roman" w:hAnsi="Times New Roman" w:cs="Times New Roman"/>
                                  <w:b/>
                                  <w:bCs/>
                                  <w:sz w:val="16"/>
                                  <w:szCs w:val="16"/>
                                  <w:lang w:val="de-DE"/>
                                </w:rPr>
                                <w:t>esp</w:t>
                              </w:r>
                            </w:p>
                          </w:txbxContent>
                        </wps:txbx>
                        <wps:bodyPr rot="0" vert="horz" wrap="square" lIns="0" tIns="0" rIns="0" bIns="0" anchor="ctr" anchorCtr="0" upright="1">
                          <a:noAutofit/>
                        </wps:bodyPr>
                      </wps:wsp>
                      <wps:wsp>
                        <wps:cNvPr id="798464111" name="Left Brace 1182"/>
                        <wps:cNvSpPr>
                          <a:spLocks/>
                        </wps:cNvSpPr>
                        <wps:spPr bwMode="auto">
                          <a:xfrm>
                            <a:off x="737404" y="661248"/>
                            <a:ext cx="109201" cy="275662"/>
                          </a:xfrm>
                          <a:prstGeom prst="leftBrace">
                            <a:avLst>
                              <a:gd name="adj1" fmla="val 8319"/>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65387A89" w14:textId="77777777" w:rsidR="003D5EAA" w:rsidRDefault="003D5EAA" w:rsidP="003D5EAA">
                              <w:pPr>
                                <w:pStyle w:val="Normlnweb"/>
                                <w:spacing w:before="120" w:after="0"/>
                              </w:pPr>
                              <w:r>
                                <w:rPr>
                                  <w:rFonts w:eastAsia="Times New Roman"/>
                                  <w:szCs w:val="22"/>
                                </w:rPr>
                                <w:t> </w:t>
                              </w:r>
                            </w:p>
                          </w:txbxContent>
                        </wps:txbx>
                        <wps:bodyPr rot="0" vert="horz" wrap="square" lIns="91440" tIns="45720" rIns="91440" bIns="45720" anchor="ctr" anchorCtr="0" upright="1">
                          <a:noAutofit/>
                        </wps:bodyPr>
                      </wps:wsp>
                      <wps:wsp>
                        <wps:cNvPr id="2125053507" name="Straight Arrow Connector 1183"/>
                        <wps:cNvCnPr>
                          <a:cxnSpLocks noChangeShapeType="1"/>
                        </wps:cNvCnPr>
                        <wps:spPr bwMode="auto">
                          <a:xfrm flipV="1">
                            <a:off x="3004717" y="1075441"/>
                            <a:ext cx="1896110" cy="0"/>
                          </a:xfrm>
                          <a:prstGeom prst="straightConnector1">
                            <a:avLst/>
                          </a:prstGeom>
                          <a:noFill/>
                          <a:ln w="9525">
                            <a:solidFill>
                              <a:schemeClr val="accent4"/>
                            </a:solidFill>
                            <a:prstDash val="dash"/>
                            <a:round/>
                            <a:headEnd/>
                            <a:tailEnd type="triangle" w="med" len="med"/>
                          </a:ln>
                          <a:extLst>
                            <a:ext uri="{909E8E84-426E-40DD-AFC4-6F175D3DCCD1}">
                              <a14:hiddenFill xmlns:a14="http://schemas.microsoft.com/office/drawing/2010/main">
                                <a:noFill/>
                              </a14:hiddenFill>
                            </a:ext>
                          </a:extLst>
                        </wps:spPr>
                        <wps:bodyPr/>
                      </wps:wsp>
                      <wps:wsp>
                        <wps:cNvPr id="535028868" name="Text Box 26"/>
                        <wps:cNvSpPr txBox="1">
                          <a:spLocks noChangeArrowheads="1"/>
                        </wps:cNvSpPr>
                        <wps:spPr bwMode="auto">
                          <a:xfrm>
                            <a:off x="3304414" y="878775"/>
                            <a:ext cx="1274407" cy="108968"/>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2C1C751" w14:textId="77777777" w:rsidR="003D5EAA" w:rsidRPr="00313F4C" w:rsidRDefault="003D5EAA" w:rsidP="00D56A48">
                              <w:pPr>
                                <w:pStyle w:val="Normlnweb"/>
                                <w:spacing w:beforeAutospacing="0" w:after="0" w:afterAutospacing="0"/>
                                <w:jc w:val="center"/>
                                <w:rPr>
                                  <w:rFonts w:ascii="Times New Roman" w:hAnsi="Times New Roman" w:cs="Times New Roman"/>
                                  <w:color w:val="7030A0"/>
                                </w:rPr>
                              </w:pPr>
                              <w:r w:rsidRPr="00313F4C">
                                <w:rPr>
                                  <w:rFonts w:ascii="Times New Roman" w:eastAsia="Times New Roman" w:hAnsi="Times New Roman" w:cs="Times New Roman"/>
                                  <w:b/>
                                  <w:bCs/>
                                  <w:color w:val="7030A0"/>
                                  <w:sz w:val="16"/>
                                  <w:szCs w:val="16"/>
                                  <w:lang w:val="de-DE"/>
                                </w:rPr>
                                <w:t>PublicOrderBooksDeltaRprt</w:t>
                              </w:r>
                            </w:p>
                          </w:txbxContent>
                        </wps:txbx>
                        <wps:bodyPr rot="0" vert="horz" wrap="square" lIns="0" tIns="0" rIns="0" bIns="0" anchor="ctr" anchorCtr="0" upright="1">
                          <a:noAutofit/>
                        </wps:bodyPr>
                      </wps:wsp>
                      <wps:wsp>
                        <wps:cNvPr id="985649142" name="Straight Connector 985649142"/>
                        <wps:cNvCnPr>
                          <a:cxnSpLocks noChangeShapeType="1"/>
                        </wps:cNvCnPr>
                        <wps:spPr bwMode="auto">
                          <a:xfrm flipH="1" flipV="1">
                            <a:off x="905170" y="431332"/>
                            <a:ext cx="635" cy="1434044"/>
                          </a:xfrm>
                          <a:prstGeom prst="line">
                            <a:avLst/>
                          </a:prstGeom>
                          <a:noFill/>
                          <a:ln w="9525">
                            <a:solidFill>
                              <a:schemeClr val="accent1">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1242716840" name="Straight Connector 1"/>
                        <wps:cNvCnPr/>
                        <wps:spPr bwMode="auto">
                          <a:xfrm>
                            <a:off x="905805" y="1326266"/>
                            <a:ext cx="0" cy="487903"/>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134397658" name="Straight Connector 2134397658"/>
                        <wps:cNvCnPr>
                          <a:cxnSpLocks noChangeShapeType="1"/>
                        </wps:cNvCnPr>
                        <wps:spPr bwMode="auto">
                          <a:xfrm flipH="1" flipV="1">
                            <a:off x="4952427" y="404144"/>
                            <a:ext cx="635" cy="1434044"/>
                          </a:xfrm>
                          <a:prstGeom prst="line">
                            <a:avLst/>
                          </a:prstGeom>
                          <a:noFill/>
                          <a:ln w="9525">
                            <a:solidFill>
                              <a:schemeClr val="accent4"/>
                            </a:solidFill>
                            <a:prstDash val="sysDash"/>
                            <a:round/>
                            <a:headEnd/>
                            <a:tailEnd/>
                          </a:ln>
                          <a:extLst>
                            <a:ext uri="{909E8E84-426E-40DD-AFC4-6F175D3DCCD1}">
                              <a14:hiddenFill xmlns:a14="http://schemas.microsoft.com/office/drawing/2010/main">
                                <a:noFill/>
                              </a14:hiddenFill>
                            </a:ext>
                          </a:extLst>
                        </wps:spPr>
                        <wps:bodyPr/>
                      </wps:wsp>
                      <wps:wsp>
                        <wps:cNvPr id="922219195" name="Straight Connector 922219195"/>
                        <wps:cNvCnPr>
                          <a:cxnSpLocks noChangeShapeType="1"/>
                        </wps:cNvCnPr>
                        <wps:spPr bwMode="auto">
                          <a:xfrm flipH="1" flipV="1">
                            <a:off x="2911581" y="404147"/>
                            <a:ext cx="635" cy="1434044"/>
                          </a:xfrm>
                          <a:prstGeom prst="line">
                            <a:avLst/>
                          </a:prstGeom>
                          <a:noFill/>
                          <a:ln w="9525">
                            <a:solidFill>
                              <a:schemeClr val="accent1">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718615884" name="Straight Connector 1"/>
                        <wps:cNvCnPr/>
                        <wps:spPr bwMode="auto">
                          <a:xfrm>
                            <a:off x="2912216" y="1330232"/>
                            <a:ext cx="0" cy="487903"/>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908135064" name="Straight Connector 1"/>
                        <wps:cNvCnPr/>
                        <wps:spPr bwMode="auto">
                          <a:xfrm>
                            <a:off x="4952427" y="1326267"/>
                            <a:ext cx="0" cy="487903"/>
                          </a:xfrm>
                          <a:prstGeom prst="line">
                            <a:avLst/>
                          </a:prstGeom>
                          <a:noFill/>
                          <a:ln w="76200">
                            <a:solidFill>
                              <a:schemeClr val="accent4"/>
                            </a:solidFill>
                            <a:round/>
                            <a:headEnd/>
                            <a:tailEnd/>
                          </a:ln>
                          <a:extLst>
                            <a:ext uri="{909E8E84-426E-40DD-AFC4-6F175D3DCCD1}">
                              <a14:hiddenFill xmlns:a14="http://schemas.microsoft.com/office/drawing/2010/main">
                                <a:noFill/>
                              </a14:hiddenFill>
                            </a:ext>
                          </a:extLst>
                        </wps:spPr>
                        <wps:bodyPr/>
                      </wps:wsp>
                      <wps:wsp>
                        <wps:cNvPr id="124586045" name="Straight Connector 14"/>
                        <wps:cNvCnPr/>
                        <wps:spPr bwMode="auto">
                          <a:xfrm>
                            <a:off x="4952427" y="431433"/>
                            <a:ext cx="0" cy="837686"/>
                          </a:xfrm>
                          <a:prstGeom prst="line">
                            <a:avLst/>
                          </a:prstGeom>
                          <a:noFill/>
                          <a:ln w="76200">
                            <a:solidFill>
                              <a:schemeClr val="accent4"/>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12D42DA8" id="Canvas 96" o:spid="_x0000_s1136" editas="canvas" style="width:427.9pt;height:207.4pt;mso-position-horizontal-relative:char;mso-position-vertical-relative:line" coordsize="54343,2633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UcwKIQoAAMJSAAAOAAAAZHJzL2Uyb0RvYy54bWzsXNty47gRfU9V/oHF9x0TJAACqtFsbTy7&#10;k1RNkq2ayb7TFHVJKFIhacvO1+fgQpCiJY3li2zLfrEp8SIQaJw+fbqBjz9fL3PvKqvqRVmMffIh&#10;8L2sSMvJopiN/X99/+0n4Xt1kxSTJC+LbOzfZLX/86c//+njejXKwnJe5pOs8vCQoh6tV2N/3jSr&#10;0dlZnc6zZVJ/KFdZgZPTslomDT5Ws7NJlazx9GV+FgYBP1uX1WRVlWlW1/j2sznpf9LPn06ztPnn&#10;dFpnjZePfbSt0X8r/fdC/T379DEZzapkNV+kthnJPVqxTBYFftQ96nPSJN5ltbj1qOUircq6nDYf&#10;0nJ5Vk6nizTT74C3IcHgbc6T4iqp9cuk6J22gTh6xOdezFS7i/K3RZ6jN87w9JH6Tv1fY3wyfLle&#10;YXTqlRun+mG//22erDL9WvUo/cfV75W3mIx9FrKAcCIj3yuSJWzlW1Mli9m88c7LosBIlpVH1ICp&#10;1uC28+L3yn6qV3jGxfrv5QS3JZdNqcfielot1buhl73rsS8DJgLmezdjn/Io5MIMfnbdeClOwzpS&#10;nBIBjyJtF2fJqH3CqqqbL1m59NTB2M8XhWp+MkquvtaN6rRk1F6y0ZnJKC+89diPOWxV31GX+WKi&#10;ulpdp608O88r7yqBfSZpmhUN0dfll0u8jflesgB342fwuMsl7Nl83TbSPUW3Y+MHqvKymOgb51ky&#10;+dUeN8kiN8dod17oMa9Hqg9N316UkxvdtbAFPe5HMgAZhjEXNNprAOEDLCCUJAwJNybAWBix7SZA&#10;aBBrS3s3gSObAKEkjgPKZIsB39X0/Et57ZG4N/Df1HxvrvE9fI6ZV6uvZfqf2ivK83lSzLJfqqpc&#10;K6MHVJmhtKihbjX2fCfQCKmMOaHaZJgMSbRpMYIxojBFIUfEGBftpNyBHBVgTLd3B3JszF43sc18&#10;z7dAAwEy3BMb1MTv4/5WKGiuL641OFPedr9BB68qjS+F78fBvKz+53tr+NGxX//3Mqky38v/VqDz&#10;ldNtD6r24KI9SIoUt479tKl8z3w4b4x7vlxVCvzbAS7KX4Dr04WGWzWWph0WvOCcjgRSNIgCErEQ&#10;KGK8VGeh2qH0zOw4FooZIyOFmTBBznk4cGskZFTK2JoojWSsJ9JuZHu9JuoQ4o2bKOESVqqgtLVR&#10;x6Q0LPb4VCTcvLaMSoFCel18G+Cppmzfb1bgVxtwqkjYj+DUm+aL1R/tRG7ZWBxr5ITVEhZIEg3t&#10;VkhOiCVlP0DV2hJFxxONT9iBsY7qtuxMgnkaJ/JyyJnX6L5uqgW8WQ40BYtcZhOgaoY4Sx0Z2vmC&#10;6FtIQsp4xIKwNTsHjWGftR3PeRMa0ShABKqMLOI0NiQiGbWcXzAat+4bpE+crvt2vumNY6OIqWSA&#10;R3C2QZB5Gxpdnz0xNP71FjRGiFWN1XIheCw3SScRMbDxlKFRBdOfk3puiO8ER6YH9sazrxAyCaci&#10;oqGMbrNJSlvCDes7ImSC2jIG29J+mQoihsZHQCFDBEQq5CEB7PBk+aR+8y7UeJkhz2y0nnXCHETX&#10;gYJ6kOD4BRNsBSq0Xs36whzsM4qFxKAbzNSXebHFR33pl2plImslgeJQR+OKothHufPqs77iDood&#10;BEEOIUbbosBEYYPoG4EN2Ab8u7JFHirCaHAinSuVzIh6OGXFs3T+q9X61I2ImLTeF4f6qS4g0i22&#10;LTxSTElkiHkUidgxp52E3fgCG2TeSQHV7HvoYggRxsEo0WLTu3COKa+75iRZ91txLRJidySB5e2k&#10;3WlShvQ+nkmRWGhk6Gj2iZvUqbESiRFkUQx1fChxRU5iOSopARsGJHVA3oZviNiUU2rFV4VjDsa7&#10;jIxN2vxI19qQBQ6RRsGW8MP34AlEaPH2tPRREsaCB0HI4LcHAqmReCzQHI/SOusJ2VBk6htQaESK&#10;5zAgzVreDcikgcOAIUZHEvZ2GnAYogvN3B7BcwWGZHIxTAq/ey7/NUmQBLk6EUXwXi347GY9/fj6&#10;7kR6KGNDoja2w2I+JNJxbGOMkyTSp8Z6GGEygBzjkiZfsylSz1WSZh6CJeviLe9R/KDuB7m6IsVE&#10;wAqP6rsUpBiVhUXRLYlFBWdaX5FGBtrtlHI0Urexyyqrts0m1vkmk3/DPqfLHFVNKDLxMDu0Fr95&#10;CeLO7hLWppTxqzqFolnV3vqWl5hBMWRwS37E5bSZy0ocKIpLQikGz+S1KYtDfDC5bXvG5LftmdeX&#10;444QO1ICma9FUZfIoa7LnicAYGIYW/YoXChMQc/u2fJ0MYBjIgea0rFjAK1uQTE8krKF8hjJuESW&#10;eRgMoAxrE1KPUy0RchZbjw20x8RFIzqhghCUHgVorA0pg5NNCDJHfw40WId7DvNw8IrreQiVEeWM&#10;whlYE91JGQnoZc9oTenDkaolOOM2JYggJTaj17NbIVUh2gnLtqfGNlHnDK6JitfW6pyLfa5aiQh1&#10;ZBxqGmQ2Br2NaamvZ2K6RsdCI+GRIsqGYp1aqSMkc+uZ3jg0RgK1gwRCcGuj+5Dx2YolOmREKppR&#10;alOArUb8XiyRjLYU/7/GYgkmgVGUMiR8B8rycxVL0Aj83dSXiZiFSEZs0Ekpkb62oTwWgBCqJ8n9&#10;w5MXWx1ucsj3ULBPjk2idgZrWODZWxvdg5m3Eq8qFHmK2tth9l92mAkyGQzNlghUIryzyddUehsQ&#10;rGyKeOxKdDo66QK9oyo2KL110IhCb1VwuQGNqLx1C2fUcitTh36K0OhS5m+cTcZSUE4JSrSs9+7p&#10;6yhHGgqLj6Kwx1FMAxPTcI7y9EFdCgkkVt2aqDmMGRbP7A9pDhfbiZX2+3r8GxXbXYBw4Dw4dbEd&#10;yyYQb2PZhEs87aMMTmcGmh9TgIqCQC+f0LWY2+Osl7heRzs/eJUN5vxWSgCVUYVYP3A7XsLqRStx&#10;HJUUYGE94nODxyIWcTwgBagdQmLNrlUkKO4y5RinyApeRW35ETZ9kIJxCoh3OqgDP7eYz+uu6Yz2&#10;KbFPh0vbFy0GjMSIWaGRgt+6VHqrNWHxm83bY+EZTP0HbOLQXSQelGV/wErxTbysb2q1NMfQ+b2y&#10;PEYLU3dLBt4wAHVaSQbHW7sNBhjGBFtMYAgHq786a3PFeNbDWpu7U0VHb4sRgh1GwmFJkM3QUCzg&#10;CjZXHSRuA5H3PUbsZkBPsskMdnBQa+B5JyJuAZzeRc+NOFitqIzWQA6KMgyodGmZlwM5LdrtoVqv&#10;GDqQqQuJRDHDHuTornluq8FGN4QJU5gIR0ToIJn3cqzm9m5H744K+0URwTGAwsl5W0DqIX6qvxES&#10;aEwQtkWBLZN5d1TtthbPxlVkILDPTKBS8k/CVfqexZCVAUi8FBvY6lheHfFkWBVD93kPxMWbbuMQ&#10;4tkfTEQmag813N7RBDuWKNpA+dAjhyWHbG73tGOJcCJV+yTquMNu6qh2Yux/1kFHt/Xkp/8DAAD/&#10;/wMAUEsDBBQABgAIAAAAIQACVEIK2gAAAAUBAAAPAAAAZHJzL2Rvd25yZXYueG1sTI/BasMwDIbv&#10;g76D0WC31elot5DFKe2gx0KXDnp1bC0Oi+UQu2329tV22S4C8YtP31+uJ9+LC46xC6RgMc9AIJlg&#10;O2oVfBx3jzmImDRZ3QdCBd8YYV3N7kpd2HCld7zUqRUMoVhoBS6loZAyGodex3kYkDj7DKPXidex&#10;lXbUV4b7Xj5l2bP0uiP+4PSAbw7NV332CpZH6g77bb497U4m1Wbf2My9KPVwP21eQSSc0t8x/Oiz&#10;OlTs1IQz2Sh6BVwk/U7O8tWKazQMXixzkFUp/9tXNwAAAP//AwBQSwECLQAUAAYACAAAACEAtoM4&#10;kv4AAADhAQAAEwAAAAAAAAAAAAAAAAAAAAAAW0NvbnRlbnRfVHlwZXNdLnhtbFBLAQItABQABgAI&#10;AAAAIQA4/SH/1gAAAJQBAAALAAAAAAAAAAAAAAAAAC8BAABfcmVscy8ucmVsc1BLAQItABQABgAI&#10;AAAAIQAxUcwKIQoAAMJSAAAOAAAAAAAAAAAAAAAAAC4CAABkcnMvZTJvRG9jLnhtbFBLAQItABQA&#10;BgAIAAAAIQACVEIK2gAAAAUBAAAPAAAAAAAAAAAAAAAAAHsMAABkcnMvZG93bnJldi54bWxQSwUG&#10;AAAAAAQABADzAAAAgg0AAAAA&#10;">
                <v:shape id="_x0000_s1137" type="#_x0000_t75" style="position:absolute;width:54343;height:26339;visibility:visible;mso-wrap-style:square">
                  <v:fill o:detectmouseclick="t"/>
                  <v:path o:connecttype="none"/>
                </v:shape>
                <v:line id="Straight Connector 1" o:spid="_x0000_s1138" style="position:absolute;visibility:visible;mso-wrap-style:square" from="9058,4632" to="9058,1269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LJzPzAAAAOIAAAAPAAAAZHJzL2Rvd25yZXYueG1sRI9Pa8JA&#10;FMTvBb/D8oReim6SEv+krlJKSwueoiL29pp9TUKzb0N21fjtu4LgcZiZ3zCLVW8acaLO1ZYVxOMI&#10;BHFhdc2lgt32YzQD4TyyxsYyKbiQg9Vy8LDATNsz53Ta+FIECLsMFVTet5mUrqjIoBvbljh4v7Yz&#10;6IPsSqk7PAe4aWQSRRNpsOawUGFLbxUVf5ujUTBdv+fJdl+kPvmZfx7zuj3snr6Vehz2ry8gPPX+&#10;Hr61v7SCNEmjeBLPn+F6KdwBufwHAAD//wMAUEsBAi0AFAAGAAgAAAAhANvh9svuAAAAhQEAABMA&#10;AAAAAAAAAAAAAAAAAAAAAFtDb250ZW50X1R5cGVzXS54bWxQSwECLQAUAAYACAAAACEAWvQsW78A&#10;AAAVAQAACwAAAAAAAAAAAAAAAAAfAQAAX3JlbHMvLnJlbHNQSwECLQAUAAYACAAAACEAQSycz8wA&#10;AADiAAAADwAAAAAAAAAAAAAAAAAHAgAAZHJzL2Rvd25yZXYueG1sUEsFBgAAAAADAAMAtwAAAAAD&#10;AAAAAA==&#10;" strokecolor="#4579b8 [3044]" strokeweight="6pt"/>
                <v:line id="Straight Connector 12" o:spid="_x0000_s1139" style="position:absolute;visibility:visible;mso-wrap-style:square" from="29122,4552" to="29122,126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j2BzzQAAAOIAAAAPAAAAZHJzL2Rvd25yZXYueG1sRI9Pa8JA&#10;FMTvBb/D8gpeim66tv6JrlKkpYWeoiJ6e2Zfk2D2bciumn77bqHQ4zAzv2EWq87W4kqtrxxreBwm&#10;IIhzZyouNOy2b4MpCB+QDdaOScM3eVgte3cLTI27cUbXTShEhLBPUUMZQpNK6fOSLPqha4ij9+Va&#10;iyHKtpCmxVuE21qqJBlLixXHhRIbWpeUnzcXq2Hy+Zqp7T5/Duo0e79kVXPYPRy17t93L3MQgbrw&#10;H/5rfxgNM6Um4+nTaAS/l+IdkMsfAAAA//8DAFBLAQItABQABgAIAAAAIQDb4fbL7gAAAIUBAAAT&#10;AAAAAAAAAAAAAAAAAAAAAABbQ29udGVudF9UeXBlc10ueG1sUEsBAi0AFAAGAAgAAAAhAFr0LFu/&#10;AAAAFQEAAAsAAAAAAAAAAAAAAAAAHwEAAF9yZWxzLy5yZWxzUEsBAi0AFAAGAAgAAAAhAM6PYHPN&#10;AAAA4gAAAA8AAAAAAAAAAAAAAAAABwIAAGRycy9kb3ducmV2LnhtbFBLBQYAAAAAAwADALcAAAAB&#10;AwAAAAA=&#10;" strokecolor="#4579b8 [3044]" strokeweight="6pt"/>
                <v:shape id="Text Box 17" o:spid="_x0000_s1140" type="#_x0000_t202" style="position:absolute;left:24976;top:592;width:8551;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dtgTxQAAAOIAAAAPAAAAZHJzL2Rvd25yZXYueG1sRE9da8Iw&#10;FH0f7D+EO9jbTDu6qdUoIghjb3NT8e3S3DXF5qYksdZ/vwjCHg/ne74cbCt68qFxrCAfZSCIK6cb&#10;rhX8fG9eJiBCRNbYOiYFVwqwXDw+zLHU7sJf1G9jLVIIhxIVmBi7UspQGbIYRq4jTtyv8xZjgr6W&#10;2uMlhdtWvmbZu7TYcGow2NHaUHXanq2C2Pt9sVkNXl/35hNPNj8cm51Sz0/DagYi0hD/xXf3h07z&#10;i3w8zoq3KdwuJQxy8QcAAP//AwBQSwECLQAUAAYACAAAACEA2+H2y+4AAACFAQAAEwAAAAAAAAAA&#10;AAAAAAAAAAAAW0NvbnRlbnRfVHlwZXNdLnhtbFBLAQItABQABgAIAAAAIQBa9CxbvwAAABUBAAAL&#10;AAAAAAAAAAAAAAAAAB8BAABfcmVscy8ucmVsc1BLAQItABQABgAIAAAAIQAbdtgTxQAAAOIAAAAP&#10;AAAAAAAAAAAAAAAAAAcCAABkcnMvZG93bnJldi54bWxQSwUGAAAAAAMAAwC3AAAA+QIAAAAA&#10;" fillcolor="white [3201]" stroked="f" strokeweight=".5pt">
                  <v:textbox inset="0,0,0,0">
                    <w:txbxContent>
                      <w:p w14:paraId="4DB6C066" w14:textId="77777777" w:rsidR="003D5EAA" w:rsidRPr="007A7A26" w:rsidRDefault="003D5EAA" w:rsidP="00D56A48">
                        <w:pPr>
                          <w:spacing w:after="0"/>
                          <w:jc w:val="center"/>
                          <w:rPr>
                            <w:b/>
                            <w:sz w:val="16"/>
                            <w:szCs w:val="16"/>
                            <w:lang w:val="de-DE"/>
                          </w:rPr>
                        </w:pPr>
                        <w:proofErr w:type="gramStart"/>
                        <w:r>
                          <w:rPr>
                            <w:b/>
                            <w:sz w:val="16"/>
                            <w:szCs w:val="16"/>
                            <w:lang w:val="de-DE"/>
                          </w:rPr>
                          <w:t xml:space="preserve">MQ </w:t>
                        </w:r>
                        <w:r w:rsidRPr="007A7A26">
                          <w:rPr>
                            <w:b/>
                            <w:sz w:val="16"/>
                            <w:szCs w:val="16"/>
                            <w:lang w:val="de-DE"/>
                          </w:rPr>
                          <w:t xml:space="preserve"> </w:t>
                        </w:r>
                        <w:proofErr w:type="spellStart"/>
                        <w:r w:rsidRPr="007A7A26">
                          <w:rPr>
                            <w:b/>
                            <w:sz w:val="16"/>
                            <w:szCs w:val="16"/>
                            <w:lang w:val="de-DE"/>
                          </w:rPr>
                          <w:t>server</w:t>
                        </w:r>
                        <w:proofErr w:type="spellEnd"/>
                        <w:proofErr w:type="gramEnd"/>
                      </w:p>
                    </w:txbxContent>
                  </v:textbox>
                </v:shape>
                <v:shape id="Text Box 18" o:spid="_x0000_s1141" type="#_x0000_t202" style="position:absolute;left:41793;top:666;width:12550;height:34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x3gkyAAAAOIAAAAPAAAAZHJzL2Rvd25yZXYueG1sRI9BawIx&#10;FITvhf6H8Aq91WTVSlmNIoJQequ1lt4em+dmcfOyJHFd/31TEDwOM/MNs1gNrhU9hdh41lCMFAji&#10;ypuGaw37r+3LG4iYkA22nknDlSKslo8PCyyNv/An9btUiwzhWKIGm1JXShkrSw7jyHfE2Tv64DBl&#10;GWppAl4y3LVyrNRMOmw4L1jsaGOpOu3OTkPqw2G6XQ/BXA/2A0+u+PltvrV+fhrWcxCJhnQP39rv&#10;RsNUTVQxeR3P4P9SvgNy+QcAAP//AwBQSwECLQAUAAYACAAAACEA2+H2y+4AAACFAQAAEwAAAAAA&#10;AAAAAAAAAAAAAAAAW0NvbnRlbnRfVHlwZXNdLnhtbFBLAQItABQABgAIAAAAIQBa9CxbvwAAABUB&#10;AAALAAAAAAAAAAAAAAAAAB8BAABfcmVscy8ucmVsc1BLAQItABQABgAIAAAAIQDsx3gkyAAAAOIA&#10;AAAPAAAAAAAAAAAAAAAAAAcCAABkcnMvZG93bnJldi54bWxQSwUGAAAAAAMAAwC3AAAA/AIAAAAA&#10;" fillcolor="white [3201]" stroked="f" strokeweight=".5pt">
                  <v:textbox inset="0,0,0,0">
                    <w:txbxContent>
                      <w:p w14:paraId="76FFF77F" w14:textId="3897B248" w:rsidR="003D5EAA" w:rsidRPr="009D4258" w:rsidRDefault="00144538" w:rsidP="00D56A48">
                        <w:pPr>
                          <w:pStyle w:val="Normlnweb"/>
                          <w:spacing w:beforeAutospacing="0" w:after="0" w:afterAutospacing="0"/>
                          <w:jc w:val="center"/>
                          <w:rPr>
                            <w:rFonts w:ascii="Times New Roman" w:hAnsi="Times New Roman" w:cs="Times New Roman"/>
                            <w:color w:val="7030A0"/>
                            <w:sz w:val="16"/>
                            <w:szCs w:val="16"/>
                          </w:rPr>
                        </w:pPr>
                        <w:r>
                          <w:rPr>
                            <w:rFonts w:ascii="Times New Roman" w:eastAsia="Times New Roman" w:hAnsi="Times New Roman" w:cs="Times New Roman"/>
                            <w:b/>
                            <w:bCs/>
                            <w:color w:val="7030A0"/>
                            <w:sz w:val="16"/>
                            <w:szCs w:val="16"/>
                          </w:rPr>
                          <w:t>Users</w:t>
                        </w:r>
                      </w:p>
                      <w:p w14:paraId="54C6B94C" w14:textId="2E9F3EB6" w:rsidR="003D5EAA" w:rsidRPr="009D4258" w:rsidRDefault="003D5EAA" w:rsidP="00D56A48">
                        <w:pPr>
                          <w:pStyle w:val="Normlnweb"/>
                          <w:spacing w:beforeAutospacing="0" w:after="0" w:afterAutospacing="0"/>
                          <w:jc w:val="center"/>
                          <w:rPr>
                            <w:rFonts w:ascii="Times New Roman" w:hAnsi="Times New Roman" w:cs="Times New Roman"/>
                            <w:color w:val="7030A0"/>
                            <w:sz w:val="16"/>
                            <w:szCs w:val="16"/>
                          </w:rPr>
                        </w:pPr>
                        <w:r w:rsidRPr="009D4258">
                          <w:rPr>
                            <w:rFonts w:ascii="Times New Roman" w:eastAsia="Times New Roman" w:hAnsi="Times New Roman" w:cs="Times New Roman"/>
                            <w:b/>
                            <w:bCs/>
                            <w:color w:val="7030A0"/>
                            <w:sz w:val="16"/>
                            <w:szCs w:val="16"/>
                          </w:rPr>
                          <w:t>(</w:t>
                        </w:r>
                        <w:r w:rsidR="00144538">
                          <w:rPr>
                            <w:rFonts w:ascii="Times New Roman" w:eastAsia="Times New Roman" w:hAnsi="Times New Roman" w:cs="Times New Roman"/>
                            <w:b/>
                            <w:bCs/>
                            <w:color w:val="7030A0"/>
                            <w:sz w:val="16"/>
                            <w:szCs w:val="16"/>
                          </w:rPr>
                          <w:t>the whole OTE market</w:t>
                        </w:r>
                        <w:r w:rsidRPr="009D4258">
                          <w:rPr>
                            <w:rFonts w:ascii="Times New Roman" w:eastAsia="Times New Roman" w:hAnsi="Times New Roman" w:cs="Times New Roman"/>
                            <w:b/>
                            <w:bCs/>
                            <w:color w:val="7030A0"/>
                            <w:sz w:val="16"/>
                            <w:szCs w:val="16"/>
                            <w:lang w:val="de-DE"/>
                          </w:rPr>
                          <w:t>)</w:t>
                        </w:r>
                      </w:p>
                      <w:p w14:paraId="66BF83AE" w14:textId="77777777" w:rsidR="003D5EAA" w:rsidRPr="009D4258" w:rsidRDefault="003D5EAA" w:rsidP="00D56A48">
                        <w:pPr>
                          <w:spacing w:after="0"/>
                          <w:jc w:val="center"/>
                          <w:rPr>
                            <w:b/>
                            <w:color w:val="7030A0"/>
                            <w:sz w:val="16"/>
                            <w:szCs w:val="16"/>
                            <w:lang w:val="de-DE"/>
                          </w:rPr>
                        </w:pPr>
                      </w:p>
                    </w:txbxContent>
                  </v:textbox>
                </v:shape>
                <v:shape id="Straight Arrow Connector 386" o:spid="_x0000_s1142" type="#_x0000_t32" style="position:absolute;left:9771;top:15091;width:18961;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GdT8xwAAAOMAAAAPAAAAZHJzL2Rvd25yZXYueG1sRE9fS8Mw&#10;EH8X/A7hBN9cWjczV5cNERTZ21bx+dacTbG51CTbOj+9EQQf7/f/luvR9eJIIXaeNZSTAgRx403H&#10;rYa3+vnmHkRMyAZ7z6ThTBHWq8uLJVbGn3hLx11qRQ7hWKEGm9JQSRkbSw7jxA/EmfvwwWHKZ2il&#10;CXjK4a6Xt0WhpMOOc4PFgZ4sNZ+7g9Owr7/MnVW12YSpV+r8/T7fHF60vr4aHx9AJBrTv/jP/Wry&#10;fLWYFdNyVs7h96cMgFz9AAAA//8DAFBLAQItABQABgAIAAAAIQDb4fbL7gAAAIUBAAATAAAAAAAA&#10;AAAAAAAAAAAAAABbQ29udGVudF9UeXBlc10ueG1sUEsBAi0AFAAGAAgAAAAhAFr0LFu/AAAAFQEA&#10;AAsAAAAAAAAAAAAAAAAAHwEAAF9yZWxzLy5yZWxzUEsBAi0AFAAGAAgAAAAhANIZ1PzHAAAA4wAA&#10;AA8AAAAAAAAAAAAAAAAABwIAAGRycy9kb3ducmV2LnhtbFBLBQYAAAAAAwADALcAAAD7AgAAAAA=&#10;" strokecolor="#4579b8 [3044]">
                  <v:stroke endarrow="block"/>
                </v:shape>
                <v:shape id="Text Box 22" o:spid="_x0000_s1143" type="#_x0000_t202" style="position:absolute;left:14343;top:13647;width:8547;height:14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4gtmyQAAAOMAAAAPAAAAZHJzL2Rvd25yZXYueG1sRI/NasMw&#10;EITvhb6D2EJujWw3CcWNEkIhUHJrfultsbaWibUykuo4b18FAjkOM/MNM18OthU9+dA4VpCPMxDE&#10;ldMN1wr2u/XrO4gQkTW2jknBlQIsF89Pcyy1u/A39dtYiwThUKICE2NXShkqQxbD2HXEyft13mJM&#10;0tdSe7wkuG1lkWUzabHhtGCwo09D1Xn7ZxXE3h8n69Xg9fVoNni2+emnOSg1ehlWHyAiDfERvre/&#10;tIIiLybT2ds0K+D2Kf0BufgHAAD//wMAUEsBAi0AFAAGAAgAAAAhANvh9svuAAAAhQEAABMAAAAA&#10;AAAAAAAAAAAAAAAAAFtDb250ZW50X1R5cGVzXS54bWxQSwECLQAUAAYACAAAACEAWvQsW78AAAAV&#10;AQAACwAAAAAAAAAAAAAAAAAfAQAAX3JlbHMvLnJlbHNQSwECLQAUAAYACAAAACEAUOILZskAAADj&#10;AAAADwAAAAAAAAAAAAAAAAAHAgAAZHJzL2Rvd25yZXYueG1sUEsFBgAAAAADAAMAtwAAAP0CAAAA&#10;AA==&#10;" fillcolor="white [3201]" stroked="f" strokeweight=".5pt">
                  <v:textbox inset="0,0,0,0">
                    <w:txbxContent>
                      <w:p w14:paraId="5C2B99B4" w14:textId="77777777" w:rsidR="003D5EAA" w:rsidRPr="00880ADE" w:rsidRDefault="003D5EAA" w:rsidP="003D5EAA">
                        <w:pPr>
                          <w:pStyle w:val="Normlnweb"/>
                          <w:spacing w:after="200"/>
                          <w:jc w:val="center"/>
                          <w:rPr>
                            <w:rFonts w:ascii="Times New Roman" w:hAnsi="Times New Roman" w:cs="Times New Roman"/>
                            <w:b/>
                          </w:rPr>
                        </w:pPr>
                        <w:proofErr w:type="spellStart"/>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rReq</w:t>
                        </w:r>
                        <w:proofErr w:type="spellEnd"/>
                      </w:p>
                    </w:txbxContent>
                  </v:textbox>
                </v:shape>
                <v:shape id="Straight Arrow Connector 388" o:spid="_x0000_s1144" type="#_x0000_t32" style="position:absolute;left:9739;top:16886;width:1879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PQaJygAAAOIAAAAPAAAAZHJzL2Rvd25yZXYueG1sRI9Ba8JA&#10;FITvQv/D8gredNOSpDG6SiutePDSKOLxkX1NQrNvQ3bV+O+7BcHjMDPfMIvVYFpxod41lhW8TCMQ&#10;xKXVDVcKDvuvSQbCeWSNrWVScCMHq+XTaIG5tlf+pkvhKxEg7HJUUHvf5VK6siaDbmo74uD92N6g&#10;D7KvpO7xGuCmla9RlEqDDYeFGjta11T+FmejYLNbJ8dTWqT8mX0c8ZaadhdvlBo/D+9zEJ4G/wjf&#10;21utIHuLZ8ksjhL4vxTugFz+AQAA//8DAFBLAQItABQABgAIAAAAIQDb4fbL7gAAAIUBAAATAAAA&#10;AAAAAAAAAAAAAAAAAABbQ29udGVudF9UeXBlc10ueG1sUEsBAi0AFAAGAAgAAAAhAFr0LFu/AAAA&#10;FQEAAAsAAAAAAAAAAAAAAAAAHwEAAF9yZWxzLy5yZWxzUEsBAi0AFAAGAAgAAAAhAF49BonKAAAA&#10;4gAAAA8AAAAAAAAAAAAAAAAABwIAAGRycy9kb3ducmV2LnhtbFBLBQYAAAAAAwADALcAAAD+AgAA&#10;AAA=&#10;" strokecolor="#4579b8 [3044]">
                  <v:stroke dashstyle="dash" endarrow="block"/>
                </v:shape>
                <v:shape id="Text Box 44" o:spid="_x0000_s1145" type="#_x0000_t202" style="position:absolute;left:13525;top:15481;width:11397;height:10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OyJwxgAAAOMAAAAPAAAAZHJzL2Rvd25yZXYueG1sRE9fa8Iw&#10;EH8f7DuEE/Y2U7UUV40iA0H2ptscvh3N2RSbS0lird/eDAZ7vN//W64H24qefGgcK5iMMxDEldMN&#10;1wq+PrevcxAhImtsHZOCOwVYr56fllhqd+M99YdYixTCoUQFJsaulDJUhiyGseuIE3d23mJMp6+l&#10;9nhL4baV0ywrpMWGU4PBjt4NVZfD1SqIvT/m283g9f1oPvBiJz+n5lupl9GwWYCINMR/8Z97p9P8&#10;Ip/P8unbrIDfnxIAcvUAAAD//wMAUEsBAi0AFAAGAAgAAAAhANvh9svuAAAAhQEAABMAAAAAAAAA&#10;AAAAAAAAAAAAAFtDb250ZW50X1R5cGVzXS54bWxQSwECLQAUAAYACAAAACEAWvQsW78AAAAVAQAA&#10;CwAAAAAAAAAAAAAAAAAfAQAAX3JlbHMvLnJlbHNQSwECLQAUAAYACAAAACEAJjsicMYAAADjAAAA&#10;DwAAAAAAAAAAAAAAAAAHAgAAZHJzL2Rvd25yZXYueG1sUEsFBgAAAAADAAMAtwAAAPoCAAAAAA==&#10;" fillcolor="white [3201]" stroked="f" strokeweight=".5pt">
                  <v:textbox inset="0,0,0,0">
                    <w:txbxContent>
                      <w:p w14:paraId="0FB47306" w14:textId="77777777" w:rsidR="003D5EAA" w:rsidRPr="00880ADE" w:rsidRDefault="003D5EAA" w:rsidP="003D5EAA">
                        <w:pPr>
                          <w:pStyle w:val="Normlnweb"/>
                          <w:spacing w:after="200"/>
                          <w:jc w:val="center"/>
                          <w:rPr>
                            <w:rFonts w:ascii="Times New Roman" w:hAnsi="Times New Roman" w:cs="Times New Roman"/>
                            <w:b/>
                          </w:rPr>
                        </w:pPr>
                        <w:proofErr w:type="spellStart"/>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rExe</w:t>
                        </w:r>
                        <w:r>
                          <w:rPr>
                            <w:rFonts w:ascii="Times New Roman" w:eastAsia="Calibri" w:hAnsi="Times New Roman" w:cs="Times New Roman"/>
                            <w:b/>
                            <w:bCs/>
                            <w:sz w:val="16"/>
                            <w:szCs w:val="16"/>
                            <w:lang w:val="de-DE"/>
                          </w:rPr>
                          <w:t>cution</w:t>
                        </w:r>
                        <w:r w:rsidRPr="00880ADE">
                          <w:rPr>
                            <w:rFonts w:ascii="Times New Roman" w:eastAsia="Calibri" w:hAnsi="Times New Roman" w:cs="Times New Roman"/>
                            <w:b/>
                            <w:bCs/>
                            <w:sz w:val="16"/>
                            <w:szCs w:val="16"/>
                            <w:lang w:val="de-DE"/>
                          </w:rPr>
                          <w:t>Rprt</w:t>
                        </w:r>
                        <w:proofErr w:type="spellEnd"/>
                      </w:p>
                    </w:txbxContent>
                  </v:textbox>
                </v:shape>
                <v:group id="Group 78" o:spid="_x0000_s1146" style="position:absolute;left:2506;top:18834;width:49950;height:6296" coordsize="49953,872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KPP1ywAAAOIAAAAPAAAAZHJzL2Rvd25yZXYueG1sRI9Ba8JA&#10;FITvhf6H5RV6q5s01WrqKiK2eBChKkhvj+wzCWbfhuyaxH/vFgSPw8x8w0znvalES40rLSuIBxEI&#10;4szqknMFh/332xiE88gaK8uk4EoO5rPnpymm2nb8S+3O5yJA2KWooPC+TqV0WUEG3cDWxME72cag&#10;D7LJpW6wC3BTyfcoGkmDJYeFAmtaFpSddxej4KfDbpHEq3ZzPi2vf/vh9riJSanXl37xBcJT7x/h&#10;e3utFQwnySj5HE8+4P9SuANydgMAAP//AwBQSwECLQAUAAYACAAAACEA2+H2y+4AAACFAQAAEwAA&#10;AAAAAAAAAAAAAAAAAAAAW0NvbnRlbnRfVHlwZXNdLnhtbFBLAQItABQABgAIAAAAIQBa9CxbvwAA&#10;ABUBAAALAAAAAAAAAAAAAAAAAB8BAABfcmVscy8ucmVsc1BLAQItABQABgAIAAAAIQDuKPP1ywAA&#10;AOIAAAAPAAAAAAAAAAAAAAAAAAcCAABkcnMvZG93bnJldi54bWxQSwUGAAAAAAMAAwC3AAAA/wIA&#10;AAAA&#10;">
                  <v:shape id="Straight Arrow Connector 79" o:spid="_x0000_s1147" type="#_x0000_t32" style="position:absolute;left:1185;top:3556;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n15MyAAAAOMAAAAPAAAAZHJzL2Rvd25yZXYueG1sRE/NTsJA&#10;EL6b+A6bIeEmW4qutbIQJUg4cLEa4nHSHdrG7mzTXaC8PUti4nG+/5kvB9uKE/W+caxhOklAEJfO&#10;NFxp+P76eMhA+IBssHVMGi7kYbm4v5tjbtyZP+lUhErEEPY5aqhD6HIpfVmTRT9xHXHkDq63GOLZ&#10;V9L0eI7htpVpkihpseHYUGNHq5rK3+JoNWx2q6f9jyoUr7P3PV6UbXePG63Ho+HtFUSgIfyL/9xb&#10;E+e/pGqazLLnFG4/RQDk4goAAP//AwBQSwECLQAUAAYACAAAACEA2+H2y+4AAACFAQAAEwAAAAAA&#10;AAAAAAAAAAAAAAAAW0NvbnRlbnRfVHlwZXNdLnhtbFBLAQItABQABgAIAAAAIQBa9CxbvwAAABUB&#10;AAALAAAAAAAAAAAAAAAAAB8BAABfcmVscy8ucmVsc1BLAQItABQABgAIAAAAIQBgn15MyAAAAOMA&#10;AAAPAAAAAAAAAAAAAAAAAAcCAABkcnMvZG93bnJldi54bWxQSwUGAAAAAAMAAwC3AAAA/AIAAAAA&#10;" strokecolor="#4579b8 [3044]">
                    <v:stroke dashstyle="dash" endarrow="block"/>
                  </v:shape>
                  <v:shape id="Straight Arrow Connector 80" o:spid="_x0000_s1148" type="#_x0000_t32" style="position:absolute;left:1185;top:178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c5ygAAAOIAAAAPAAAAZHJzL2Rvd25yZXYueG1sRI9BawIx&#10;FITvhf6H8Aq91WyVXXU1ihRaire60vPr5rlZunlZk6hrf31TKHgcZuYbZrkebCfO5EPrWMHzKANB&#10;XDvdcqNgX70+zUCEiKyxc0wKrhRgvbq/W2Kp3YU/6LyLjUgQDiUqMDH2pZShNmQxjFxPnLyD8xZj&#10;kr6R2uMlwW0nx1lWSIstpwWDPb0Yqr93J6vgqzrq3BSV3vqJK4rrz+d0e3pT6vFh2CxARBriLfzf&#10;ftcK5vksm8zHeQ5/l9IdkKtfAAAA//8DAFBLAQItABQABgAIAAAAIQDb4fbL7gAAAIUBAAATAAAA&#10;AAAAAAAAAAAAAAAAAABbQ29udGVudF9UeXBlc10ueG1sUEsBAi0AFAAGAAgAAAAhAFr0LFu/AAAA&#10;FQEAAAsAAAAAAAAAAAAAAAAAHwEAAF9yZWxzLy5yZWxzUEsBAi0AFAAGAAgAAAAhAH4GJznKAAAA&#10;4gAAAA8AAAAAAAAAAAAAAAAABwIAAGRycy9kb3ducmV2LnhtbFBLBQYAAAAAAwADALcAAAD+AgAA&#10;AAA=&#10;" strokecolor="#4579b8 [3044]">
                    <v:stroke endarrow="block"/>
                  </v:shape>
                  <v:shape id="Text Box 37" o:spid="_x0000_s1149" type="#_x0000_t202" style="position:absolute;left:9059;width:40894;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3bUbywAAAOIAAAAPAAAAZHJzL2Rvd25yZXYueG1sRI9Pa8JA&#10;FMTvQr/D8gredKNp/JO6ShEqHgSpitjbI/tMQrNvw+5W02/fLQg9DjPzG2ax6kwjbuR8bVnBaJiA&#10;IC6srrlUcDq+D2YgfEDW2FgmBT/kYbV86i0w1/bOH3Q7hFJECPscFVQhtLmUvqjIoB/aljh6V+sM&#10;hihdKbXDe4SbRo6TZCIN1hwXKmxpXVHxdfg2CrLi8jJJN25jxuX+3F63889dFpTqP3dvryACdeE/&#10;/GhvtYL5aDrL0mmawd+leAfk8hcAAP//AwBQSwECLQAUAAYACAAAACEA2+H2y+4AAACFAQAAEwAA&#10;AAAAAAAAAAAAAAAAAAAAW0NvbnRlbnRfVHlwZXNdLnhtbFBLAQItABQABgAIAAAAIQBa9CxbvwAA&#10;ABUBAAALAAAAAAAAAAAAAAAAAB8BAABfcmVscy8ucmVsc1BLAQItABQABgAIAAAAIQAq3bUbywAA&#10;AOIAAAAPAAAAAAAAAAAAAAAAAAcCAABkcnMvZG93bnJldi54bWxQSwUGAAAAAAMAAwC3AAAA/wIA&#10;AAAA&#10;" filled="f" stroked="f" strokeweight=".5pt">
                    <v:textbox inset="5mm,0,0,0">
                      <w:txbxContent>
                        <w:p w14:paraId="58E3AB4E" w14:textId="77777777" w:rsidR="00144538" w:rsidRPr="001F56A3" w:rsidRDefault="00144538" w:rsidP="00144538">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312FB0AB" w14:textId="77777777" w:rsidR="00144538" w:rsidRPr="00FD1895" w:rsidRDefault="00144538" w:rsidP="00144538">
                          <w:pPr>
                            <w:pStyle w:val="Normlnweb"/>
                            <w:spacing w:before="120"/>
                            <w:rPr>
                              <w:rFonts w:asciiTheme="minorHAnsi" w:eastAsia="Times New Roman" w:hAnsiTheme="minorHAnsi" w:cs="News Gothic GDB"/>
                              <w:color w:val="000000"/>
                              <w:sz w:val="16"/>
                              <w:szCs w:val="16"/>
                              <w:lang w:val="cs-CZ"/>
                            </w:rPr>
                          </w:pPr>
                        </w:p>
                        <w:p w14:paraId="4E0E8274" w14:textId="77777777"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v:textbox>
                  </v:shape>
                  <v:shape id="Text Box 38" o:spid="_x0000_s1150" type="#_x0000_t202" style="position:absolute;left:9059;top:2538;width:40894;height:32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7Tk0yQAAAOMAAAAPAAAAZHJzL2Rvd25yZXYueG1sRE9fa8Iw&#10;EH8f7DuEG+xtJnZrdZ1RxmDiw0DmRNzb0ZxtWXMpSabdtzfCwMf7/b/ZYrCdOJIPrWMN45ECQVw5&#10;03KtYfv1/jAFESKywc4xafijAIv57c0MS+NO/EnHTaxFCuFQooYmxr6UMlQNWQwj1xMn7uC8xZhO&#10;X0vj8ZTCbSczpQppseXU0GBPbw1VP5tfqyGv9k/F49IvbVavd/1h9fz9kUet7++G1xcQkYZ4Ff+7&#10;VybNzybTQqksH8PlpwSAnJ8BAAD//wMAUEsBAi0AFAAGAAgAAAAhANvh9svuAAAAhQEAABMAAAAA&#10;AAAAAAAAAAAAAAAAAFtDb250ZW50X1R5cGVzXS54bWxQSwECLQAUAAYACAAAACEAWvQsW78AAAAV&#10;AQAACwAAAAAAAAAAAAAAAAAfAQAAX3JlbHMvLnJlbHNQSwECLQAUAAYACAAAACEAce05NMkAAADj&#10;AAAADwAAAAAAAAAAAAAAAAAHAgAAZHJzL2Rvd25yZXYueG1sUEsFBgAAAAADAAMAtwAAAP0CAAAA&#10;AA==&#10;" filled="f" stroked="f" strokeweight=".5pt">
                    <v:textbox inset="5mm,0,0,0">
                      <w:txbxContent>
                        <w:p w14:paraId="2D6A2F31" w14:textId="77777777" w:rsidR="00144538" w:rsidRPr="00455D1C" w:rsidRDefault="00144538" w:rsidP="00144538">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5DA139DE" w14:textId="77777777" w:rsidR="00144538" w:rsidRPr="00CA4FC0" w:rsidRDefault="00144538" w:rsidP="00144538">
                          <w:pPr>
                            <w:pStyle w:val="Normlnweb"/>
                            <w:rPr>
                              <w:rFonts w:asciiTheme="minorHAnsi" w:hAnsiTheme="minorHAnsi"/>
                            </w:rPr>
                          </w:pPr>
                        </w:p>
                        <w:p w14:paraId="0D35E3D3" w14:textId="77777777" w:rsidR="00144538" w:rsidRPr="00FD1895" w:rsidRDefault="00144538" w:rsidP="00144538">
                          <w:pPr>
                            <w:pStyle w:val="Normlnweb"/>
                            <w:spacing w:before="120"/>
                            <w:rPr>
                              <w:rFonts w:asciiTheme="minorHAnsi" w:eastAsia="Times New Roman" w:hAnsiTheme="minorHAnsi" w:cs="News Gothic GDB"/>
                              <w:color w:val="000000"/>
                              <w:sz w:val="16"/>
                              <w:szCs w:val="16"/>
                              <w:lang w:val="cs-CZ"/>
                            </w:rPr>
                          </w:pPr>
                        </w:p>
                        <w:p w14:paraId="1DAF79F4" w14:textId="3EA9DB0A"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v:textbox>
                  </v:shape>
                  <v:shape id="Straight Arrow Connector 83" o:spid="_x0000_s1151" type="#_x0000_t32" style="position:absolute;left:1101;top:686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fYsTygAAAOMAAAAPAAAAZHJzL2Rvd25yZXYueG1sRI9BSwMx&#10;FITvgv8hPMGbzdq1qV2bFhEU6a1d8fy6eW4WNy9rkrZbf70RBI/DzHzDLNej68WRQuw8a7idFCCI&#10;G286bjW81c839yBiQjbYeyYNZ4qwXl1eLLEy/sRbOu5SKzKEY4UabEpDJWVsLDmMEz8QZ+/DB4cp&#10;y9BKE/CU4a6X06JQ0mHHecHiQE+Wms/dwWnY119mZlVtNqH0Sp2/3+ebw4vW11fj4wOIRGP6D/+1&#10;X42GaTGb3y1UWZbw+yn/Abn6AQAA//8DAFBLAQItABQABgAIAAAAIQDb4fbL7gAAAIUBAAATAAAA&#10;AAAAAAAAAAAAAAAAAABbQ29udGVudF9UeXBlc10ueG1sUEsBAi0AFAAGAAgAAAAhAFr0LFu/AAAA&#10;FQEAAAsAAAAAAAAAAAAAAAAAHwEAAF9yZWxzLy5yZWxzUEsBAi0AFAAGAAgAAAAhAOx9ixPKAAAA&#10;4wAAAA8AAAAAAAAAAAAAAAAABwIAAGRycy9kb3ducmV2LnhtbFBLBQYAAAAAAwADALcAAAD+AgAA&#10;AAA=&#10;" strokecolor="#4579b8 [3044]">
                    <v:stroke endarrow="block"/>
                  </v:shape>
                  <v:shape id="Straight Arrow Connector 84" o:spid="_x0000_s1152" type="#_x0000_t32" style="position:absolute;left:1101;top:5766;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6wqZxgAAAOMAAAAPAAAAZHJzL2Rvd25yZXYueG1sRE9fS8Mw&#10;EH8X/A7hBN9cOsuy0i0bIiiyN1fx+WxuTbG51CTbOj+9EQQf7/f/1tvJDeJEIfaeNcxnBQji1pue&#10;Ow1vzdNdBSImZIODZ9JwoQjbzfXVGmvjz/xKp33qRA7hWKMGm9JYSxlbSw7jzI/EmTv44DDlM3TS&#10;BDzncDfI+6JQ0mHPucHiSI+W2s/90Wn4aL7MwqrG7ELplbp8vy93x2etb2+mhxWIRFP6F/+5X0ye&#10;v1TzqiyrRQm/P2UA5OYHAAD//wMAUEsBAi0AFAAGAAgAAAAhANvh9svuAAAAhQEAABMAAAAAAAAA&#10;AAAAAAAAAAAAAFtDb250ZW50X1R5cGVzXS54bWxQSwECLQAUAAYACAAAACEAWvQsW78AAAAVAQAA&#10;CwAAAAAAAAAAAAAAAAAfAQAAX3JlbHMvLnJlbHNQSwECLQAUAAYACAAAACEAdusKmcYAAADjAAAA&#10;DwAAAAAAAAAAAAAAAAAHAgAAZHJzL2Rvd25yZXYueG1sUEsFBgAAAAADAAMAtwAAAPoCAAAAAA==&#10;" strokecolor="#4579b8 [3044]">
                    <v:stroke endarrow="block"/>
                  </v:shape>
                  <v:shape id="Left Brace 85" o:spid="_x0000_s1153" type="#_x0000_t87" style="position:absolute;top:5339;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3KKLzAAAAOIAAAAPAAAAZHJzL2Rvd25yZXYueG1sRI9Ba8JA&#10;FITvBf/D8gq96SbWpGnqKlIQvAhWW0pvr9nXJJh9G7OrRn99tyD0OMzMN8x03ptGnKhztWUF8SgC&#10;QVxYXXOp4H23HGYgnEfW2FgmBRdyMJ8N7qaYa3vmNzptfSkChF2OCirv21xKV1Rk0I1sSxy8H9sZ&#10;9EF2pdQdngPcNHIcRak0WHNYqLCl14qK/fZoFByuxzReZ+7jkvLk29hk8/UpF0o93PeLFxCeev8f&#10;vrVXWkESJ8/RJHt8gr9L4Q7I2S8AAAD//wMAUEsBAi0AFAAGAAgAAAAhANvh9svuAAAAhQEAABMA&#10;AAAAAAAAAAAAAAAAAAAAAFtDb250ZW50X1R5cGVzXS54bWxQSwECLQAUAAYACAAAACEAWvQsW78A&#10;AAAVAQAACwAAAAAAAAAAAAAAAAAfAQAAX3JlbHMvLnJlbHNQSwECLQAUAAYACAAAACEA7tyii8wA&#10;AADiAAAADwAAAAAAAAAAAAAAAAAHAgAAZHJzL2Rvd25yZXYueG1sUEsFBgAAAAADAAMAtwAAAAAD&#10;AAAAAA==&#10;" adj="1097" strokecolor="#4579b8 [3044]">
                    <v:textbox>
                      <w:txbxContent>
                        <w:p w14:paraId="6FE64900" w14:textId="77777777" w:rsidR="003D5EAA" w:rsidRDefault="003D5EAA" w:rsidP="003D5EAA"/>
                      </w:txbxContent>
                    </v:textbox>
                  </v:shape>
                  <v:shape id="Text Box 42" o:spid="_x0000_s1154" type="#_x0000_t202" style="position:absolute;left:9059;top:5888;width:40894;height:28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bfPMywAAAOIAAAAPAAAAZHJzL2Rvd25yZXYueG1sRI9Ba8JA&#10;FITvQv/D8gq96cZorKauIoLioSBNRdrbI/tMQrNvw+5W47/vFgo9DjPzDbNc96YVV3K+saxgPEpA&#10;EJdWN1wpOL3vhnMQPiBrbC2Tgjt5WK8eBkvMtb3xG12LUIkIYZ+jgjqELpfSlzUZ9CPbEUfvYp3B&#10;EKWrpHZ4i3DTyjRJZtJgw3Ghxo62NZVfxbdRkJUf09lk7/YmrY7n7nJYfL5mQamnx37zAiJQH/7D&#10;f+2DVjDJ5sl0vHhO4fdSvANy9QMAAP//AwBQSwECLQAUAAYACAAAACEA2+H2y+4AAACFAQAAEwAA&#10;AAAAAAAAAAAAAAAAAAAAW0NvbnRlbnRfVHlwZXNdLnhtbFBLAQItABQABgAIAAAAIQBa9CxbvwAA&#10;ABUBAAALAAAAAAAAAAAAAAAAAB8BAABfcmVscy8ucmVsc1BLAQItABQABgAIAAAAIQCZbfPMywAA&#10;AOIAAAAPAAAAAAAAAAAAAAAAAAcCAABkcnMvZG93bnJldi54bWxQSwUGAAAAAAMAAwC3AAAA/wIA&#10;AAAA&#10;" filled="f" stroked="f" strokeweight=".5pt">
                    <v:textbox inset="5mm,0,0,0">
                      <w:txbxContent>
                        <w:p w14:paraId="04300515" w14:textId="77777777" w:rsidR="00144538" w:rsidRPr="00FD3D57" w:rsidRDefault="00144538" w:rsidP="00144538">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413FA635" w14:textId="77777777" w:rsidR="00144538" w:rsidRDefault="00144538" w:rsidP="00144538">
                          <w:pPr>
                            <w:pStyle w:val="Normlnweb"/>
                            <w:spacing w:after="200" w:line="276" w:lineRule="auto"/>
                          </w:pPr>
                        </w:p>
                        <w:p w14:paraId="41D82635" w14:textId="77777777" w:rsidR="00144538" w:rsidRPr="004B66A4" w:rsidRDefault="00144538" w:rsidP="00144538">
                          <w:pPr>
                            <w:rPr>
                              <w:rFonts w:asciiTheme="minorHAnsi" w:hAnsiTheme="minorHAnsi" w:cs="News Gothic GDB"/>
                              <w:color w:val="000000"/>
                              <w:sz w:val="16"/>
                              <w:szCs w:val="16"/>
                              <w:lang w:eastAsia="cs-CZ"/>
                            </w:rPr>
                          </w:pPr>
                        </w:p>
                        <w:p w14:paraId="2F743C66" w14:textId="77777777" w:rsidR="003D5EAA" w:rsidRPr="007A7A26" w:rsidRDefault="003D5EAA" w:rsidP="003D5EAA">
                          <w:pPr>
                            <w:rPr>
                              <w:sz w:val="16"/>
                            </w:rPr>
                          </w:pPr>
                        </w:p>
                      </w:txbxContent>
                    </v:textbox>
                  </v:shape>
                </v:group>
                <v:shape id="Text Box 16" o:spid="_x0000_s1155" type="#_x0000_t202" style="position:absolute;left:2657;top:904;width:11459;height:35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m+vsyQAAAOIAAAAPAAAAZHJzL2Rvd25yZXYueG1sRI/NasMw&#10;EITvhb6D2EBvjewSm8SNEkIhEHprmh96W6yNZWKtjKQ6zttXhUKPw8x8wyzXo+3EQD60jhXk0wwE&#10;ce10y42Cw+f2eQ4iRGSNnWNScKcA69XjwxIr7W78QcM+NiJBOFSowMTYV1KG2pDFMHU9cfIuzluM&#10;SfpGao+3BLedfMmyUlpsOS0Y7OnNUH3df1sFcfCn2XYzen0/mXe82vz81R6VepqMm1cQkcb4H/5r&#10;77SCosgXRbmYl/B7Kd0BufoBAAD//wMAUEsBAi0AFAAGAAgAAAAhANvh9svuAAAAhQEAABMAAAAA&#10;AAAAAAAAAAAAAAAAAFtDb250ZW50X1R5cGVzXS54bWxQSwECLQAUAAYACAAAACEAWvQsW78AAAAV&#10;AQAACwAAAAAAAAAAAAAAAAAfAQAAX3JlbHMvLnJlbHNQSwECLQAUAAYACAAAACEASZvr7MkAAADi&#10;AAAADwAAAAAAAAAAAAAAAAAHAgAAZHJzL2Rvd25yZXYueG1sUEsFBgAAAAADAAMAtwAAAP0CAAAA&#10;AA==&#10;" fillcolor="white [3201]" stroked="f" strokeweight=".5pt">
                  <v:textbox inset="0,0,0,0">
                    <w:txbxContent>
                      <w:p w14:paraId="193DF3FE" w14:textId="1DF4EA4C" w:rsidR="003D5EAA" w:rsidRPr="007A7A26" w:rsidRDefault="00144538"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User</w:t>
                        </w:r>
                      </w:p>
                      <w:p w14:paraId="78C61011" w14:textId="57CD2DC4" w:rsidR="003D5EAA" w:rsidRPr="007A7A26" w:rsidRDefault="003D5EAA"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w:t>
                        </w:r>
                        <w:r w:rsidR="00144538">
                          <w:rPr>
                            <w:rFonts w:ascii="Times New Roman" w:eastAsia="Times New Roman" w:hAnsi="Times New Roman" w:cs="Times New Roman"/>
                            <w:b/>
                            <w:bCs/>
                            <w:sz w:val="16"/>
                            <w:szCs w:val="16"/>
                          </w:rPr>
                          <w:t>request initiator</w:t>
                        </w:r>
                        <w:r w:rsidRPr="007A7A26">
                          <w:rPr>
                            <w:rFonts w:ascii="Times New Roman" w:eastAsia="Times New Roman" w:hAnsi="Times New Roman" w:cs="Times New Roman"/>
                            <w:b/>
                            <w:bCs/>
                            <w:szCs w:val="22"/>
                            <w:lang w:val="de-DE"/>
                          </w:rPr>
                          <w:t>)</w:t>
                        </w:r>
                      </w:p>
                    </w:txbxContent>
                  </v:textbox>
                </v:shape>
                <v:shape id="Straight Arrow Connector 1176" o:spid="_x0000_s1156" type="#_x0000_t32" style="position:absolute;left:9656;top:6867;width:18955;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5wMMxwAAAOMAAAAPAAAAZHJzL2Rvd25yZXYueG1sRE9fS8Mw&#10;EH8X/A7hBN9c6tZGrcuGCIrsbav4fDZnU2wuNcm2zk9vBMHH+/2/5XpygzhQiL1nDdezAgRx603P&#10;nYbX5unqFkRMyAYHz6ThRBHWq/OzJdbGH3lLh13qRA7hWKMGm9JYSxlbSw7jzI/EmfvwwWHKZ+ik&#10;CXjM4W6Q86JQ0mHPucHiSI+W2s/d3ml4b75MZVVjNmHhlTp9v91s9s9aX15MD/cgEk3pX/znfjF5&#10;fnm3KFVVVnP4/SkDIFc/AAAA//8DAFBLAQItABQABgAIAAAAIQDb4fbL7gAAAIUBAAATAAAAAAAA&#10;AAAAAAAAAAAAAABbQ29udGVudF9UeXBlc10ueG1sUEsBAi0AFAAGAAgAAAAhAFr0LFu/AAAAFQEA&#10;AAsAAAAAAAAAAAAAAAAAHwEAAF9yZWxzLy5yZWxzUEsBAi0AFAAGAAgAAAAhAAbnAwzHAAAA4wAA&#10;AA8AAAAAAAAAAAAAAAAABwIAAGRycy9kb3ducmV2LnhtbFBLBQYAAAAAAwADALcAAAD7AgAAAAA=&#10;" strokecolor="#4579b8 [3044]">
                  <v:stroke endarrow="block"/>
                </v:shape>
                <v:shape id="Text Box 22" o:spid="_x0000_s1157" type="#_x0000_t202" style="position:absolute;left:13179;top:5059;width:10914;height:163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d1GsyQAAAOIAAAAPAAAAZHJzL2Rvd25yZXYueG1sRI9BawIx&#10;FITvhf6H8Areana3IroaRQpC8VbbKt4em+dmcfOyJOm6/vtGEHocZuYbZrkebCt68qFxrCAfZyCI&#10;K6cbrhV8f21fZyBCRNbYOiYFNwqwXj0/LbHU7sqf1O9jLRKEQ4kKTIxdKWWoDFkMY9cRJ+/svMWY&#10;pK+l9nhNcNvKIsum0mLDacFgR++Gqsv+1yqIvT9MtpvB69vB7PBi8+Op+VFq9DJsFiAiDfE//Gh/&#10;aAXTfD6Zvc2LAu6X0h2Qqz8AAAD//wMAUEsBAi0AFAAGAAgAAAAhANvh9svuAAAAhQEAABMAAAAA&#10;AAAAAAAAAAAAAAAAAFtDb250ZW50X1R5cGVzXS54bWxQSwECLQAUAAYACAAAACEAWvQsW78AAAAV&#10;AQAACwAAAAAAAAAAAAAAAAAfAQAAX3JlbHMvLnJlbHNQSwECLQAUAAYACAAAACEA9HdRrMkAAADi&#10;AAAADwAAAAAAAAAAAAAAAAAHAgAAZHJzL2Rvd25yZXYueG1sUEsFBgAAAAADAAMAtwAAAP0CAAAA&#10;AA==&#10;" fillcolor="white [3201]" stroked="f" strokeweight=".5pt">
                  <v:textbox inset="0,0,0,0">
                    <w:txbxContent>
                      <w:p w14:paraId="6163503D" w14:textId="77777777" w:rsidR="003D5EAA" w:rsidRPr="006F1D0E" w:rsidRDefault="003D5EAA" w:rsidP="003D5EAA">
                        <w:pPr>
                          <w:pStyle w:val="Normlnweb"/>
                          <w:spacing w:after="200"/>
                          <w:jc w:val="center"/>
                          <w:rPr>
                            <w:rFonts w:ascii="Times New Roman" w:hAnsi="Times New Roman" w:cs="Times New Roman"/>
                          </w:rPr>
                        </w:pPr>
                        <w:proofErr w:type="spellStart"/>
                        <w:r w:rsidRPr="006F1D0E">
                          <w:rPr>
                            <w:rFonts w:ascii="Times New Roman" w:eastAsia="Calibri" w:hAnsi="Times New Roman" w:cs="Times New Roman"/>
                            <w:b/>
                            <w:bCs/>
                            <w:sz w:val="16"/>
                            <w:szCs w:val="16"/>
                            <w:lang w:val="de-DE"/>
                          </w:rPr>
                          <w:t>Modify</w:t>
                        </w:r>
                        <w:r>
                          <w:rPr>
                            <w:rFonts w:ascii="Times New Roman" w:eastAsia="Calibri" w:hAnsi="Times New Roman" w:cs="Times New Roman"/>
                            <w:b/>
                            <w:bCs/>
                            <w:sz w:val="16"/>
                            <w:szCs w:val="16"/>
                            <w:lang w:val="de-DE"/>
                          </w:rPr>
                          <w:t>AllOrdersReq</w:t>
                        </w:r>
                        <w:proofErr w:type="spellEnd"/>
                      </w:p>
                    </w:txbxContent>
                  </v:textbox>
                </v:shape>
                <v:shape id="Straight Arrow Connector 1178" o:spid="_x0000_s1158" type="#_x0000_t32" style="position:absolute;left:9656;top:10754;width:1879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sO31ygAAAOIAAAAPAAAAZHJzL2Rvd25yZXYueG1sRI9Ba8JA&#10;FITvhf6H5RV6qxuNxhBdpRUVD16MIh4f2dckNPs2ZLca/323IHgcZuYbZr7sTSOu1LnasoLhIAJB&#10;XFhdc6ngdNx8pCCcR9bYWCYFd3KwXLy+zDHT9sYHuua+FAHCLkMFlfdtJqUrKjLoBrYlDt637Qz6&#10;ILtS6g5vAW4aOYqiRBqsOSxU2NKqouIn/zUKtvvV5HxJ8oTX6dcZ74lp9uOtUu9v/ecMhKfeP8OP&#10;9k4riNPRZDyMpzH8Xwp3QC7+AAAA//8DAFBLAQItABQABgAIAAAAIQDb4fbL7gAAAIUBAAATAAAA&#10;AAAAAAAAAAAAAAAAAABbQ29udGVudF9UeXBlc10ueG1sUEsBAi0AFAAGAAgAAAAhAFr0LFu/AAAA&#10;FQEAAAsAAAAAAAAAAAAAAAAAHwEAAF9yZWxzLy5yZWxzUEsBAi0AFAAGAAgAAAAhAFKw7fXKAAAA&#10;4gAAAA8AAAAAAAAAAAAAAAAABwIAAGRycy9kb3ducmV2LnhtbFBLBQYAAAAAAwADALcAAAD+AgAA&#10;AAA=&#10;" strokecolor="#4579b8 [3044]">
                  <v:stroke dashstyle="dash" endarrow="block"/>
                </v:shape>
                <v:shape id="Text Box 44" o:spid="_x0000_s1159" type="#_x0000_t202" style="position:absolute;left:14318;top:8752;width:9967;height:20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GVc0ygAAAOMAAAAPAAAAZHJzL2Rvd25yZXYueG1sRI9BT8Mw&#10;DIXvSPyHyEjcWFroYJRl04Q0CXFjwCZuVmOaao1TJaHr/j0+IHG03/N7n5fryfdqpJi6wAbKWQGK&#10;uAm249bAx/v2ZgEqZWSLfWAycKYE69XlxRJrG078RuMut0pCONVowOU81FqnxpHHNAsDsWjfIXrM&#10;MsZW24gnCfe9vi2Ke+2xY2lwONCzo+a4+/EG8hj31XYzRXveu1c8+vLw1X0ac301bZ5AZZryv/nv&#10;+sUK/vzxrnyoqrlAy0+yAL36BQAA//8DAFBLAQItABQABgAIAAAAIQDb4fbL7gAAAIUBAAATAAAA&#10;AAAAAAAAAAAAAAAAAABbQ29udGVudF9UeXBlc10ueG1sUEsBAi0AFAAGAAgAAAAhAFr0LFu/AAAA&#10;FQEAAAsAAAAAAAAAAAAAAAAAHwEAAF9yZWxzLy5yZWxzUEsBAi0AFAAGAAgAAAAhAOIZVzTKAAAA&#10;4wAAAA8AAAAAAAAAAAAAAAAABwIAAGRycy9kb3ducmV2LnhtbFBLBQYAAAAAAwADALcAAAD+AgAA&#10;AAA=&#10;" fillcolor="white [3201]" stroked="f" strokeweight=".5pt">
                  <v:textbox inset="0,0,0,0">
                    <w:txbxContent>
                      <w:p w14:paraId="3A0A1BF0" w14:textId="77777777" w:rsidR="003D5EAA" w:rsidRPr="006F1D0E" w:rsidRDefault="003D5EAA" w:rsidP="00D56A48">
                        <w:pPr>
                          <w:pStyle w:val="Normlnweb"/>
                          <w:spacing w:beforeAutospacing="0" w:after="0" w:afterAutospacing="0"/>
                          <w:jc w:val="center"/>
                          <w:rPr>
                            <w:rFonts w:ascii="Times New Roman" w:hAnsi="Times New Roman" w:cs="Times New Roman"/>
                          </w:rPr>
                        </w:pPr>
                        <w:proofErr w:type="spellStart"/>
                        <w:r w:rsidRPr="006F1D0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6F1D0E">
                          <w:rPr>
                            <w:rFonts w:ascii="Times New Roman" w:eastAsia="Calibri" w:hAnsi="Times New Roman" w:cs="Times New Roman"/>
                            <w:b/>
                            <w:bCs/>
                            <w:sz w:val="16"/>
                            <w:szCs w:val="16"/>
                            <w:lang w:val="de-DE"/>
                          </w:rPr>
                          <w:t>rExe</w:t>
                        </w:r>
                        <w:r>
                          <w:rPr>
                            <w:rFonts w:ascii="Times New Roman" w:eastAsia="Calibri" w:hAnsi="Times New Roman" w:cs="Times New Roman"/>
                            <w:b/>
                            <w:bCs/>
                            <w:sz w:val="16"/>
                            <w:szCs w:val="16"/>
                            <w:lang w:val="de-DE"/>
                          </w:rPr>
                          <w:t>cution</w:t>
                        </w:r>
                        <w:r w:rsidRPr="006F1D0E">
                          <w:rPr>
                            <w:rFonts w:ascii="Times New Roman" w:eastAsia="Calibri" w:hAnsi="Times New Roman" w:cs="Times New Roman"/>
                            <w:b/>
                            <w:bCs/>
                            <w:sz w:val="16"/>
                            <w:szCs w:val="16"/>
                            <w:lang w:val="de-DE"/>
                          </w:rPr>
                          <w:t>Rprt</w:t>
                        </w:r>
                        <w:proofErr w:type="spellEnd"/>
                      </w:p>
                    </w:txbxContent>
                  </v:textbox>
                </v:shape>
                <v:shape id="Straight Arrow Connector 1180" o:spid="_x0000_s1160" type="#_x0000_t32" style="position:absolute;left:9656;top:8670;width:18872;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0j03xwAAAOMAAAAPAAAAZHJzL2Rvd25yZXYueG1sRE9fS8Mw&#10;EH8X/A7hBN9cqqNZrcuGCI6xN1fx+WzOpthcapJtnZ/eCIKP9/t/y/XkBnGkEHvPGm5nBQji1pue&#10;Ow2vzfNNBSImZIODZ9Jwpgjr1eXFEmvjT/xCx33qRA7hWKMGm9JYSxlbSw7jzI/EmfvwwWHKZ+ik&#10;CXjK4W6Qd0WhpMOec4PFkZ4stZ/7g9Pw3nyZ0qrG7MLcK3X+flvsDhutr6+mxwcQiab0L/5zb02e&#10;X5bFQlXV/B5+f8oAyNUPAAAA//8DAFBLAQItABQABgAIAAAAIQDb4fbL7gAAAIUBAAATAAAAAAAA&#10;AAAAAAAAAAAAAABbQ29udGVudF9UeXBlc10ueG1sUEsBAi0AFAAGAAgAAAAhAFr0LFu/AAAAFQEA&#10;AAsAAAAAAAAAAAAAAAAAHwEAAF9yZWxzLy5yZWxzUEsBAi0AFAAGAAgAAAAhADPSPTfHAAAA4wAA&#10;AA8AAAAAAAAAAAAAAAAABwIAAGRycy9kb3ducmV2LnhtbFBLBQYAAAAAAwADALcAAAD7AgAAAAA=&#10;" strokecolor="#4579b8 [3044]">
                  <v:stroke endarrow="block"/>
                </v:shape>
                <v:shape id="Text Box 24" o:spid="_x0000_s1161" type="#_x0000_t202" style="position:absolute;left:14318;top:7104;width:8541;height:14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iExeyQAAAOMAAAAPAAAAZHJzL2Rvd25yZXYueG1sRI9BawIx&#10;FITvhf6H8Areana3YmU1ihSE4k3bWrw9Ns/N4uZlSdJ1/fdGEHocZuYbZrEabCt68qFxrCAfZyCI&#10;K6cbrhV8f21eZyBCRNbYOiYFVwqwWj4/LbDU7sI76vexFgnCoUQFJsaulDJUhiyGseuIk3dy3mJM&#10;0tdSe7wkuG1lkWVTabHhtGCwow9D1Xn/ZxXE3h8mm/Xg9fVgtni2+e+x+VFq9DKs5yAiDfE//Gh/&#10;agVFludF8TZ9n8D9U/oDcnkDAAD//wMAUEsBAi0AFAAGAAgAAAAhANvh9svuAAAAhQEAABMAAAAA&#10;AAAAAAAAAAAAAAAAAFtDb250ZW50X1R5cGVzXS54bWxQSwECLQAUAAYACAAAACEAWvQsW78AAAAV&#10;AQAACwAAAAAAAAAAAAAAAAAfAQAAX3JlbHMvLnJlbHNQSwECLQAUAAYACAAAACEA94hMXskAAADj&#10;AAAADwAAAAAAAAAAAAAAAAAHAgAAZHJzL2Rvd25yZXYueG1sUEsFBgAAAAADAAMAtwAAAP0CAAAA&#10;AA==&#10;" fillcolor="white [3201]" stroked="f" strokeweight=".5pt">
                  <v:textbox inset="0,0,0,0">
                    <w:txbxContent>
                      <w:p w14:paraId="30DE8F9E" w14:textId="77777777" w:rsidR="003D5EAA" w:rsidRPr="006F1D0E" w:rsidRDefault="003D5EAA" w:rsidP="003D5EAA">
                        <w:pPr>
                          <w:pStyle w:val="Normlnweb"/>
                          <w:spacing w:after="0"/>
                          <w:jc w:val="center"/>
                          <w:rPr>
                            <w:rFonts w:ascii="Times New Roman" w:hAnsi="Times New Roman" w:cs="Times New Roman"/>
                          </w:rPr>
                        </w:pPr>
                        <w:proofErr w:type="spellStart"/>
                        <w:r w:rsidRPr="006F1D0E">
                          <w:rPr>
                            <w:rFonts w:ascii="Times New Roman" w:eastAsia="Times New Roman" w:hAnsi="Times New Roman" w:cs="Times New Roman"/>
                            <w:b/>
                            <w:bCs/>
                            <w:sz w:val="16"/>
                            <w:szCs w:val="16"/>
                            <w:lang w:val="de-DE"/>
                          </w:rPr>
                          <w:t>AckR</w:t>
                        </w:r>
                        <w:r>
                          <w:rPr>
                            <w:rFonts w:ascii="Times New Roman" w:eastAsia="Times New Roman" w:hAnsi="Times New Roman" w:cs="Times New Roman"/>
                            <w:b/>
                            <w:bCs/>
                            <w:sz w:val="16"/>
                            <w:szCs w:val="16"/>
                            <w:lang w:val="de-DE"/>
                          </w:rPr>
                          <w:t>esp</w:t>
                        </w:r>
                        <w:proofErr w:type="spellEnd"/>
                      </w:p>
                    </w:txbxContent>
                  </v:textbox>
                </v:shape>
                <v:shape id="Left Brace 1182" o:spid="_x0000_s1162" type="#_x0000_t87" style="position:absolute;left:7374;top:6612;width:1092;height:27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iUgYywAAAOIAAAAPAAAAZHJzL2Rvd25yZXYueG1sRI9PS8NA&#10;FMTvgt9heQVvdjcS+id2W0RQ6sFD2lDw9sg+k9js27C7pvHbu4LQ4zAzv2E2u8n2YiQfOscasrkC&#10;QVw703GjoTq+3K9AhIhssHdMGn4owG57e7PBwrgLlzQeYiMShEOBGtoYh0LKULdkMczdQJy8T+ct&#10;xiR9I43HS4LbXj4otZAWO04LLQ703FJ9PnxbDV/la9n5U+73H0v1/oZVVNW41vpuNj09gog0xWv4&#10;v703GpbrVb7IsyyDv0vpDsjtLwAAAP//AwBQSwECLQAUAAYACAAAACEA2+H2y+4AAACFAQAAEwAA&#10;AAAAAAAAAAAAAAAAAAAAW0NvbnRlbnRfVHlwZXNdLnhtbFBLAQItABQABgAIAAAAIQBa9CxbvwAA&#10;ABUBAAALAAAAAAAAAAAAAAAAAB8BAABfcmVscy8ucmVsc1BLAQItABQABgAIAAAAIQBxiUgYywAA&#10;AOIAAAAPAAAAAAAAAAAAAAAAAAcCAABkcnMvZG93bnJldi54bWxQSwUGAAAAAAMAAwC3AAAA/wIA&#10;AAAA&#10;" adj="712" strokecolor="#4579b8 [3044]">
                  <v:textbox>
                    <w:txbxContent>
                      <w:p w14:paraId="65387A89" w14:textId="77777777" w:rsidR="003D5EAA" w:rsidRDefault="003D5EAA" w:rsidP="003D5EAA">
                        <w:pPr>
                          <w:pStyle w:val="Normlnweb"/>
                          <w:spacing w:before="120" w:after="0"/>
                        </w:pPr>
                        <w:r>
                          <w:rPr>
                            <w:rFonts w:eastAsia="Times New Roman"/>
                            <w:szCs w:val="22"/>
                          </w:rPr>
                          <w:t> </w:t>
                        </w:r>
                      </w:p>
                    </w:txbxContent>
                  </v:textbox>
                </v:shape>
                <v:shape id="Straight Arrow Connector 1183" o:spid="_x0000_s1163" type="#_x0000_t32" style="position:absolute;left:30047;top:10754;width:18961;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ha6EywAAAOMAAAAPAAAAZHJzL2Rvd25yZXYueG1sRI9RSwMx&#10;EITfBf9DWME3m/QkVs6mRQqiUBTaiuDbelnvTi+b87K2139vBMHHYWa+YebLMXRqT0NqIzuYTgwo&#10;4ir6lmsHz7u7i2tQSZA9dpHJwZESLBenJ3MsfTzwhvZbqVWGcCrRQSPSl1qnqqGAaRJ74uy9xyGg&#10;ZDnU2g94yPDQ6cKYKx2w5bzQYE+rhqrP7XdwcP92/Nq9iHzM1mbtn1b8Wjxa69z52Xh7A0polP/w&#10;X/vBOyimhTX20poZ/H7Kf0AvfgAAAP//AwBQSwECLQAUAAYACAAAACEA2+H2y+4AAACFAQAAEwAA&#10;AAAAAAAAAAAAAAAAAAAAW0NvbnRlbnRfVHlwZXNdLnhtbFBLAQItABQABgAIAAAAIQBa9CxbvwAA&#10;ABUBAAALAAAAAAAAAAAAAAAAAB8BAABfcmVscy8ucmVsc1BLAQItABQABgAIAAAAIQApha6EywAA&#10;AOMAAAAPAAAAAAAAAAAAAAAAAAcCAABkcnMvZG93bnJldi54bWxQSwUGAAAAAAMAAwC3AAAA/wIA&#10;AAAA&#10;" strokecolor="#8064a2 [3207]">
                  <v:stroke dashstyle="dash" endarrow="block"/>
                </v:shape>
                <v:shape id="Text Box 26" o:spid="_x0000_s1164" type="#_x0000_t202" style="position:absolute;left:33044;top:8787;width:12744;height:10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HXuFxgAAAOIAAAAPAAAAZHJzL2Rvd25yZXYueG1sRE/Pa8Iw&#10;FL4L+x/CG3jTtG6W0hmlCMLwNrc5dns0b02xeSlJrPW/Xw6DHT++35vdZHsxkg+dYwX5MgNB3Djd&#10;cavg4/2wKEGEiKyxd0wK7hRgt32YbbDS7sZvNJ5iK1IIhwoVmBiHSsrQGLIYlm4gTtyP8xZjgr6V&#10;2uMthdterrKskBY7Tg0GB9obai6nq1UQR39+PtST1/ezOeLF5l/f3adS88epfgERaYr/4j/3q1aw&#10;flpnq7Is0uZ0Kd0Buf0FAAD//wMAUEsBAi0AFAAGAAgAAAAhANvh9svuAAAAhQEAABMAAAAAAAAA&#10;AAAAAAAAAAAAAFtDb250ZW50X1R5cGVzXS54bWxQSwECLQAUAAYACAAAACEAWvQsW78AAAAVAQAA&#10;CwAAAAAAAAAAAAAAAAAfAQAAX3JlbHMvLnJlbHNQSwECLQAUAAYACAAAACEAWR17hcYAAADiAAAA&#10;DwAAAAAAAAAAAAAAAAAHAgAAZHJzL2Rvd25yZXYueG1sUEsFBgAAAAADAAMAtwAAAPoCAAAAAA==&#10;" fillcolor="white [3201]" stroked="f" strokeweight=".5pt">
                  <v:textbox inset="0,0,0,0">
                    <w:txbxContent>
                      <w:p w14:paraId="42C1C751" w14:textId="77777777" w:rsidR="003D5EAA" w:rsidRPr="00313F4C" w:rsidRDefault="003D5EAA" w:rsidP="00D56A48">
                        <w:pPr>
                          <w:pStyle w:val="Normlnweb"/>
                          <w:spacing w:beforeAutospacing="0" w:after="0" w:afterAutospacing="0"/>
                          <w:jc w:val="center"/>
                          <w:rPr>
                            <w:rFonts w:ascii="Times New Roman" w:hAnsi="Times New Roman" w:cs="Times New Roman"/>
                            <w:color w:val="7030A0"/>
                          </w:rPr>
                        </w:pPr>
                        <w:proofErr w:type="spellStart"/>
                        <w:r w:rsidRPr="00313F4C">
                          <w:rPr>
                            <w:rFonts w:ascii="Times New Roman" w:eastAsia="Times New Roman" w:hAnsi="Times New Roman" w:cs="Times New Roman"/>
                            <w:b/>
                            <w:bCs/>
                            <w:color w:val="7030A0"/>
                            <w:sz w:val="16"/>
                            <w:szCs w:val="16"/>
                            <w:lang w:val="de-DE"/>
                          </w:rPr>
                          <w:t>PublicOrderBooksDeltaRprt</w:t>
                        </w:r>
                        <w:proofErr w:type="spellEnd"/>
                      </w:p>
                    </w:txbxContent>
                  </v:textbox>
                </v:shape>
                <v:line id="Straight Connector 985649142" o:spid="_x0000_s1165" style="position:absolute;flip:x y;visibility:visible;mso-wrap-style:square" from="9051,4313" to="9058,1865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WRygAAAOIAAAAPAAAAZHJzL2Rvd25yZXYueG1sRI/fasIw&#10;FMbvB3uHcAbezcTqqnZGkYIg7GLM7QHOmrO2rDmpSaz17ZfBYJcf358f32Y32k4M5EPrWMNsqkAQ&#10;V860XGv4eD88rkCEiGywc0wabhRgt72/22Bh3JXfaDjFWqQRDgVqaGLsCylD1ZDFMHU9cfK+nLcY&#10;k/S1NB6vadx2MlMqlxZbToQGeyobqr5PF5sg+Uu5X36+ZuWwxHPn5+owvyitJw/j/hlEpDH+h//a&#10;R6NhvXrKF+vZIoPfS+kOyO0PAAAA//8DAFBLAQItABQABgAIAAAAIQDb4fbL7gAAAIUBAAATAAAA&#10;AAAAAAAAAAAAAAAAAABbQ29udGVudF9UeXBlc10ueG1sUEsBAi0AFAAGAAgAAAAhAFr0LFu/AAAA&#10;FQEAAAsAAAAAAAAAAAAAAAAAHwEAAF9yZWxzLy5yZWxzUEsBAi0AFAAGAAgAAAAhAAgz9ZHKAAAA&#10;4gAAAA8AAAAAAAAAAAAAAAAABwIAAGRycy9kb3ducmV2LnhtbFBLBQYAAAAAAwADALcAAAD+AgAA&#10;AAA=&#10;" strokecolor="#4f81bd [3204]">
                  <v:stroke dashstyle="3 1"/>
                </v:line>
                <v:line id="Straight Connector 1" o:spid="_x0000_s1166" style="position:absolute;visibility:visible;mso-wrap-style:square" from="9058,13262" to="9058,1814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PVBizQAAAOMAAAAPAAAAZHJzL2Rvd25yZXYueG1sRI9BT8JA&#10;EIXvJvyHzZB4MbJlg4CVhRCj0cRTgRi9jd2xbejONt0F6r93DiYeZ+bNe+9bbQbfqjP1sQlsYTrJ&#10;QBGXwTVcWTjsn2+XoGJCdtgGJgs/FGGzHl2tMHfhwgWdd6lSYsIxRwt1Sl2udSxr8hgnoSOW23fo&#10;PSYZ+0q7Hi9i7lttsmyuPTYsCTV29FhTedydvIXF21Nh9u/lXTJf9y+nouk+Djef1l6Ph+0DqERD&#10;+hf/fb86qW9mZjGdL2dCIUyyAL3+BQAA//8DAFBLAQItABQABgAIAAAAIQDb4fbL7gAAAIUBAAAT&#10;AAAAAAAAAAAAAAAAAAAAAABbQ29udGVudF9UeXBlc10ueG1sUEsBAi0AFAAGAAgAAAAhAFr0LFu/&#10;AAAAFQEAAAsAAAAAAAAAAAAAAAAAHwEAAF9yZWxzLy5yZWxzUEsBAi0AFAAGAAgAAAAhALA9UGLN&#10;AAAA4wAAAA8AAAAAAAAAAAAAAAAABwIAAGRycy9kb3ducmV2LnhtbFBLBQYAAAAAAwADALcAAAAB&#10;AwAAAAA=&#10;" strokecolor="#4579b8 [3044]" strokeweight="6pt"/>
                <v:line id="Straight Connector 2134397658" o:spid="_x0000_s1167" style="position:absolute;flip:x y;visibility:visible;mso-wrap-style:square" from="49524,4041" to="49530,1838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0ASnygAAAOMAAAAPAAAAZHJzL2Rvd25yZXYueG1sRE9LbsIw&#10;EN1X6h2sqdQNAgdC+QQMqoqogAUSgQMM8ZCkjcdR7ELK6fGiUpdP7z9ftqYSV2pcaVlBvxeBIM6s&#10;LjlXcDquuxMQziNrrCyTgl9ysFw8P80x0fbGB7qmPhchhF2CCgrv60RKlxVk0PVsTRy4i20M+gCb&#10;XOoGbyHcVHIQRSNpsOTQUGBNHwVl3+mPUbCqptLGk6/7+XN/2el0S6d821Hq9aV9n4Hw1Pp/8Z97&#10;oxUM+vEwno5Hb2F0+BT+gFw8AAAA//8DAFBLAQItABQABgAIAAAAIQDb4fbL7gAAAIUBAAATAAAA&#10;AAAAAAAAAAAAAAAAAABbQ29udGVudF9UeXBlc10ueG1sUEsBAi0AFAAGAAgAAAAhAFr0LFu/AAAA&#10;FQEAAAsAAAAAAAAAAAAAAAAAHwEAAF9yZWxzLy5yZWxzUEsBAi0AFAAGAAgAAAAhAObQBKfKAAAA&#10;4wAAAA8AAAAAAAAAAAAAAAAABwIAAGRycy9kb3ducmV2LnhtbFBLBQYAAAAAAwADALcAAAD+AgAA&#10;AAA=&#10;" strokecolor="#8064a2 [3207]">
                  <v:stroke dashstyle="3 1"/>
                </v:line>
                <v:line id="Straight Connector 922219195" o:spid="_x0000_s1168" style="position:absolute;flip:x y;visibility:visible;mso-wrap-style:square" from="29115,4041" to="29122,1838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USs3yAAAAOIAAAAPAAAAZHJzL2Rvd25yZXYueG1sRI/fSsMw&#10;FMbvBd8hHME7lzTDzdZlYxQGghfi5gMcm2NbbE5qknX17Y0gePnx/fnxbXazG8REIfaeDRQLBYK4&#10;8bbn1sDb6XD3ACImZIuDZzLwTRF22+urDVbWX/iVpmNqRR7hWKGBLqWxkjI2HTmMCz8SZ+/DB4cp&#10;y9BKG/CSx90gtVIr6bDnTOhwpLqj5vN4dhmyeq736/cXXU9r/BrCUh2WZ2XM7c28fwSRaE7/4b/2&#10;kzVQaq2Lsijv4fdSvgNy+wMAAP//AwBQSwECLQAUAAYACAAAACEA2+H2y+4AAACFAQAAEwAAAAAA&#10;AAAAAAAAAAAAAAAAW0NvbnRlbnRfVHlwZXNdLnhtbFBLAQItABQABgAIAAAAIQBa9CxbvwAAABUB&#10;AAALAAAAAAAAAAAAAAAAAB8BAABfcmVscy8ucmVsc1BLAQItABQABgAIAAAAIQAwUSs3yAAAAOIA&#10;AAAPAAAAAAAAAAAAAAAAAAcCAABkcnMvZG93bnJldi54bWxQSwUGAAAAAAMAAwC3AAAA/AIAAAAA&#10;" strokecolor="#4f81bd [3204]">
                  <v:stroke dashstyle="3 1"/>
                </v:line>
                <v:line id="Straight Connector 1" o:spid="_x0000_s1169" style="position:absolute;visibility:visible;mso-wrap-style:square" from="29122,13302" to="29122,1818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Ab7kywAAAOIAAAAPAAAAZHJzL2Rvd25yZXYueG1sRI9Ba8JA&#10;FITvBf/D8gQvRTcJ1cbUVYooLfQUFdHbM/uahGbfhuyq6b/vFgo9DjPfDLNY9aYRN+pcbVlBPIlA&#10;EBdW11wqOOy34xSE88gaG8uk4JscrJaDhwVm2t45p9vOlyKUsMtQQeV9m0npiooMuoltiYP3aTuD&#10;PsiulLrDeyg3jUyiaCYN1hwWKmxpXVHxtbsaBc8fmzzZH4upTy7zt2tet6fD41mp0bB/fQHhqff/&#10;4T/6XQcuTmfxNE2f4PdSuANy+QMAAP//AwBQSwECLQAUAAYACAAAACEA2+H2y+4AAACFAQAAEwAA&#10;AAAAAAAAAAAAAAAAAAAAW0NvbnRlbnRfVHlwZXNdLnhtbFBLAQItABQABgAIAAAAIQBa9CxbvwAA&#10;ABUBAAALAAAAAAAAAAAAAAAAAB8BAABfcmVscy8ucmVsc1BLAQItABQABgAIAAAAIQC0Ab7kywAA&#10;AOIAAAAPAAAAAAAAAAAAAAAAAAcCAABkcnMvZG93bnJldi54bWxQSwUGAAAAAAMAAwC3AAAA/wIA&#10;AAAA&#10;" strokecolor="#4579b8 [3044]" strokeweight="6pt"/>
                <v:line id="Straight Connector 1" o:spid="_x0000_s1170" style="position:absolute;visibility:visible;mso-wrap-style:square" from="49524,13262" to="49524,1814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77w9yAAAAOMAAAAPAAAAZHJzL2Rvd25yZXYueG1sRE9fa8Iw&#10;EH8X9h3CCXvTxDmddkYZymCv1uHm260527LmUptMq5/eDAQf7/f/ZovWVuJIjS8daxj0FQjizJmS&#10;cw2fm/feBIQPyAYrx6ThTB4W84fODBPjTrymYxpyEUPYJ6ihCKFOpPRZQRZ939XEkdu7xmKIZ5NL&#10;0+AphttKPik1lhZLjg0F1rQsKPtN/6wGle5+ti9yd3GHfH2QX9PVaPu90vqx2769ggjUhrv45v4w&#10;cf5UTQbDkRo/w/9PEQA5vwIAAP//AwBQSwECLQAUAAYACAAAACEA2+H2y+4AAACFAQAAEwAAAAAA&#10;AAAAAAAAAAAAAAAAW0NvbnRlbnRfVHlwZXNdLnhtbFBLAQItABQABgAIAAAAIQBa9CxbvwAAABUB&#10;AAALAAAAAAAAAAAAAAAAAB8BAABfcmVscy8ucmVsc1BLAQItABQABgAIAAAAIQDW77w9yAAAAOMA&#10;AAAPAAAAAAAAAAAAAAAAAAcCAABkcnMvZG93bnJldi54bWxQSwUGAAAAAAMAAwC3AAAA/AIAAAAA&#10;" strokecolor="#8064a2 [3207]" strokeweight="6pt"/>
                <v:line id="Straight Connector 14" o:spid="_x0000_s1171" style="position:absolute;visibility:visible;mso-wrap-style:square" from="49524,4314" to="49524,1269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iVaJxwAAAOIAAAAPAAAAZHJzL2Rvd25yZXYueG1sRE9ba8Iw&#10;FH4f+B/CEfY2k4n1Uo0iymCvVnHz7dgc27LmpDaZdvv1y2Cwx4/vvlh1thY3an3lWMPzQIEgzp2p&#10;uNBw2L88TUH4gGywdkwavsjDatl7WGBq3J13dMtCIWII+xQ1lCE0qZQ+L8miH7iGOHIX11oMEbaF&#10;NC3eY7it5VCpsbRYcWwosaFNSflH9mk1qOx0Pk7k6dtdi91Vvs22yfF9q/Vjv1vPQQTqwr/4z/1q&#10;4vzhKJmO1SiB30sRg1z+AAAA//8DAFBLAQItABQABgAIAAAAIQDb4fbL7gAAAIUBAAATAAAAAAAA&#10;AAAAAAAAAAAAAABbQ29udGVudF9UeXBlc10ueG1sUEsBAi0AFAAGAAgAAAAhAFr0LFu/AAAAFQEA&#10;AAsAAAAAAAAAAAAAAAAAHwEAAF9yZWxzLy5yZWxzUEsBAi0AFAAGAAgAAAAhANeJVonHAAAA4gAA&#10;AA8AAAAAAAAAAAAAAAAABwIAAGRycy9kb3ducmV2LnhtbFBLBQYAAAAAAwADALcAAAD7AgAAAAA=&#10;" strokecolor="#8064a2 [3207]" strokeweight="6pt"/>
                <w10:anchorlock/>
              </v:group>
            </w:pict>
          </mc:Fallback>
        </mc:AlternateContent>
      </w:r>
    </w:p>
    <w:p w14:paraId="038AD2A3" w14:textId="06D0B90C" w:rsidR="004730D3" w:rsidRPr="00FA22F8" w:rsidRDefault="00144538" w:rsidP="00FA22F8">
      <w:pPr>
        <w:pStyle w:val="Titulek"/>
        <w:spacing w:before="0" w:after="0"/>
        <w:jc w:val="center"/>
        <w:rPr>
          <w:lang w:val="en-US"/>
        </w:rPr>
      </w:pPr>
      <w:bookmarkStart w:id="234" w:name="_Toc228801739"/>
      <w:r w:rsidRPr="00FA22F8">
        <w:rPr>
          <w:rFonts w:asciiTheme="minorHAnsi" w:hAnsiTheme="minorHAnsi"/>
          <w:color w:val="1F497D" w:themeColor="text2"/>
          <w:sz w:val="16"/>
          <w:szCs w:val="16"/>
          <w:lang w:val="en-US"/>
        </w:rPr>
        <w:t xml:space="preserve">Figure </w:t>
      </w:r>
      <w:r w:rsidRPr="00FA22F8">
        <w:rPr>
          <w:rFonts w:asciiTheme="minorHAnsi" w:hAnsiTheme="minorHAnsi"/>
          <w:color w:val="1F497D" w:themeColor="text2"/>
          <w:sz w:val="16"/>
          <w:szCs w:val="16"/>
          <w:lang w:val="en-US"/>
        </w:rPr>
        <w:fldChar w:fldCharType="begin"/>
      </w:r>
      <w:r w:rsidRPr="00071F51">
        <w:rPr>
          <w:rFonts w:asciiTheme="minorHAnsi" w:hAnsiTheme="minorHAnsi"/>
          <w:bCs/>
          <w:color w:val="1F497D" w:themeColor="text2"/>
          <w:sz w:val="16"/>
          <w:szCs w:val="16"/>
          <w:lang w:val="en-US"/>
        </w:rPr>
        <w:instrText xml:space="preserve"> SEQ Figure \* ARABIC </w:instrText>
      </w:r>
      <w:r w:rsidRPr="00FA22F8">
        <w:rPr>
          <w:rFonts w:asciiTheme="minorHAnsi" w:hAnsiTheme="minorHAnsi"/>
          <w:color w:val="1F497D" w:themeColor="text2"/>
          <w:sz w:val="16"/>
          <w:szCs w:val="16"/>
          <w:lang w:val="en-US"/>
        </w:rPr>
        <w:fldChar w:fldCharType="separate"/>
      </w:r>
      <w:r w:rsidR="003A5569">
        <w:rPr>
          <w:rFonts w:asciiTheme="minorHAnsi" w:hAnsiTheme="minorHAnsi"/>
          <w:bCs/>
          <w:noProof/>
          <w:color w:val="1F497D" w:themeColor="text2"/>
          <w:sz w:val="16"/>
          <w:szCs w:val="16"/>
          <w:lang w:val="en-US"/>
        </w:rPr>
        <w:t>6</w:t>
      </w:r>
      <w:r w:rsidRPr="00FA22F8">
        <w:rPr>
          <w:rFonts w:asciiTheme="minorHAnsi" w:hAnsiTheme="minorHAnsi"/>
          <w:color w:val="1F497D" w:themeColor="text2"/>
          <w:sz w:val="16"/>
          <w:szCs w:val="16"/>
          <w:lang w:val="en-US"/>
        </w:rPr>
        <w:fldChar w:fldCharType="end"/>
      </w:r>
      <w:r w:rsidRPr="00FA22F8">
        <w:rPr>
          <w:rFonts w:asciiTheme="minorHAnsi" w:hAnsiTheme="minorHAnsi"/>
          <w:color w:val="1F497D" w:themeColor="text2"/>
          <w:sz w:val="16"/>
          <w:szCs w:val="16"/>
          <w:lang w:val="en-US"/>
        </w:rPr>
        <w:t xml:space="preserve"> - Bulk </w:t>
      </w:r>
      <w:r w:rsidR="00C1229D">
        <w:rPr>
          <w:rFonts w:asciiTheme="minorHAnsi" w:hAnsiTheme="minorHAnsi"/>
          <w:bCs/>
          <w:color w:val="1F497D" w:themeColor="text2"/>
          <w:sz w:val="16"/>
          <w:szCs w:val="16"/>
          <w:lang w:val="en-US"/>
        </w:rPr>
        <w:t>order</w:t>
      </w:r>
      <w:r w:rsidRPr="00FA22F8">
        <w:rPr>
          <w:rFonts w:asciiTheme="minorHAnsi" w:hAnsiTheme="minorHAnsi"/>
          <w:color w:val="1F497D" w:themeColor="text2"/>
          <w:sz w:val="16"/>
          <w:szCs w:val="16"/>
          <w:lang w:val="en-US"/>
        </w:rPr>
        <w:t xml:space="preserve"> modification (or deactivation) and the subsequent </w:t>
      </w:r>
      <w:r w:rsidR="00EA0D09">
        <w:rPr>
          <w:rFonts w:asciiTheme="minorHAnsi" w:hAnsiTheme="minorHAnsi"/>
          <w:bCs/>
          <w:color w:val="1F497D" w:themeColor="text2"/>
          <w:sz w:val="16"/>
          <w:szCs w:val="16"/>
          <w:lang w:val="en-US"/>
        </w:rPr>
        <w:t>bid</w:t>
      </w:r>
      <w:r w:rsidRPr="00FA22F8">
        <w:rPr>
          <w:rFonts w:asciiTheme="minorHAnsi" w:hAnsiTheme="minorHAnsi"/>
          <w:color w:val="1F497D" w:themeColor="text2"/>
          <w:sz w:val="16"/>
          <w:szCs w:val="16"/>
          <w:lang w:val="en-US"/>
        </w:rPr>
        <w:t xml:space="preserve"> request sequence diagram</w:t>
      </w:r>
      <w:bookmarkEnd w:id="234"/>
    </w:p>
    <w:p w14:paraId="5319D054" w14:textId="77777777" w:rsidR="00E26483" w:rsidRPr="00FA22F8" w:rsidRDefault="00E26483" w:rsidP="002D13F5">
      <w:pPr>
        <w:spacing w:after="0"/>
        <w:rPr>
          <w:lang w:val="en-US"/>
        </w:rPr>
      </w:pPr>
    </w:p>
    <w:p w14:paraId="65F54910" w14:textId="632FB9E7" w:rsidR="00F772DB" w:rsidRPr="00FA22F8" w:rsidRDefault="00F772DB" w:rsidP="005710ED">
      <w:pPr>
        <w:pStyle w:val="Nadpis3"/>
        <w:rPr>
          <w:lang w:val="en-US"/>
        </w:rPr>
      </w:pPr>
      <w:bookmarkStart w:id="235" w:name="_Toc214546273"/>
      <w:bookmarkStart w:id="236" w:name="_Toc214546377"/>
      <w:bookmarkStart w:id="237" w:name="_Toc228801719"/>
      <w:bookmarkStart w:id="238" w:name="_Toc418165599"/>
      <w:bookmarkStart w:id="239" w:name="_Toc419206623"/>
      <w:bookmarkStart w:id="240" w:name="_Toc419212631"/>
      <w:bookmarkStart w:id="241" w:name="_Toc430271201"/>
      <w:bookmarkStart w:id="242" w:name="_Toc93303167"/>
      <w:bookmarkStart w:id="243" w:name="_Toc203567294"/>
      <w:bookmarkStart w:id="244" w:name="_Toc203996335"/>
      <w:bookmarkStart w:id="245" w:name="_Toc203997534"/>
      <w:r w:rsidRPr="00FA22F8">
        <w:rPr>
          <w:lang w:val="en-US"/>
        </w:rPr>
        <w:t xml:space="preserve">Public </w:t>
      </w:r>
      <w:r w:rsidR="00EA0D09">
        <w:rPr>
          <w:lang w:val="en-US"/>
        </w:rPr>
        <w:t>bid</w:t>
      </w:r>
      <w:r w:rsidRPr="00FA22F8">
        <w:rPr>
          <w:lang w:val="en-US"/>
        </w:rPr>
        <w:t xml:space="preserve"> data request</w:t>
      </w:r>
      <w:bookmarkEnd w:id="235"/>
      <w:bookmarkEnd w:id="236"/>
      <w:bookmarkEnd w:id="237"/>
      <w:r w:rsidRPr="00FA22F8">
        <w:rPr>
          <w:lang w:val="en-US"/>
        </w:rPr>
        <w:t xml:space="preserve"> </w:t>
      </w:r>
    </w:p>
    <w:bookmarkEnd w:id="238"/>
    <w:bookmarkEnd w:id="239"/>
    <w:bookmarkEnd w:id="240"/>
    <w:bookmarkEnd w:id="241"/>
    <w:bookmarkEnd w:id="242"/>
    <w:bookmarkEnd w:id="243"/>
    <w:bookmarkEnd w:id="244"/>
    <w:bookmarkEnd w:id="245"/>
    <w:p w14:paraId="7B34FDA6" w14:textId="54A2DEBB" w:rsidR="00F772DB" w:rsidRPr="00FA22F8" w:rsidRDefault="00F772DB" w:rsidP="00F772DB">
      <w:pPr>
        <w:rPr>
          <w:lang w:val="en-US"/>
        </w:rPr>
      </w:pPr>
      <w:r w:rsidRPr="00FA22F8">
        <w:rPr>
          <w:lang w:val="en-US"/>
        </w:rPr>
        <w:t xml:space="preserve">The user sends a request for the list of active public market </w:t>
      </w:r>
      <w:proofErr w:type="gramStart"/>
      <w:r w:rsidR="00EA0D09">
        <w:rPr>
          <w:lang w:val="en-US"/>
        </w:rPr>
        <w:t>bid</w:t>
      </w:r>
      <w:proofErr w:type="gramEnd"/>
      <w:r w:rsidRPr="00FA22F8">
        <w:rPr>
          <w:lang w:val="en-US"/>
        </w:rPr>
        <w:t xml:space="preserve"> through </w:t>
      </w:r>
      <w:proofErr w:type="spellStart"/>
      <w:proofErr w:type="gramStart"/>
      <w:r w:rsidRPr="00FA22F8">
        <w:rPr>
          <w:i/>
          <w:lang w:val="en-US"/>
        </w:rPr>
        <w:t>PublicOrderBooksReq</w:t>
      </w:r>
      <w:proofErr w:type="spellEnd"/>
      <w:proofErr w:type="gramEnd"/>
      <w:r w:rsidRPr="00FA22F8" w:rsidDel="000E409A">
        <w:rPr>
          <w:lang w:val="en-US"/>
        </w:rPr>
        <w:t xml:space="preserve"> </w:t>
      </w:r>
      <w:r w:rsidRPr="00FA22F8">
        <w:rPr>
          <w:lang w:val="en-US"/>
        </w:rPr>
        <w:t xml:space="preserve">and the server responds with the </w:t>
      </w:r>
      <w:proofErr w:type="spellStart"/>
      <w:r w:rsidRPr="00FA22F8">
        <w:rPr>
          <w:i/>
          <w:lang w:val="en-US"/>
        </w:rPr>
        <w:t>PublicOrderBooksResp</w:t>
      </w:r>
      <w:proofErr w:type="spellEnd"/>
      <w:r w:rsidRPr="00FA22F8">
        <w:rPr>
          <w:lang w:val="en-US"/>
        </w:rPr>
        <w:t xml:space="preserve"> </w:t>
      </w:r>
      <w:proofErr w:type="spellStart"/>
      <w:r w:rsidRPr="00FA22F8">
        <w:rPr>
          <w:lang w:val="en-US"/>
        </w:rPr>
        <w:t>containg</w:t>
      </w:r>
      <w:proofErr w:type="spellEnd"/>
      <w:r w:rsidRPr="00FA22F8">
        <w:rPr>
          <w:lang w:val="en-US"/>
        </w:rPr>
        <w:t xml:space="preserve"> a copy of these </w:t>
      </w:r>
      <w:r w:rsidR="00EA0D09">
        <w:rPr>
          <w:lang w:val="en-US"/>
        </w:rPr>
        <w:t>bid</w:t>
      </w:r>
      <w:r w:rsidRPr="00FA22F8">
        <w:rPr>
          <w:lang w:val="en-US"/>
        </w:rPr>
        <w:t xml:space="preserve">s. This is how the client receives the entire set of active </w:t>
      </w:r>
      <w:r w:rsidR="00EA0D09">
        <w:rPr>
          <w:lang w:val="en-US"/>
        </w:rPr>
        <w:t>bid</w:t>
      </w:r>
      <w:r w:rsidRPr="00FA22F8">
        <w:rPr>
          <w:lang w:val="en-US"/>
        </w:rPr>
        <w:t xml:space="preserve">s withing the system. If a completely new </w:t>
      </w:r>
      <w:r w:rsidR="00EA0D09">
        <w:rPr>
          <w:lang w:val="en-US"/>
        </w:rPr>
        <w:t>bid</w:t>
      </w:r>
      <w:r w:rsidRPr="00FA22F8">
        <w:rPr>
          <w:lang w:val="en-US"/>
        </w:rPr>
        <w:t xml:space="preserve"> </w:t>
      </w:r>
      <w:proofErr w:type="gramStart"/>
      <w:r w:rsidRPr="00FA22F8">
        <w:rPr>
          <w:lang w:val="en-US"/>
        </w:rPr>
        <w:t>is  created</w:t>
      </w:r>
      <w:proofErr w:type="gramEnd"/>
      <w:r w:rsidRPr="00FA22F8">
        <w:rPr>
          <w:lang w:val="en-US"/>
        </w:rPr>
        <w:t xml:space="preserve"> or already existing </w:t>
      </w:r>
      <w:r w:rsidR="00EA0D09">
        <w:rPr>
          <w:lang w:val="en-US"/>
        </w:rPr>
        <w:t>bid</w:t>
      </w:r>
      <w:r w:rsidRPr="00FA22F8">
        <w:rPr>
          <w:lang w:val="en-US"/>
        </w:rPr>
        <w:t xml:space="preserve"> is modified, the </w:t>
      </w:r>
      <w:proofErr w:type="spellStart"/>
      <w:r w:rsidRPr="00FA22F8">
        <w:rPr>
          <w:i/>
          <w:lang w:val="en-US"/>
        </w:rPr>
        <w:t>PublicOrderBooksDeltaRprt</w:t>
      </w:r>
      <w:proofErr w:type="spellEnd"/>
      <w:r w:rsidRPr="00FA22F8">
        <w:rPr>
          <w:lang w:val="en-US"/>
        </w:rPr>
        <w:t xml:space="preserve"> </w:t>
      </w:r>
      <w:r w:rsidR="00E257C5">
        <w:rPr>
          <w:lang w:val="en-US"/>
        </w:rPr>
        <w:t>mass</w:t>
      </w:r>
      <w:r w:rsidRPr="00FA22F8">
        <w:rPr>
          <w:lang w:val="en-US"/>
        </w:rPr>
        <w:t xml:space="preserve"> message will be sent.</w:t>
      </w:r>
    </w:p>
    <w:p w14:paraId="7F8D47C2" w14:textId="3AF3B38E" w:rsidR="00F772DB" w:rsidRPr="00906E8B" w:rsidRDefault="00F772DB" w:rsidP="008A401D">
      <w:pPr>
        <w:rPr>
          <w:lang w:val="en-US"/>
        </w:rPr>
      </w:pPr>
    </w:p>
    <w:p w14:paraId="3883F6AD" w14:textId="77777777" w:rsidR="00E2156F" w:rsidRDefault="009E0C67" w:rsidP="00E2156F">
      <w:pPr>
        <w:keepNext/>
        <w:spacing w:after="0"/>
        <w:jc w:val="center"/>
      </w:pPr>
      <w:r w:rsidRPr="00FA22F8">
        <w:rPr>
          <w:noProof/>
          <w:lang w:val="en-US" w:eastAsia="ko-KR"/>
        </w:rPr>
        <mc:AlternateContent>
          <mc:Choice Requires="wpc">
            <w:drawing>
              <wp:inline distT="0" distB="0" distL="0" distR="0" wp14:anchorId="71E8D7F9" wp14:editId="6D2C7EB8">
                <wp:extent cx="5753100" cy="3395345"/>
                <wp:effectExtent l="0" t="0" r="0" b="0"/>
                <wp:docPr id="1698167154" name="Canvas 12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987929607" name="Straight Connector 461"/>
                        <wps:cNvCnPr>
                          <a:cxnSpLocks noChangeShapeType="1"/>
                        </wps:cNvCnPr>
                        <wps:spPr bwMode="auto">
                          <a:xfrm>
                            <a:off x="966849" y="467089"/>
                            <a:ext cx="0" cy="226843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776633459" name="Straight Connector 462"/>
                        <wps:cNvCnPr>
                          <a:cxnSpLocks noChangeShapeType="1"/>
                        </wps:cNvCnPr>
                        <wps:spPr bwMode="auto">
                          <a:xfrm>
                            <a:off x="4336389" y="467189"/>
                            <a:ext cx="0" cy="226843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320175692" name="Text Box 463"/>
                        <wps:cNvSpPr txBox="1">
                          <a:spLocks noChangeArrowheads="1"/>
                        </wps:cNvSpPr>
                        <wps:spPr bwMode="auto">
                          <a:xfrm>
                            <a:off x="431574" y="86057"/>
                            <a:ext cx="1166385" cy="364761"/>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C56C81E" w14:textId="75618EF8" w:rsidR="009E0C67" w:rsidRDefault="00E2156F" w:rsidP="00153D31">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w:t>
                              </w:r>
                            </w:p>
                            <w:p w14:paraId="1DCCBEC6" w14:textId="3AB6A6F9" w:rsidR="009E0C67" w:rsidRPr="00D23FA6" w:rsidRDefault="007D17DB" w:rsidP="00902788">
                              <w:pPr>
                                <w:pStyle w:val="Normlnweb"/>
                                <w:spacing w:beforeAutospacing="0" w:after="0" w:afterAutospacing="0"/>
                                <w:jc w:val="center"/>
                                <w:rPr>
                                  <w:b/>
                                  <w:lang w:val="de-DE"/>
                                </w:rPr>
                              </w:pPr>
                              <w:r>
                                <w:rPr>
                                  <w:rFonts w:ascii="Times New Roman" w:eastAsia="Times New Roman" w:hAnsi="Times New Roman" w:cs="Times New Roman"/>
                                  <w:b/>
                                  <w:bCs/>
                                  <w:sz w:val="16"/>
                                  <w:szCs w:val="16"/>
                                  <w:lang w:val="cs-CZ"/>
                                </w:rPr>
                                <w:t>(</w:t>
                              </w:r>
                              <w:r w:rsidR="00E2156F">
                                <w:rPr>
                                  <w:rFonts w:ascii="Times New Roman" w:eastAsia="Times New Roman" w:hAnsi="Times New Roman" w:cs="Times New Roman"/>
                                  <w:b/>
                                  <w:bCs/>
                                  <w:sz w:val="16"/>
                                  <w:szCs w:val="16"/>
                                  <w:lang w:val="cs-CZ"/>
                                </w:rPr>
                                <w:t>request initiator</w:t>
                              </w:r>
                              <w:r>
                                <w:rPr>
                                  <w:rFonts w:ascii="Times New Roman" w:eastAsia="Times New Roman" w:hAnsi="Times New Roman" w:cs="Times New Roman"/>
                                  <w:b/>
                                  <w:bCs/>
                                  <w:sz w:val="16"/>
                                  <w:szCs w:val="16"/>
                                  <w:lang w:val="cs-CZ"/>
                                </w:rPr>
                                <w:t>)</w:t>
                              </w:r>
                            </w:p>
                          </w:txbxContent>
                        </wps:txbx>
                        <wps:bodyPr rot="0" vert="horz" wrap="square" lIns="0" tIns="0" rIns="0" bIns="0" anchor="ctr" anchorCtr="0" upright="1">
                          <a:noAutofit/>
                        </wps:bodyPr>
                      </wps:wsp>
                      <wps:wsp>
                        <wps:cNvPr id="848499777" name="Text Box 464"/>
                        <wps:cNvSpPr txBox="1">
                          <a:spLocks noChangeArrowheads="1"/>
                        </wps:cNvSpPr>
                        <wps:spPr bwMode="auto">
                          <a:xfrm>
                            <a:off x="3882359" y="89232"/>
                            <a:ext cx="855212" cy="21232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68D20DE" w14:textId="3044C9DA" w:rsidR="009E0C67" w:rsidRPr="00D23FA6" w:rsidRDefault="007D17DB" w:rsidP="00902788">
                              <w:pPr>
                                <w:spacing w:after="0"/>
                                <w:jc w:val="center"/>
                                <w:rPr>
                                  <w:b/>
                                  <w:sz w:val="16"/>
                                  <w:szCs w:val="16"/>
                                  <w:lang w:val="de-DE"/>
                                </w:rPr>
                              </w:pPr>
                              <w:r>
                                <w:rPr>
                                  <w:b/>
                                  <w:sz w:val="16"/>
                                  <w:szCs w:val="16"/>
                                  <w:lang w:val="de-DE"/>
                                </w:rPr>
                                <w:t>OTE</w:t>
                              </w:r>
                            </w:p>
                          </w:txbxContent>
                        </wps:txbx>
                        <wps:bodyPr rot="0" vert="horz" wrap="square" lIns="0" tIns="0" rIns="0" bIns="0" anchor="ctr" anchorCtr="0" upright="1">
                          <a:noAutofit/>
                        </wps:bodyPr>
                      </wps:wsp>
                      <wps:wsp>
                        <wps:cNvPr id="723712783" name="Straight Arrow Connector 465"/>
                        <wps:cNvCnPr>
                          <a:cxnSpLocks noChangeShapeType="1"/>
                        </wps:cNvCnPr>
                        <wps:spPr bwMode="auto">
                          <a:xfrm>
                            <a:off x="1034858" y="831358"/>
                            <a:ext cx="325162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669186626" name="Text Box 466"/>
                        <wps:cNvSpPr txBox="1">
                          <a:spLocks noChangeArrowheads="1"/>
                        </wps:cNvSpPr>
                        <wps:spPr bwMode="auto">
                          <a:xfrm>
                            <a:off x="2078195" y="742293"/>
                            <a:ext cx="1303970" cy="16783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621F158" w14:textId="77777777" w:rsidR="009E0C67" w:rsidRPr="00B40490" w:rsidRDefault="009E0C67" w:rsidP="00902788">
                              <w:pPr>
                                <w:spacing w:after="0"/>
                                <w:jc w:val="center"/>
                                <w:rPr>
                                  <w:b/>
                                  <w:sz w:val="16"/>
                                  <w:lang w:val="de-DE"/>
                                </w:rPr>
                              </w:pPr>
                              <w:r w:rsidRPr="001F19D8">
                                <w:rPr>
                                  <w:b/>
                                  <w:sz w:val="16"/>
                                  <w:lang w:val="de-DE"/>
                                </w:rPr>
                                <w:t xml:space="preserve">PublicOrderBooksReq </w:t>
                              </w:r>
                            </w:p>
                          </w:txbxContent>
                        </wps:txbx>
                        <wps:bodyPr rot="0" vert="horz" wrap="square" lIns="0" tIns="0" rIns="0" bIns="0" anchor="ctr" anchorCtr="0" upright="1">
                          <a:noAutofit/>
                        </wps:bodyPr>
                      </wps:wsp>
                      <wps:wsp>
                        <wps:cNvPr id="605260641" name="Straight Arrow Connector 467"/>
                        <wps:cNvCnPr>
                          <a:cxnSpLocks noChangeShapeType="1"/>
                        </wps:cNvCnPr>
                        <wps:spPr bwMode="auto">
                          <a:xfrm flipH="1">
                            <a:off x="1026357" y="1129615"/>
                            <a:ext cx="326002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983804721" name="Text Box 468"/>
                        <wps:cNvSpPr txBox="1">
                          <a:spLocks noChangeArrowheads="1"/>
                        </wps:cNvSpPr>
                        <wps:spPr bwMode="auto">
                          <a:xfrm>
                            <a:off x="2143541" y="1037976"/>
                            <a:ext cx="1182441" cy="14603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0424C98" w14:textId="77777777" w:rsidR="009E0C67" w:rsidRPr="00B40490" w:rsidRDefault="009E0C67" w:rsidP="00902788">
                              <w:pPr>
                                <w:spacing w:after="0"/>
                                <w:jc w:val="center"/>
                                <w:rPr>
                                  <w:b/>
                                  <w:sz w:val="16"/>
                                  <w:lang w:val="de-DE"/>
                                </w:rPr>
                              </w:pPr>
                              <w:r w:rsidRPr="001F19D8">
                                <w:rPr>
                                  <w:b/>
                                  <w:sz w:val="16"/>
                                  <w:lang w:val="de-DE"/>
                                </w:rPr>
                                <w:t>PublicOrderBooksResp</w:t>
                              </w:r>
                            </w:p>
                          </w:txbxContent>
                        </wps:txbx>
                        <wps:bodyPr rot="0" vert="horz" wrap="square" lIns="0" tIns="0" rIns="0" bIns="0" anchor="ctr" anchorCtr="0" upright="1">
                          <a:noAutofit/>
                        </wps:bodyPr>
                      </wps:wsp>
                      <wps:wsp>
                        <wps:cNvPr id="2084074550" name="Straight Arrow Connector 256"/>
                        <wps:cNvCnPr>
                          <a:cxnSpLocks noChangeShapeType="1"/>
                        </wps:cNvCnPr>
                        <wps:spPr bwMode="auto">
                          <a:xfrm flipH="1">
                            <a:off x="1028357" y="1511787"/>
                            <a:ext cx="32600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951907749" name="Text Box 257"/>
                        <wps:cNvSpPr txBox="1">
                          <a:spLocks noChangeArrowheads="1"/>
                        </wps:cNvSpPr>
                        <wps:spPr bwMode="auto">
                          <a:xfrm>
                            <a:off x="2069057" y="1411267"/>
                            <a:ext cx="1370402" cy="17983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BB6F29F" w14:textId="77777777" w:rsidR="009E0C67" w:rsidRPr="00B40490" w:rsidRDefault="009E0C67" w:rsidP="00902788">
                              <w:pPr>
                                <w:spacing w:after="0"/>
                                <w:jc w:val="center"/>
                                <w:rPr>
                                  <w:b/>
                                  <w:sz w:val="16"/>
                                  <w:lang w:val="de-DE"/>
                                </w:rPr>
                              </w:pPr>
                              <w:r w:rsidRPr="001F19D8">
                                <w:rPr>
                                  <w:b/>
                                  <w:sz w:val="16"/>
                                  <w:lang w:val="de-DE"/>
                                </w:rPr>
                                <w:t>PublicOrderBooksDeltaRprt</w:t>
                              </w:r>
                              <w:r w:rsidRPr="001F19D8" w:rsidDel="001F19D8">
                                <w:rPr>
                                  <w:b/>
                                  <w:sz w:val="16"/>
                                  <w:lang w:val="de-DE"/>
                                </w:rPr>
                                <w:t xml:space="preserve"> </w:t>
                              </w:r>
                            </w:p>
                          </w:txbxContent>
                        </wps:txbx>
                        <wps:bodyPr rot="0" vert="horz" wrap="square" lIns="0" tIns="0" rIns="0" bIns="0" anchor="ctr" anchorCtr="0" upright="1">
                          <a:noAutofit/>
                        </wps:bodyPr>
                      </wps:wsp>
                      <wpg:wgp>
                        <wpg:cNvPr id="1764921087" name="Group 258"/>
                        <wpg:cNvGrpSpPr>
                          <a:grpSpLocks/>
                        </wpg:cNvGrpSpPr>
                        <wpg:grpSpPr bwMode="auto">
                          <a:xfrm>
                            <a:off x="2721879" y="2096698"/>
                            <a:ext cx="84711" cy="177334"/>
                            <a:chOff x="28362" y="18370"/>
                            <a:chExt cx="846" cy="1773"/>
                          </a:xfrm>
                        </wpg:grpSpPr>
                        <wps:wsp>
                          <wps:cNvPr id="1683351827" name="Rectangle 259"/>
                          <wps:cNvSpPr>
                            <a:spLocks noChangeArrowheads="1"/>
                          </wps:cNvSpPr>
                          <wps:spPr bwMode="auto">
                            <a:xfrm>
                              <a:off x="28362" y="18370"/>
                              <a:ext cx="846"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bodyPr rot="0" vert="horz" wrap="square" lIns="91440" tIns="45720" rIns="91440" bIns="45720" anchor="ctr" anchorCtr="0" upright="1">
                            <a:noAutofit/>
                          </wps:bodyPr>
                        </wps:wsp>
                        <wps:wsp>
                          <wps:cNvPr id="1424642885" name="Rectangle 260"/>
                          <wps:cNvSpPr>
                            <a:spLocks noChangeArrowheads="1"/>
                          </wps:cNvSpPr>
                          <wps:spPr bwMode="auto">
                            <a:xfrm>
                              <a:off x="28363" y="19039"/>
                              <a:ext cx="845"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790E50A7" w14:textId="77777777" w:rsidR="009E0C67" w:rsidRDefault="009E0C67" w:rsidP="009E0C67"/>
                            </w:txbxContent>
                          </wps:txbx>
                          <wps:bodyPr rot="0" vert="horz" wrap="square" lIns="91440" tIns="45720" rIns="91440" bIns="45720" anchor="ctr" anchorCtr="0" upright="1">
                            <a:noAutofit/>
                          </wps:bodyPr>
                        </wps:wsp>
                        <wps:wsp>
                          <wps:cNvPr id="191915139" name="Rectangle 261"/>
                          <wps:cNvSpPr>
                            <a:spLocks noChangeArrowheads="1"/>
                          </wps:cNvSpPr>
                          <wps:spPr bwMode="auto">
                            <a:xfrm>
                              <a:off x="28364" y="19685"/>
                              <a:ext cx="844" cy="458"/>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6635A88A" w14:textId="77777777" w:rsidR="009E0C67" w:rsidRDefault="009E0C67" w:rsidP="009E0C67"/>
                            </w:txbxContent>
                          </wps:txbx>
                          <wps:bodyPr rot="0" vert="horz" wrap="square" lIns="91440" tIns="45720" rIns="91440" bIns="45720" anchor="ctr" anchorCtr="0" upright="1">
                            <a:noAutofit/>
                          </wps:bodyPr>
                        </wps:wsp>
                      </wpg:wgp>
                      <wps:wsp>
                        <wps:cNvPr id="2058687669" name="Straight Arrow Connector 271"/>
                        <wps:cNvCnPr>
                          <a:cxnSpLocks noChangeShapeType="1"/>
                        </wps:cNvCnPr>
                        <wps:spPr bwMode="auto">
                          <a:xfrm flipH="1">
                            <a:off x="1019856" y="1769036"/>
                            <a:ext cx="32599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48241831" name="Text Box 272"/>
                        <wps:cNvSpPr txBox="1">
                          <a:spLocks noChangeArrowheads="1"/>
                        </wps:cNvSpPr>
                        <wps:spPr bwMode="auto">
                          <a:xfrm>
                            <a:off x="2078195" y="1691321"/>
                            <a:ext cx="1361264" cy="11797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6B56812" w14:textId="77777777" w:rsidR="009E0C67" w:rsidRPr="00B40490" w:rsidRDefault="009E0C67" w:rsidP="00902788">
                              <w:pPr>
                                <w:spacing w:after="0"/>
                                <w:jc w:val="center"/>
                                <w:rPr>
                                  <w:b/>
                                  <w:sz w:val="16"/>
                                  <w:lang w:val="de-DE"/>
                                </w:rPr>
                              </w:pPr>
                              <w:r w:rsidRPr="001F19D8">
                                <w:rPr>
                                  <w:b/>
                                  <w:sz w:val="16"/>
                                  <w:lang w:val="de-DE"/>
                                </w:rPr>
                                <w:t>PublicOrderBooksDeltaRprt</w:t>
                              </w:r>
                              <w:r w:rsidRPr="001F19D8" w:rsidDel="001F19D8">
                                <w:rPr>
                                  <w:b/>
                                  <w:sz w:val="16"/>
                                  <w:lang w:val="de-DE"/>
                                </w:rPr>
                                <w:t xml:space="preserve"> </w:t>
                              </w:r>
                            </w:p>
                          </w:txbxContent>
                        </wps:txbx>
                        <wps:bodyPr rot="0" vert="horz" wrap="square" lIns="0" tIns="0" rIns="0" bIns="0" anchor="ctr" anchorCtr="0" upright="1">
                          <a:noAutofit/>
                        </wps:bodyPr>
                      </wps:wsp>
                      <wps:wsp>
                        <wps:cNvPr id="1336767144" name="Straight Arrow Connector 273"/>
                        <wps:cNvCnPr>
                          <a:cxnSpLocks noChangeShapeType="1"/>
                        </wps:cNvCnPr>
                        <wps:spPr bwMode="auto">
                          <a:xfrm flipH="1">
                            <a:off x="1019856" y="2531381"/>
                            <a:ext cx="32599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667224816" name="Text Box 274"/>
                        <wps:cNvSpPr txBox="1">
                          <a:spLocks noChangeArrowheads="1"/>
                        </wps:cNvSpPr>
                        <wps:spPr bwMode="auto">
                          <a:xfrm>
                            <a:off x="2067126" y="2442192"/>
                            <a:ext cx="1445837" cy="1465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3CC37F2" w14:textId="77777777" w:rsidR="009E0C67" w:rsidRPr="00B40490" w:rsidRDefault="009E0C67" w:rsidP="00902788">
                              <w:pPr>
                                <w:spacing w:after="0"/>
                                <w:jc w:val="center"/>
                                <w:rPr>
                                  <w:b/>
                                  <w:sz w:val="16"/>
                                  <w:lang w:val="de-DE"/>
                                </w:rPr>
                              </w:pPr>
                              <w:r w:rsidRPr="001F19D8">
                                <w:rPr>
                                  <w:b/>
                                  <w:sz w:val="16"/>
                                  <w:lang w:val="de-DE"/>
                                </w:rPr>
                                <w:t>PublicOrderBooksDeltaRprt</w:t>
                              </w:r>
                              <w:r w:rsidRPr="001F19D8" w:rsidDel="001F19D8">
                                <w:rPr>
                                  <w:b/>
                                  <w:sz w:val="16"/>
                                  <w:lang w:val="de-DE"/>
                                </w:rPr>
                                <w:t xml:space="preserve"> </w:t>
                              </w:r>
                            </w:p>
                          </w:txbxContent>
                        </wps:txbx>
                        <wps:bodyPr rot="0" vert="horz" wrap="square" lIns="0" tIns="0" rIns="0" bIns="0" anchor="ctr" anchorCtr="0" upright="1">
                          <a:noAutofit/>
                        </wps:bodyPr>
                      </wps:wsp>
                      <wpg:wgp>
                        <wpg:cNvPr id="1554252903" name="Group 275"/>
                        <wpg:cNvGrpSpPr>
                          <a:grpSpLocks/>
                        </wpg:cNvGrpSpPr>
                        <wpg:grpSpPr bwMode="auto">
                          <a:xfrm>
                            <a:off x="568297" y="2942732"/>
                            <a:ext cx="4863135" cy="311076"/>
                            <a:chOff x="2984" y="41958"/>
                            <a:chExt cx="48624" cy="3861"/>
                          </a:xfrm>
                        </wpg:grpSpPr>
                        <wps:wsp>
                          <wps:cNvPr id="1255618943" name="Straight Arrow Connector 276"/>
                          <wps:cNvCnPr>
                            <a:cxnSpLocks noChangeShapeType="1"/>
                          </wps:cNvCnPr>
                          <wps:spPr bwMode="auto">
                            <a:xfrm flipH="1">
                              <a:off x="2984" y="44725"/>
                              <a:ext cx="6687"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961059228" name="Straight Arrow Connector 277"/>
                          <wps:cNvCnPr>
                            <a:cxnSpLocks noChangeShapeType="1"/>
                          </wps:cNvCnPr>
                          <wps:spPr bwMode="auto">
                            <a:xfrm flipH="1">
                              <a:off x="2984" y="42958"/>
                              <a:ext cx="6687"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900019112" name="Text Box 4"/>
                          <wps:cNvSpPr txBox="1">
                            <a:spLocks noChangeArrowheads="1"/>
                          </wps:cNvSpPr>
                          <wps:spPr bwMode="auto">
                            <a:xfrm>
                              <a:off x="10728" y="41958"/>
                              <a:ext cx="40880" cy="1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90220F7" w14:textId="77777777" w:rsidR="00E2156F" w:rsidRPr="001F56A3" w:rsidRDefault="00E2156F" w:rsidP="00E2156F">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71B7819D"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27F46031"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2B958014" w14:textId="3708B560" w:rsidR="009E0C67" w:rsidRPr="00FD1895" w:rsidRDefault="009E0C67" w:rsidP="00902788">
                                <w:pPr>
                                  <w:pStyle w:val="Normlnweb"/>
                                  <w:spacing w:beforeAutospacing="0" w:after="0" w:afterAutospacing="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2064823926" name="Text Box 5"/>
                          <wps:cNvSpPr txBox="1">
                            <a:spLocks noChangeArrowheads="1"/>
                          </wps:cNvSpPr>
                          <wps:spPr bwMode="auto">
                            <a:xfrm>
                              <a:off x="10728" y="44094"/>
                              <a:ext cx="40880" cy="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9455500" w14:textId="77777777" w:rsidR="00E2156F" w:rsidRPr="00455D1C" w:rsidRDefault="00E2156F" w:rsidP="00E2156F">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33DAB90B" w14:textId="77777777" w:rsidR="00E2156F" w:rsidRPr="00CA4FC0" w:rsidRDefault="00E2156F" w:rsidP="00E2156F">
                                <w:pPr>
                                  <w:pStyle w:val="Normlnweb"/>
                                  <w:rPr>
                                    <w:rFonts w:asciiTheme="minorHAnsi" w:hAnsiTheme="minorHAnsi"/>
                                  </w:rPr>
                                </w:pPr>
                              </w:p>
                              <w:p w14:paraId="68F99EE1"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4B510D4E"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3C4C7B7E" w14:textId="6422E270" w:rsidR="009E0C67" w:rsidRPr="00FD1895" w:rsidRDefault="009E0C67" w:rsidP="00902788">
                                <w:pPr>
                                  <w:pStyle w:val="Normlnweb"/>
                                  <w:spacing w:beforeAutospacing="0" w:after="0" w:afterAutospacing="0"/>
                                  <w:rPr>
                                    <w:rFonts w:asciiTheme="minorHAnsi" w:hAnsiTheme="minorHAnsi"/>
                                    <w:lang w:val="cs-CZ"/>
                                  </w:rPr>
                                </w:pPr>
                              </w:p>
                            </w:txbxContent>
                          </wps:txbx>
                          <wps:bodyPr rot="0" vert="horz" wrap="square" lIns="180000" tIns="0" rIns="0" bIns="0" anchor="ctr" anchorCtr="0" upright="1">
                            <a:noAutofit/>
                          </wps:bodyPr>
                        </wps:wsp>
                      </wpg:wgp>
                      <wps:wsp>
                        <wps:cNvPr id="1814683079" name="Left Brace 362"/>
                        <wps:cNvSpPr>
                          <a:spLocks/>
                        </wps:cNvSpPr>
                        <wps:spPr bwMode="auto">
                          <a:xfrm rot="10800000">
                            <a:off x="4406899" y="1428171"/>
                            <a:ext cx="163121" cy="1207529"/>
                          </a:xfrm>
                          <a:prstGeom prst="leftBrace">
                            <a:avLst>
                              <a:gd name="adj1" fmla="val 0"/>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40E9A7F4" w14:textId="77777777" w:rsidR="009E0C67" w:rsidRDefault="009E0C67" w:rsidP="009E0C67">
                              <w:pPr>
                                <w:pStyle w:val="Normlnweb"/>
                                <w:spacing w:before="120"/>
                              </w:pPr>
                            </w:p>
                          </w:txbxContent>
                        </wps:txbx>
                        <wps:bodyPr rot="0" vert="horz" wrap="square" lIns="91440" tIns="45720" rIns="91440" bIns="45720" anchor="ctr" anchorCtr="0" upright="1">
                          <a:noAutofit/>
                        </wps:bodyPr>
                      </wps:wsp>
                      <wps:wsp>
                        <wps:cNvPr id="638789233" name="Text Box 5"/>
                        <wps:cNvSpPr txBox="1">
                          <a:spLocks noChangeArrowheads="1"/>
                        </wps:cNvSpPr>
                        <wps:spPr bwMode="auto">
                          <a:xfrm>
                            <a:off x="4658731" y="1769036"/>
                            <a:ext cx="1094369" cy="582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98C4272" w14:textId="77777777" w:rsidR="009814E0" w:rsidRPr="00455D1C" w:rsidRDefault="009814E0" w:rsidP="009814E0">
                              <w:pPr>
                                <w:pStyle w:val="Normlnweb"/>
                                <w:spacing w:beforeAutospacing="0" w:after="0" w:afterAutospacing="0"/>
                                <w:rPr>
                                  <w:rFonts w:ascii="Times New Roman" w:hAnsi="Times New Roman" w:cs="Times New Roman"/>
                                  <w:lang w:val="en-US"/>
                                </w:rPr>
                              </w:pPr>
                              <w:r>
                                <w:rPr>
                                  <w:rFonts w:ascii="Times New Roman" w:eastAsia="Times New Roman" w:hAnsi="Times New Roman" w:cs="Times New Roman"/>
                                  <w:color w:val="000000"/>
                                  <w:sz w:val="16"/>
                                  <w:szCs w:val="16"/>
                                  <w:lang w:val="en-US"/>
                                </w:rPr>
                                <w:t>All order modifications are distributed to all users.</w:t>
                              </w:r>
                            </w:p>
                            <w:p w14:paraId="64EC6611" w14:textId="2955D63B" w:rsidR="009E0C67" w:rsidRPr="00902788" w:rsidRDefault="009E0C67" w:rsidP="00902788">
                              <w:pPr>
                                <w:pStyle w:val="Normlnweb"/>
                                <w:spacing w:beforeAutospacing="0" w:after="0" w:afterAutospacing="0"/>
                                <w:rPr>
                                  <w:rFonts w:ascii="Times New Roman" w:hAnsi="Times New Roman" w:cs="Times New Roman"/>
                                  <w:lang w:val="cs-CZ"/>
                                </w:rPr>
                              </w:pPr>
                            </w:p>
                          </w:txbxContent>
                        </wps:txbx>
                        <wps:bodyPr rot="0" vert="horz" wrap="square" lIns="0" tIns="0" rIns="0" bIns="0" anchor="ctr" anchorCtr="0" upright="1">
                          <a:noAutofit/>
                        </wps:bodyPr>
                      </wps:wsp>
                    </wpc:wpc>
                  </a:graphicData>
                </a:graphic>
              </wp:inline>
            </w:drawing>
          </mc:Choice>
          <mc:Fallback>
            <w:pict>
              <v:group w14:anchorId="71E8D7F9" id="Canvas 122" o:spid="_x0000_s1172" editas="canvas" style="width:453pt;height:267.35pt;mso-position-horizontal-relative:char;mso-position-vertical-relative:line" coordsize="57531,339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dhgJuAgAAPE9AAAOAAAAZHJzL2Uyb0RvYy54bWzsW+1ynDYU/d+ZvgPD/8boA0nsZJNJnDTt&#10;TNpmmvQBMMt+tCxQwN5Nn75HEgh243ViJ8b2OpMZR6xACDg6995zr54+364z7yKt6lWRT33yJPC9&#10;NE+K2SpfTP2/Pvz8k/K9uonzWZwVeTr1P6a1//zZjz883ZSTlBbLIpullYdB8nqyKaf+smnKyclJ&#10;nSzTdVw/Kco0R+e8qNZxg8NqcTKr4g1GX2cnNAjEyaaoZmVVJGld49dXttN/Zsafz9Ok+WM+r9PG&#10;y6Y+5taYv5X5e6b/njx7Gk8WVVwuV0k7jfgGs1jHqxw3dUO9ipvYO69Wnwy1XiVVURfz5klSrE+K&#10;+XyVpOYZ8DQk2Hua0zi/iGvzMAneTjdBtL7huGcLPe+8+HmVZXgbJxh9on/T/2/wfVL8uCnxderS&#10;faf66+7/fhmXqXmsepL8fvGu8lazqR8pGdFIBNL38ngNrLxvqni1WDbeaZHn+JJF5XFB9CfT88GF&#10;p/m7Sk8+2ebvy7dF8k/t5cXpMs4XqbnFh48lhjFX4LEGl+iDusR9zza/FTOcE583hfl+23m11kPi&#10;y3hbzEkIxSPf+zj1uZCBiixg0m3jJegGohJ0UYqzmL1PPOmGKKu6eZMWa083pn62yvUzx5P44m3d&#10;6DcdT7pTdr5APMlybzP1pQDAzRV1ka1m+vvo88zSSE+zyruIAeo4SdK8Iea87HyNx7G/R2GAq3Eb&#10;DHe+xiKwP5ufcGc3ipnHzg2q4jyfmQuXaTx73babeJXZNq7OcgMU+xLt5zgrZh/fVfqxWrCMhBoi&#10;pRCM8RBf6QrY0FFhwxkTDGBpcUO+48bi/R7hhoFvZSgi2sHmg17UL4stOIYNwPJe00SzRYdmErMA&#10;96jmRVUVG71UwIo7XKMvtavgi7gGDBJKbjCjRBBKu3g7qiEEMFehJRwmuLRMiMV4gG8qMKaZ7wG+&#10;2Vnzjg4sS2SXEAoBn9yQUfRnH5qYSwmk2Z5tjR0QhqM0i1hO8arCmm24GWgsi+o/39vAZE/9+t/z&#10;uEp9L/s1x8vX9r1rVF3jrGvEeYJLp37SVL5nD04b6wmcl5W2M90HzosXMAfzlSHpfh6jU5visD2R&#10;lM4gDiDK7wSiTCnKNNPC6KmIMsOq8aTDqApDSrCgjE0k6Dbm8hgh6ryQRw5RSZkkVCrWsajz2Qwr&#10;7nhu4QCyt++5kYBxFSL60FBlhKFpfJoOq4yGRNCWTzuv6ACV1q0j6vxQawgOEKtzpTtHLgpxH2M5&#10;7o8f5zXGN26qFbzlDBQKh3OdzkClKeI43bp3FhsGMCJKCCo6sA34UAzANZ7JpoFUJAKIADLJKY2M&#10;59ATImEBi2QbJRCBdWIY8xgZ0TnYj5wR4blREQhOOpBewYjGxdMOxu3Fst48W5W/dJ5NG9WSgAoG&#10;B1PDlhDE3MRwc49bhkfAOdaS3wk5VoszF+LyF/L1y5ctIe24rVeGqg+Q4iLFVMAldeAZMJyxXy1Y&#10;RmQ4wlmowayhEjAZScO0PVQIUZTrE7TTR7gI2Gfw8nDjEhcWPnKKo4HigeRhCMO2J7nse300HBrm&#10;W/L6DnGcchwXEiLVXkD9UDhOa4Sv4nppI/MZWtaRPTruC0kUSKnVVgsqx33UaiHjc18gIq3DGO7j&#10;MJRiD0KEyYAHbcBLJNjb2NFjdO+c3nCfuW8x2Sz6JAUSUHvZpGslX95ggZUI2zblYpCkIFLwiJIA&#10;bNLC1JznURtftie/qUptonXMt9BNk5uw2rgZzPXr880ZX5CLoPALkCIxcKQBMhPRXkiruCSdIZYS&#10;mrglimSp1X/Il1QxAbBqO62A3K73dZvMULx1+CCpG1PncAxJ301zLFlfKMZC+BbuPf8JPdPEqnjX&#10;Rlca8MFtyrKXvrVORXDvjFuOcq+sz+206Z+vcXsO5XhuW5K95lqPCOdOg8ULoTiwOmzbY7XYtufh&#10;6bGEUy44VVqFtyZqgMletUYw1y3++pZSBRqTkNz0So6gMNiV3GOyVbWOEpN9msDpid9haiWENo9O&#10;IvwLCWBxCUqdcD0SSm0+i0QCi2ZHf1UcXTpm5NZyHhdz9ih18c/DQakx9/CkRjL1NAiVUMjiO8Ae&#10;lMyoHOJ33HCSRArBrOFcibiA7ekgyCdE0QOQzB5LOMkhS8HN/VRJgxutmWjgPY6T3h/mCggyGQwq&#10;3w4jEiYQYrasCMFCJw50zHCEGX4nfF+TFJ136TxLNB5whp+gTkgKCb+5s9VXUJ+TH0fPFvTUR0Ok&#10;UtUecL9TH9boPSptQqJUUsoV+TRRSlFgdDfkB5Rr6wiHD+kCSlB3tUt+HH4gQ7DfphHCYFeC+Kbx&#10;9N2WN7lEzn0mvzGktDDkNKRwpTrya6U02UZ2u1LZt5TSQqFoZIVdGnEq9wuZuBK6ZMSikRESdFmv&#10;XkuLlA1tOPL/rQ6XLDspDdfT1pAztVeodxdiGg1DgSJU7t70FWbGBSwjmxnq3igSoHvBIqqwW2r4&#10;jEtU30qlzpclox+LZ41ygSCMKEVt1eeyfyhd7K3NmOFaDybqlmenjz0IMB1bdg86ZRBAl9LloXvp&#10;vbvxSMDpGsFagOoZvIMID5RCZGF9ka+tYt2pB7xWIbRLc1zTUyDKlGofVzU0RVEVqo+NxrKHIKcE&#10;t6LmOAH9AEE8iNpk22UIas3ZzQP5GyPIKgha6rjnCBpZciQKlUqKBTqbarH0Np1j90cVJ6mnk6S9&#10;1dpL5aADczUVe7ZHH9QHt5LZvQtIF+sFaTdztTV4SJUJFdlsLhJLilhpc1BYBRdUF4IZEoJ4BE9Z&#10;T+swijI8gnmCfteHSUDP2keMZ39juPk6wwZHbB3z2gTwYtAPcu77QzNle0tT6mxufuWWtftY6Wwf&#10;4JLw3Gn0vah8zVVy7AlPbDiSepuHCxtcSc7dMC4XoZJa0tWJz8tEeAIeZjqPoBdNiOIB1ENcuWY+&#10;l5W/OfM6DrkmpkaUOEFkZluxWdftHmi9cXl4jPZwp/az/wEAAP//AwBQSwMEFAAGAAgAAAAhAGW4&#10;hEvbAAAABQEAAA8AAABkcnMvZG93bnJldi54bWxMj8FOwzAQRO9I/IO1lbhRu4EWGuJUCAnEpUW0&#10;/QA33iZR7XUUu234e7ZcymWk0axm3haLwTtxwj62gTRMxgoEUhVsS7WG7eb9/hlETIascYFQww9G&#10;WJS3N4XJbTjTN57WqRZcQjE3GpqUulzKWDXoTRyHDomzfei9SWz7WtrenLncO5kpNZPetMQLjenw&#10;rcHqsD56DV8Tymzn5su9+wyr5aCy+mPqtb4bDa8vIBIO6XoMF3xGh5KZduFINgqngR9Jf8rZXM3Y&#10;7jRMHx6fQJaF/E9f/gIAAP//AwBQSwECLQAUAAYACAAAACEAtoM4kv4AAADhAQAAEwAAAAAAAAAA&#10;AAAAAAAAAAAAW0NvbnRlbnRfVHlwZXNdLnhtbFBLAQItABQABgAIAAAAIQA4/SH/1gAAAJQBAAAL&#10;AAAAAAAAAAAAAAAAAC8BAABfcmVscy8ucmVsc1BLAQItABQABgAIAAAAIQAbdhgJuAgAAPE9AAAO&#10;AAAAAAAAAAAAAAAAAC4CAABkcnMvZTJvRG9jLnhtbFBLAQItABQABgAIAAAAIQBluIRL2wAAAAUB&#10;AAAPAAAAAAAAAAAAAAAAABILAABkcnMvZG93bnJldi54bWxQSwUGAAAAAAQABADzAAAAGgwAAAAA&#10;">
                <v:shape id="_x0000_s1173" type="#_x0000_t75" style="position:absolute;width:57531;height:33953;visibility:visible;mso-wrap-style:square">
                  <v:fill o:detectmouseclick="t"/>
                  <v:path o:connecttype="none"/>
                </v:shape>
                <v:line id="Straight Connector 461" o:spid="_x0000_s1174" style="position:absolute;visibility:visible;mso-wrap-style:square" from="9668,4670" to="9668,2735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CcOZywAAAOIAAAAPAAAAZHJzL2Rvd25yZXYueG1sRI9Ba8JA&#10;FITvQv/D8gq9iG4aqDGpq0hpacFTVERvz+xrEsy+DdlV03/vFgSPw8x8w8wWvWnEhTpXW1bwOo5A&#10;EBdW11wq2G6+RlMQziNrbCyTgj9ysJg/DWaYaXvlnC5rX4oAYZehgsr7NpPSFRUZdGPbEgfv13YG&#10;fZBdKXWH1wA3jYyjaCIN1hwWKmzpo6LitD4bBcnqM483u+LNx8f0+5zX7X47PCj18twv30F46v0j&#10;fG//aAXpNEnjdBIl8H8p3AE5vwEAAP//AwBQSwECLQAUAAYACAAAACEA2+H2y+4AAACFAQAAEwAA&#10;AAAAAAAAAAAAAAAAAAAAW0NvbnRlbnRfVHlwZXNdLnhtbFBLAQItABQABgAIAAAAIQBa9CxbvwAA&#10;ABUBAAALAAAAAAAAAAAAAAAAAB8BAABfcmVscy8ucmVsc1BLAQItABQABgAIAAAAIQC4CcOZywAA&#10;AOIAAAAPAAAAAAAAAAAAAAAAAAcCAABkcnMvZG93bnJldi54bWxQSwUGAAAAAAMAAwC3AAAA/wIA&#10;AAAA&#10;" strokecolor="#4579b8 [3044]" strokeweight="6pt"/>
                <v:line id="Straight Connector 462" o:spid="_x0000_s1175" style="position:absolute;visibility:visible;mso-wrap-style:square" from="43363,4671" to="43363,2735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nm+4ygAAAOMAAAAPAAAAZHJzL2Rvd25yZXYueG1sRE/NasJA&#10;EL4XfIdlhF5K3RhroqmrlNLSQk9RKXobs9MkmJ0N2VXj23eFQo/z/c9i1ZtGnKlztWUF41EEgriw&#10;uuZSwXbz/jgD4TyyxsYyKbiSg9VycLfATNsL53Re+1KEEHYZKqi8bzMpXVGRQTeyLXHgfmxn0Iez&#10;K6Xu8BLCTSPjKEqkwZpDQ4UtvVZUHNcnoyD9esvjzXcx9fFh/nHK63a3fdgrdT/sX55BeOr9v/jP&#10;/anD/DRNksnkaTqH208BALn8BQAA//8DAFBLAQItABQABgAIAAAAIQDb4fbL7gAAAIUBAAATAAAA&#10;AAAAAAAAAAAAAAAAAABbQ29udGVudF9UeXBlc10ueG1sUEsBAi0AFAAGAAgAAAAhAFr0LFu/AAAA&#10;FQEAAAsAAAAAAAAAAAAAAAAAHwEAAF9yZWxzLy5yZWxzUEsBAi0AFAAGAAgAAAAhAJKeb7jKAAAA&#10;4wAAAA8AAAAAAAAAAAAAAAAABwIAAGRycy9kb3ducmV2LnhtbFBLBQYAAAAAAwADALcAAAD+AgAA&#10;AAA=&#10;" strokecolor="#4579b8 [3044]" strokeweight="6pt"/>
                <v:shape id="Text Box 463" o:spid="_x0000_s1176" type="#_x0000_t202" style="position:absolute;left:4315;top:860;width:11664;height:364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W01ygAAAOIAAAAPAAAAZHJzL2Rvd25yZXYueG1sRI9BawIx&#10;FITvBf9DeEJvNbtbte3WKFIQpLeqtfT22LxuFjcvS5Ku679vCoLHYWa+YRarwbaiJx8axwrySQaC&#10;uHK64VrBYb95eAYRIrLG1jEpuFCA1XJ0t8BSuzN/UL+LtUgQDiUqMDF2pZShMmQxTFxHnLwf5y3G&#10;JH0ttcdzgttWFlk2lxYbTgsGO3ozVJ12v1ZB7P1xulkPXl+O5h1PNv/6bj6Vuh8P61cQkYZ4C1/b&#10;W63gscjyp9n8pYD/S+kOyOUfAAAA//8DAFBLAQItABQABgAIAAAAIQDb4fbL7gAAAIUBAAATAAAA&#10;AAAAAAAAAAAAAAAAAABbQ29udGVudF9UeXBlc10ueG1sUEsBAi0AFAAGAAgAAAAhAFr0LFu/AAAA&#10;FQEAAAsAAAAAAAAAAAAAAAAAHwEAAF9yZWxzLy5yZWxzUEsBAi0AFAAGAAgAAAAhAL5tbTXKAAAA&#10;4gAAAA8AAAAAAAAAAAAAAAAABwIAAGRycy9kb3ducmV2LnhtbFBLBQYAAAAAAwADALcAAAD+AgAA&#10;AAA=&#10;" fillcolor="white [3201]" stroked="f" strokeweight=".5pt">
                  <v:textbox inset="0,0,0,0">
                    <w:txbxContent>
                      <w:p w14:paraId="2C56C81E" w14:textId="75618EF8" w:rsidR="009E0C67" w:rsidRDefault="00E2156F" w:rsidP="00153D31">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w:t>
                        </w:r>
                      </w:p>
                      <w:p w14:paraId="1DCCBEC6" w14:textId="3AB6A6F9" w:rsidR="009E0C67" w:rsidRPr="00D23FA6" w:rsidRDefault="007D17DB" w:rsidP="00902788">
                        <w:pPr>
                          <w:pStyle w:val="Normlnweb"/>
                          <w:spacing w:beforeAutospacing="0" w:after="0" w:afterAutospacing="0"/>
                          <w:jc w:val="center"/>
                          <w:rPr>
                            <w:b/>
                            <w:lang w:val="de-DE"/>
                          </w:rPr>
                        </w:pPr>
                        <w:r>
                          <w:rPr>
                            <w:rFonts w:ascii="Times New Roman" w:eastAsia="Times New Roman" w:hAnsi="Times New Roman" w:cs="Times New Roman"/>
                            <w:b/>
                            <w:bCs/>
                            <w:sz w:val="16"/>
                            <w:szCs w:val="16"/>
                            <w:lang w:val="cs-CZ"/>
                          </w:rPr>
                          <w:t>(</w:t>
                        </w:r>
                        <w:proofErr w:type="spellStart"/>
                        <w:r w:rsidR="00E2156F">
                          <w:rPr>
                            <w:rFonts w:ascii="Times New Roman" w:eastAsia="Times New Roman" w:hAnsi="Times New Roman" w:cs="Times New Roman"/>
                            <w:b/>
                            <w:bCs/>
                            <w:sz w:val="16"/>
                            <w:szCs w:val="16"/>
                            <w:lang w:val="cs-CZ"/>
                          </w:rPr>
                          <w:t>request</w:t>
                        </w:r>
                        <w:proofErr w:type="spellEnd"/>
                        <w:r w:rsidR="00E2156F">
                          <w:rPr>
                            <w:rFonts w:ascii="Times New Roman" w:eastAsia="Times New Roman" w:hAnsi="Times New Roman" w:cs="Times New Roman"/>
                            <w:b/>
                            <w:bCs/>
                            <w:sz w:val="16"/>
                            <w:szCs w:val="16"/>
                            <w:lang w:val="cs-CZ"/>
                          </w:rPr>
                          <w:t xml:space="preserve"> </w:t>
                        </w:r>
                        <w:proofErr w:type="spellStart"/>
                        <w:r w:rsidR="00E2156F">
                          <w:rPr>
                            <w:rFonts w:ascii="Times New Roman" w:eastAsia="Times New Roman" w:hAnsi="Times New Roman" w:cs="Times New Roman"/>
                            <w:b/>
                            <w:bCs/>
                            <w:sz w:val="16"/>
                            <w:szCs w:val="16"/>
                            <w:lang w:val="cs-CZ"/>
                          </w:rPr>
                          <w:t>initiator</w:t>
                        </w:r>
                        <w:proofErr w:type="spellEnd"/>
                        <w:r>
                          <w:rPr>
                            <w:rFonts w:ascii="Times New Roman" w:eastAsia="Times New Roman" w:hAnsi="Times New Roman" w:cs="Times New Roman"/>
                            <w:b/>
                            <w:bCs/>
                            <w:sz w:val="16"/>
                            <w:szCs w:val="16"/>
                            <w:lang w:val="cs-CZ"/>
                          </w:rPr>
                          <w:t>)</w:t>
                        </w:r>
                      </w:p>
                    </w:txbxContent>
                  </v:textbox>
                </v:shape>
                <v:shape id="Text Box 464" o:spid="_x0000_s1177" type="#_x0000_t202" style="position:absolute;left:38823;top:892;width:8552;height:212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egHjyQAAAOIAAAAPAAAAZHJzL2Rvd25yZXYueG1sRI/NasMw&#10;EITvhbyD2EBvjZxiaseNEkIgUHprmh96W6yNZWKtjKQ6zttXhUKPw8x8wyzXo+3EQD60jhXMZxkI&#10;4trplhsFh8/dUwkiRGSNnWNScKcA69XkYYmVdjf+oGEfG5EgHCpUYGLsKylDbchimLmeOHkX5y3G&#10;JH0jtcdbgttOPmfZi7TYclow2NPWUH3df1sFcfCnfLcZvb6fzDte7fz81R6VepyOm1cQkcb4H/5r&#10;v2kFZV7mi0VRFPB7Kd0BufoBAAD//wMAUEsBAi0AFAAGAAgAAAAhANvh9svuAAAAhQEAABMAAAAA&#10;AAAAAAAAAAAAAAAAAFtDb250ZW50X1R5cGVzXS54bWxQSwECLQAUAAYACAAAACEAWvQsW78AAAAV&#10;AQAACwAAAAAAAAAAAAAAAAAfAQAAX3JlbHMvLnJlbHNQSwECLQAUAAYACAAAACEAzHoB48kAAADi&#10;AAAADwAAAAAAAAAAAAAAAAAHAgAAZHJzL2Rvd25yZXYueG1sUEsFBgAAAAADAAMAtwAAAP0CAAAA&#10;AA==&#10;" fillcolor="white [3201]" stroked="f" strokeweight=".5pt">
                  <v:textbox inset="0,0,0,0">
                    <w:txbxContent>
                      <w:p w14:paraId="368D20DE" w14:textId="3044C9DA" w:rsidR="009E0C67" w:rsidRPr="00D23FA6" w:rsidRDefault="007D17DB" w:rsidP="00902788">
                        <w:pPr>
                          <w:spacing w:after="0"/>
                          <w:jc w:val="center"/>
                          <w:rPr>
                            <w:b/>
                            <w:sz w:val="16"/>
                            <w:szCs w:val="16"/>
                            <w:lang w:val="de-DE"/>
                          </w:rPr>
                        </w:pPr>
                        <w:r>
                          <w:rPr>
                            <w:b/>
                            <w:sz w:val="16"/>
                            <w:szCs w:val="16"/>
                            <w:lang w:val="de-DE"/>
                          </w:rPr>
                          <w:t>OTE</w:t>
                        </w:r>
                      </w:p>
                    </w:txbxContent>
                  </v:textbox>
                </v:shape>
                <v:shape id="Straight Arrow Connector 465" o:spid="_x0000_s1178" type="#_x0000_t32" style="position:absolute;left:10348;top:8313;width:3251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dI+zAAAAOIAAAAPAAAAZHJzL2Rvd25yZXYueG1sRI9ba8JA&#10;FITfBf/Dcgp9KboxaY2krlIE8dK+1Av08ZA9TYLZsyG7avz3XaHg4zAz3zDTeWdqcaHWVZYVjIYR&#10;COLc6ooLBYf9cjAB4TyyxtoyKbiRg/ms35tipu2Vv+my84UIEHYZKii9bzIpXV6SQTe0DXHwfm1r&#10;0AfZFlK3eA1wU8s4isbSYMVhocSGFiXlp93ZKFgk6fb4snldjfGL/SfH683b9kep56fu4x2Ep84/&#10;wv/ttVaQxkk6itNJAvdL4Q7I2R8AAAD//wMAUEsBAi0AFAAGAAgAAAAhANvh9svuAAAAhQEAABMA&#10;AAAAAAAAAAAAAAAAAAAAAFtDb250ZW50X1R5cGVzXS54bWxQSwECLQAUAAYACAAAACEAWvQsW78A&#10;AAAVAQAACwAAAAAAAAAAAAAAAAAfAQAAX3JlbHMvLnJlbHNQSwECLQAUAAYACAAAACEAK+HSPswA&#10;AADiAAAADwAAAAAAAAAAAAAAAAAHAgAAZHJzL2Rvd25yZXYueG1sUEsFBgAAAAADAAMAtwAAAAAD&#10;AAAAAA==&#10;" strokecolor="#4579b8 [3044]">
                  <v:stroke endarrow="block"/>
                </v:shape>
                <v:shape id="Text Box 466" o:spid="_x0000_s1179" type="#_x0000_t202" style="position:absolute;left:20781;top:7422;width:13040;height:16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wKSZxgAAAOMAAAAPAAAAZHJzL2Rvd25yZXYueG1sRE9fa8Iw&#10;EH8f7DuEE/Y204oE7YwiA2H4NjeVvR3N2RSbS0myWr/9Mhjs8X7/b7UZXScGCrH1rKGcFiCIa29a&#10;bjR8fuyeFyBiQjbYeSYNd4qwWT8+rLAy/sbvNBxSI3IIxwo12JT6SspYW3IYp74nztzFB4cpn6GR&#10;JuAth7tOzopCSYct5waLPb1aqq+Hb6chDeE0323HYO4nu8erK89f7VHrp8m4fQGRaEz/4j/3m8nz&#10;lVqWC6VmCn5/ygDI9Q8AAAD//wMAUEsBAi0AFAAGAAgAAAAhANvh9svuAAAAhQEAABMAAAAAAAAA&#10;AAAAAAAAAAAAAFtDb250ZW50X1R5cGVzXS54bWxQSwECLQAUAAYACAAAACEAWvQsW78AAAAVAQAA&#10;CwAAAAAAAAAAAAAAAAAfAQAAX3JlbHMvLnJlbHNQSwECLQAUAAYACAAAACEAKcCkmcYAAADjAAAA&#10;DwAAAAAAAAAAAAAAAAAHAgAAZHJzL2Rvd25yZXYueG1sUEsFBgAAAAADAAMAtwAAAPoCAAAAAA==&#10;" fillcolor="white [3201]" stroked="f" strokeweight=".5pt">
                  <v:textbox inset="0,0,0,0">
                    <w:txbxContent>
                      <w:p w14:paraId="3621F158" w14:textId="77777777" w:rsidR="009E0C67" w:rsidRPr="00B40490" w:rsidRDefault="009E0C67" w:rsidP="00902788">
                        <w:pPr>
                          <w:spacing w:after="0"/>
                          <w:jc w:val="center"/>
                          <w:rPr>
                            <w:b/>
                            <w:sz w:val="16"/>
                            <w:lang w:val="de-DE"/>
                          </w:rPr>
                        </w:pPr>
                        <w:proofErr w:type="spellStart"/>
                        <w:r w:rsidRPr="001F19D8">
                          <w:rPr>
                            <w:b/>
                            <w:sz w:val="16"/>
                            <w:lang w:val="de-DE"/>
                          </w:rPr>
                          <w:t>PublicOrderBooksReq</w:t>
                        </w:r>
                        <w:proofErr w:type="spellEnd"/>
                        <w:r w:rsidRPr="001F19D8">
                          <w:rPr>
                            <w:b/>
                            <w:sz w:val="16"/>
                            <w:lang w:val="de-DE"/>
                          </w:rPr>
                          <w:t xml:space="preserve"> </w:t>
                        </w:r>
                      </w:p>
                    </w:txbxContent>
                  </v:textbox>
                </v:shape>
                <v:shape id="Straight Arrow Connector 467" o:spid="_x0000_s1180" type="#_x0000_t32" style="position:absolute;left:10263;top:11296;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mThDxwAAAOIAAAAPAAAAZHJzL2Rvd25yZXYueG1sRI9BS8NA&#10;FITvQv/D8gre7NuUGiR2W0pB8KhVFG+P7GsSm32b7q5p/PeuIHgcZuYbZr2dXK9GDrHzYqBYaFAs&#10;tbedNAZeXx5u7kDFRGKp98IGvjnCdjO7WlNl/UWeeTykRmWIxIoMtCkNFWKsW3YUF35gyd7RB0cp&#10;y9CgDXTJcNfjUusSHXWSF1oaeN9yfTp8OQNPLGOKxw98c/hZF+d3CSsUY67n0+4eVOIp/Yf/2o/W&#10;QKlvl6UuVwX8Xsp3ADc/AAAA//8DAFBLAQItABQABgAIAAAAIQDb4fbL7gAAAIUBAAATAAAAAAAA&#10;AAAAAAAAAAAAAABbQ29udGVudF9UeXBlc10ueG1sUEsBAi0AFAAGAAgAAAAhAFr0LFu/AAAAFQEA&#10;AAsAAAAAAAAAAAAAAAAAHwEAAF9yZWxzLy5yZWxzUEsBAi0AFAAGAAgAAAAhANyZOEPHAAAA4gAA&#10;AA8AAAAAAAAAAAAAAAAABwIAAGRycy9kb3ducmV2LnhtbFBLBQYAAAAAAwADALcAAAD7AgAAAAA=&#10;" strokecolor="#4a7ebb">
                  <v:stroke endarrow="block"/>
                </v:shape>
                <v:shape id="Text Box 468" o:spid="_x0000_s1181" type="#_x0000_t202" style="position:absolute;left:21435;top:10379;width:11824;height:14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IAfdygAAAOIAAAAPAAAAZHJzL2Rvd25yZXYueG1sRI/NasMw&#10;EITvhb6D2EJview0JK4bJYRCIOSWn6b0tlhby8RaGUl1nLePCoUeh5n5hlmsBtuKnnxoHCvIxxkI&#10;4srphmsFp+NmVIAIEVlj65gU3CjAavn4sMBSuyvvqT/EWiQIhxIVmBi7UspQGbIYxq4jTt638xZj&#10;kr6W2uM1wW0rJ1k2kxYbTgsGO3o3VF0OP1ZB7P15ulkPXt/OZocXm39+NR9KPT8N6zcQkYb4H/5r&#10;b7WC1+KlyKbzSQ6/l9IdkMs7AAAA//8DAFBLAQItABQABgAIAAAAIQDb4fbL7gAAAIUBAAATAAAA&#10;AAAAAAAAAAAAAAAAAABbQ29udGVudF9UeXBlc10ueG1sUEsBAi0AFAAGAAgAAAAhAFr0LFu/AAAA&#10;FQEAAAsAAAAAAAAAAAAAAAAAHwEAAF9yZWxzLy5yZWxzUEsBAi0AFAAGAAgAAAAhAPMgB93KAAAA&#10;4gAAAA8AAAAAAAAAAAAAAAAABwIAAGRycy9kb3ducmV2LnhtbFBLBQYAAAAAAwADALcAAAD+AgAA&#10;AAA=&#10;" fillcolor="white [3201]" stroked="f" strokeweight=".5pt">
                  <v:textbox inset="0,0,0,0">
                    <w:txbxContent>
                      <w:p w14:paraId="30424C98" w14:textId="77777777" w:rsidR="009E0C67" w:rsidRPr="00B40490" w:rsidRDefault="009E0C67" w:rsidP="00902788">
                        <w:pPr>
                          <w:spacing w:after="0"/>
                          <w:jc w:val="center"/>
                          <w:rPr>
                            <w:b/>
                            <w:sz w:val="16"/>
                            <w:lang w:val="de-DE"/>
                          </w:rPr>
                        </w:pPr>
                        <w:proofErr w:type="spellStart"/>
                        <w:r w:rsidRPr="001F19D8">
                          <w:rPr>
                            <w:b/>
                            <w:sz w:val="16"/>
                            <w:lang w:val="de-DE"/>
                          </w:rPr>
                          <w:t>PublicOrderBooksResp</w:t>
                        </w:r>
                        <w:proofErr w:type="spellEnd"/>
                      </w:p>
                    </w:txbxContent>
                  </v:textbox>
                </v:shape>
                <v:shape id="Straight Arrow Connector 256" o:spid="_x0000_s1182" type="#_x0000_t32" style="position:absolute;left:10283;top:15117;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78lXxwAAAOMAAAAPAAAAZHJzL2Rvd25yZXYueG1sRI/PSgMx&#10;EMbvgu8QRvAidmLd2rI2LVUQBE+tfYBxM90sbibLJnbTtzcHwePH94/fept9r848xi6IgYeZBsXS&#10;BNtJa+D4+Xa/AhUTiaU+CBu4cITt5vpqTbUNk+z5fEitKiMSazLgUhpqxNg49hRnYWAp3imMnlKR&#10;Y4t2pKmM+x7nWj+hp07Kg6OBXx0334cfb4CrI2L1+LGbssa7zn3ll4tzxtze5N0zqMQ5/Yf/2u/W&#10;wFyvKr2sFotCUZgKD+DmFwAA//8DAFBLAQItABQABgAIAAAAIQDb4fbL7gAAAIUBAAATAAAAAAAA&#10;AAAAAAAAAAAAAABbQ29udGVudF9UeXBlc10ueG1sUEsBAi0AFAAGAAgAAAAhAFr0LFu/AAAAFQEA&#10;AAsAAAAAAAAAAAAAAAAAHwEAAF9yZWxzLy5yZWxzUEsBAi0AFAAGAAgAAAAhAMvvyVfHAAAA4wAA&#10;AA8AAAAAAAAAAAAAAAAABwIAAGRycy9kb3ducmV2LnhtbFBLBQYAAAAAAwADALcAAAD7AgAAAAA=&#10;" strokecolor="#4a7ebb">
                  <v:stroke dashstyle="dash" endarrow="block"/>
                </v:shape>
                <v:shape id="Text Box 257" o:spid="_x0000_s1183" type="#_x0000_t202" style="position:absolute;left:20690;top:14112;width:13704;height:17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08rfyQAAAOIAAAAPAAAAZHJzL2Rvd25yZXYueG1sRI9BawIx&#10;FITvhf6H8Aq91ewWrd2tUUQQije1tfT22LxuFjcvSxLX9d8bQehxmJlvmNlisK3oyYfGsYJ8lIEg&#10;rpxuuFbwtV+/vIMIEVlj65gUXCjAYv74MMNSuzNvqd/FWiQIhxIVmBi7UspQGbIYRq4jTt6f8xZj&#10;kr6W2uM5wW0rX7PsTVpsOC0Y7GhlqDruTlZB7P1hvF4OXl8OZoNHm//8Nt9KPT8Nyw8QkYb4H763&#10;P7WCYpIX2XQ6LuB2Kd0BOb8CAAD//wMAUEsBAi0AFAAGAAgAAAAhANvh9svuAAAAhQEAABMAAAAA&#10;AAAAAAAAAAAAAAAAAFtDb250ZW50X1R5cGVzXS54bWxQSwECLQAUAAYACAAAACEAWvQsW78AAAAV&#10;AQAACwAAAAAAAAAAAAAAAAAfAQAAX3JlbHMvLnJlbHNQSwECLQAUAAYACAAAACEAVtPK38kAAADi&#10;AAAADwAAAAAAAAAAAAAAAAAHAgAAZHJzL2Rvd25yZXYueG1sUEsFBgAAAAADAAMAtwAAAP0CAAAA&#10;AA==&#10;" fillcolor="white [3201]" stroked="f" strokeweight=".5pt">
                  <v:textbox inset="0,0,0,0">
                    <w:txbxContent>
                      <w:p w14:paraId="4BB6F29F" w14:textId="77777777" w:rsidR="009E0C67" w:rsidRPr="00B40490" w:rsidRDefault="009E0C67" w:rsidP="00902788">
                        <w:pPr>
                          <w:spacing w:after="0"/>
                          <w:jc w:val="center"/>
                          <w:rPr>
                            <w:b/>
                            <w:sz w:val="16"/>
                            <w:lang w:val="de-DE"/>
                          </w:rPr>
                        </w:pPr>
                        <w:proofErr w:type="spellStart"/>
                        <w:r w:rsidRPr="001F19D8">
                          <w:rPr>
                            <w:b/>
                            <w:sz w:val="16"/>
                            <w:lang w:val="de-DE"/>
                          </w:rPr>
                          <w:t>PublicOrderBooksDeltaRprt</w:t>
                        </w:r>
                        <w:proofErr w:type="spellEnd"/>
                        <w:r w:rsidRPr="001F19D8" w:rsidDel="001F19D8">
                          <w:rPr>
                            <w:b/>
                            <w:sz w:val="16"/>
                            <w:lang w:val="de-DE"/>
                          </w:rPr>
                          <w:t xml:space="preserve"> </w:t>
                        </w:r>
                      </w:p>
                    </w:txbxContent>
                  </v:textbox>
                </v:shape>
                <v:group id="Group 258" o:spid="_x0000_s1184" style="position:absolute;left:27218;top:20966;width:847;height:1774" coordorigin="28362,18370" coordsize="846,17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t1CLyAAAAOMAAAAPAAAAZHJzL2Rvd25yZXYueG1sRE9La8JA&#10;EL4X+h+WEXqrm1hfja4iouJBBLVQehuyYxLMzobsNon/3hUKPc73nvmyM6VoqHaFZQVxPwJBnFpd&#10;cKbg67J9n4JwHlljaZkU3MnBcvH6MsdE25ZP1Jx9JkIIuwQV5N5XiZQuzcmg69uKOHBXWxv04awz&#10;qWtsQ7gp5SCKxtJgwaEhx4rWOaW3869RsGuxXX3Em+Zwu67vP5fR8fsQk1JvvW41A+Gp8//iP/de&#10;h/mT8fBzEEfTCTx/CgDIxQMAAP//AwBQSwECLQAUAAYACAAAACEA2+H2y+4AAACFAQAAEwAAAAAA&#10;AAAAAAAAAAAAAAAAW0NvbnRlbnRfVHlwZXNdLnhtbFBLAQItABQABgAIAAAAIQBa9CxbvwAAABUB&#10;AAALAAAAAAAAAAAAAAAAAB8BAABfcmVscy8ucmVsc1BLAQItABQABgAIAAAAIQAVt1CLyAAAAOMA&#10;AAAPAAAAAAAAAAAAAAAAAAcCAABkcnMvZG93bnJldi54bWxQSwUGAAAAAAMAAwC3AAAA/AIAAAAA&#10;">
                  <v:rect id="Rectangle 259" o:spid="_x0000_s1185" style="position:absolute;left:28362;top:18370;width:846;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6OHtyAAAAOMAAAAPAAAAZHJzL2Rvd25yZXYueG1sRE9fS8Mw&#10;EH8X/A7hhL25dBurpS4bm+DYo84h+nY0t6bYXEKTrp2f3giCj/f7f6vNaFtxoS40jhXMphkI4srp&#10;hmsFp7fn+wJEiMgaW8ek4EoBNuvbmxWW2g38SpdjrEUK4VCiAhOjL6UMlSGLYeo8ceLOrrMY09nV&#10;Unc4pHDbynmW5dJiw6nBoKcnQ9XXsbcK/P708nk2Oz/k1/flfqz7j++mV2pyN24fQUQa47/4z33Q&#10;aX5eLBbLWTF/gN+fEgBy/QMAAP//AwBQSwECLQAUAAYACAAAACEA2+H2y+4AAACFAQAAEwAAAAAA&#10;AAAAAAAAAAAAAAAAW0NvbnRlbnRfVHlwZXNdLnhtbFBLAQItABQABgAIAAAAIQBa9CxbvwAAABUB&#10;AAALAAAAAAAAAAAAAAAAAB8BAABfcmVscy8ucmVsc1BLAQItABQABgAIAAAAIQD56OHtyAAAAOMA&#10;AAAPAAAAAAAAAAAAAAAAAAcCAABkcnMvZG93bnJldi54bWxQSwUGAAAAAAMAAwC3AAAA/AIAAAAA&#10;" fillcolor="#4f81bd [3204]" stroked="f" strokeweight="2pt"/>
                  <v:rect id="Rectangle 260" o:spid="_x0000_s1186" style="position:absolute;left:28363;top:19039;width:845;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YMsmxwAAAOMAAAAPAAAAZHJzL2Rvd25yZXYueG1sRE9fS8Mw&#10;EH8X/A7hBN9caulKqcuGCg4f5xyib0dza4rNJTTp2u3TG0Hw8X7/b7WZbS9ONITOsYL7RQaCuHG6&#10;41bB4f3lrgIRIrLG3jEpOFOAzfr6aoW1dhO/0WkfW5FCONSowMToaylDY8hiWDhPnLijGyzGdA6t&#10;1ANOKdz2Ms+yUlrsODUY9PRsqPnej1aB3x52X0fz5Kfy/LHczu34eelGpW5v5scHEJHm+C/+c7/q&#10;NL/Ii7LIq2oJvz8lAOT6BwAA//8DAFBLAQItABQABgAIAAAAIQDb4fbL7gAAAIUBAAATAAAAAAAA&#10;AAAAAAAAAAAAAABbQ29udGVudF9UeXBlc10ueG1sUEsBAi0AFAAGAAgAAAAhAFr0LFu/AAAAFQEA&#10;AAsAAAAAAAAAAAAAAAAAHwEAAF9yZWxzLy5yZWxzUEsBAi0AFAAGAAgAAAAhALhgyybHAAAA4wAA&#10;AA8AAAAAAAAAAAAAAAAABwIAAGRycy9kb3ducmV2LnhtbFBLBQYAAAAAAwADALcAAAD7AgAAAAA=&#10;" fillcolor="#4f81bd [3204]" stroked="f" strokeweight="2pt">
                    <v:textbox>
                      <w:txbxContent>
                        <w:p w14:paraId="790E50A7" w14:textId="77777777" w:rsidR="009E0C67" w:rsidRDefault="009E0C67" w:rsidP="009E0C67"/>
                      </w:txbxContent>
                    </v:textbox>
                  </v:rect>
                  <v:rect id="Rectangle 261" o:spid="_x0000_s1187" style="position:absolute;left:28364;top:19685;width:844;height:4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0XfbygAAAOIAAAAPAAAAZHJzL2Rvd25yZXYueG1sRI9BawIx&#10;EIXvBf9DGMFbzWpR6mqUVqh4bK0UvQ2bcbO4mYRN1l3765tCoczp471582a16W0tbtSEyrGCyTgD&#10;QVw4XXGp4Pj59vgMIkRkjbVjUnCnAJv14GGFuXYdf9DtEEuRQjjkqMDE6HMpQ2HIYhg7T5y0i2ss&#10;xoRNKXWDXQq3tZxm2VxarDhdMOhpa6i4HlqrwO+O7+eLefXd/P412/Vle/quWqVGw/5lCSJSH//N&#10;f9t7neov0swmTwv4fSkxyPUPAAAA//8DAFBLAQItABQABgAIAAAAIQDb4fbL7gAAAIUBAAATAAAA&#10;AAAAAAAAAAAAAAAAAABbQ29udGVudF9UeXBlc10ueG1sUEsBAi0AFAAGAAgAAAAhAFr0LFu/AAAA&#10;FQEAAAsAAAAAAAAAAAAAAAAAHwEAAF9yZWxzLy5yZWxzUEsBAi0AFAAGAAgAAAAhAOHRd9vKAAAA&#10;4gAAAA8AAAAAAAAAAAAAAAAABwIAAGRycy9kb3ducmV2LnhtbFBLBQYAAAAAAwADALcAAAD+AgAA&#10;AAA=&#10;" fillcolor="#4f81bd [3204]" stroked="f" strokeweight="2pt">
                    <v:textbox>
                      <w:txbxContent>
                        <w:p w14:paraId="6635A88A" w14:textId="77777777" w:rsidR="009E0C67" w:rsidRDefault="009E0C67" w:rsidP="009E0C67"/>
                      </w:txbxContent>
                    </v:textbox>
                  </v:rect>
                </v:group>
                <v:shape id="Straight Arrow Connector 271" o:spid="_x0000_s1188" type="#_x0000_t32" style="position:absolute;left:10198;top:17690;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z7oYygAAAOMAAAAPAAAAZHJzL2Rvd25yZXYueG1sRI/RSgMx&#10;FETfhf5DuAVfxN7Y1u26Ni21IAh9svYDbjfXzeImWTaxm/69EQQfh5k5w6y3yXbiwkNovVPwMJMg&#10;2NVet65RcPp4vS9BhEhOU+cdK7hygO1mcrOmSvvRvfPlGBuRIS5UpMDE2FeIoTZsKcx8zy57n36w&#10;FLMcGtQDjRluO5xLWaCl1uUFQz3vDddfx2+rgJcnxOXisBuTxLvWnNPL1Rilbqdp9wwicor/4b/2&#10;m1Ywl49lUa6K4gl+P+U/gJsfAAAA//8DAFBLAQItABQABgAIAAAAIQDb4fbL7gAAAIUBAAATAAAA&#10;AAAAAAAAAAAAAAAAAABbQ29udGVudF9UeXBlc10ueG1sUEsBAi0AFAAGAAgAAAAhAFr0LFu/AAAA&#10;FQEAAAsAAAAAAAAAAAAAAAAAHwEAAF9yZWxzLy5yZWxzUEsBAi0AFAAGAAgAAAAhADHPuhjKAAAA&#10;4wAAAA8AAAAAAAAAAAAAAAAABwIAAGRycy9kb3ducmV2LnhtbFBLBQYAAAAAAwADALcAAAD+AgAA&#10;AAA=&#10;" strokecolor="#4a7ebb">
                  <v:stroke dashstyle="dash" endarrow="block"/>
                </v:shape>
                <v:shape id="Text Box 272" o:spid="_x0000_s1189" type="#_x0000_t202" style="position:absolute;left:20781;top:16913;width:13613;height:11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7TjLxwAAAOEAAAAPAAAAZHJzL2Rvd25yZXYueG1sRI9Ba8JA&#10;FITvBf/D8oTe6iY2SEhdRQpC6U2rlt4e2ddsMPs27G5j/PeuIPQ4zMw3zHI92k4M5EPrWEE+y0AQ&#10;10633Cg4fG1fShAhImvsHJOCKwVYryZPS6y0u/COhn1sRIJwqFCBibGvpAy1IYth5nri5P06bzEm&#10;6RupPV4S3HZynmULabHltGCwp3dD9Xn/ZxXEwZ+K7Wb0+noyn3i2+fdPe1TqeTpu3kBEGuN/+NH+&#10;0AqKcl7k5WsO90fpDcjVDQAA//8DAFBLAQItABQABgAIAAAAIQDb4fbL7gAAAIUBAAATAAAAAAAA&#10;AAAAAAAAAAAAAABbQ29udGVudF9UeXBlc10ueG1sUEsBAi0AFAAGAAgAAAAhAFr0LFu/AAAAFQEA&#10;AAsAAAAAAAAAAAAAAAAAHwEAAF9yZWxzLy5yZWxzUEsBAi0AFAAGAAgAAAAhAO7tOMvHAAAA4QAA&#10;AA8AAAAAAAAAAAAAAAAABwIAAGRycy9kb3ducmV2LnhtbFBLBQYAAAAAAwADALcAAAD7AgAAAAA=&#10;" fillcolor="white [3201]" stroked="f" strokeweight=".5pt">
                  <v:textbox inset="0,0,0,0">
                    <w:txbxContent>
                      <w:p w14:paraId="26B56812" w14:textId="77777777" w:rsidR="009E0C67" w:rsidRPr="00B40490" w:rsidRDefault="009E0C67" w:rsidP="00902788">
                        <w:pPr>
                          <w:spacing w:after="0"/>
                          <w:jc w:val="center"/>
                          <w:rPr>
                            <w:b/>
                            <w:sz w:val="16"/>
                            <w:lang w:val="de-DE"/>
                          </w:rPr>
                        </w:pPr>
                        <w:proofErr w:type="spellStart"/>
                        <w:r w:rsidRPr="001F19D8">
                          <w:rPr>
                            <w:b/>
                            <w:sz w:val="16"/>
                            <w:lang w:val="de-DE"/>
                          </w:rPr>
                          <w:t>PublicOrderBooksDeltaRprt</w:t>
                        </w:r>
                        <w:proofErr w:type="spellEnd"/>
                        <w:r w:rsidRPr="001F19D8" w:rsidDel="001F19D8">
                          <w:rPr>
                            <w:b/>
                            <w:sz w:val="16"/>
                            <w:lang w:val="de-DE"/>
                          </w:rPr>
                          <w:t xml:space="preserve"> </w:t>
                        </w:r>
                      </w:p>
                    </w:txbxContent>
                  </v:textbox>
                </v:shape>
                <v:shape id="Straight Arrow Connector 273" o:spid="_x0000_s1190" type="#_x0000_t32" style="position:absolute;left:10198;top:25313;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OuZ0xQAAAOMAAAAPAAAAZHJzL2Rvd25yZXYueG1sRE9fS8Mw&#10;EH8X/A7hBF/EXWdLJ92yMQVB8Mm5D3A2t6bYXEoT1+zbG0Hw8X7/b7NLblBnnkLvRcNyUYBiab3p&#10;pdNw/Hi5fwQVIomhwQtruHCA3fb6akON8bO88/kQO5VDJDSkwcY4NoihtewoLPzIkrmTnxzFfE4d&#10;monmHO4GfCiKGh31khssjfxsuf06fDsNXB0Rq/JtP6cC73r7mZ4u1mp9e5P2a1CRU/wX/7lfTZ5f&#10;lvWqXi2rCn5/ygDg9gcAAP//AwBQSwECLQAUAAYACAAAACEA2+H2y+4AAACFAQAAEwAAAAAAAAAA&#10;AAAAAAAAAAAAW0NvbnRlbnRfVHlwZXNdLnhtbFBLAQItABQABgAIAAAAIQBa9CxbvwAAABUBAAAL&#10;AAAAAAAAAAAAAAAAAB8BAABfcmVscy8ucmVsc1BLAQItABQABgAIAAAAIQAPOuZ0xQAAAOMAAAAP&#10;AAAAAAAAAAAAAAAAAAcCAABkcnMvZG93bnJldi54bWxQSwUGAAAAAAMAAwC3AAAA+QIAAAAA&#10;" strokecolor="#4a7ebb">
                  <v:stroke dashstyle="dash" endarrow="block"/>
                </v:shape>
                <v:shape id="Text Box 274" o:spid="_x0000_s1191" type="#_x0000_t202" style="position:absolute;left:20671;top:24421;width:14458;height:14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u3f5xgAAAOMAAAAPAAAAZHJzL2Rvd25yZXYueG1sRE9fa8Iw&#10;EH8X9h3CCXvTtEWqVKPIQBh7m3MO347mbIrNpSRZrd9+GQz2eL//t9mNthMD+dA6VpDPMxDEtdMt&#10;NwpOH4fZCkSIyBo7x6TgQQF226fJBivt7vxOwzE2IoVwqFCBibGvpAy1IYth7nrixF2dtxjT6Rup&#10;Pd5TuO1kkWWltNhyajDY04uh+nb8tgri4M+Lw370+nE2b3iz+del/VTqeTru1yAijfFf/Od+1Wl+&#10;WS6LYrHKS/j9KQEgtz8AAAD//wMAUEsBAi0AFAAGAAgAAAAhANvh9svuAAAAhQEAABMAAAAAAAAA&#10;AAAAAAAAAAAAAFtDb250ZW50X1R5cGVzXS54bWxQSwECLQAUAAYACAAAACEAWvQsW78AAAAVAQAA&#10;CwAAAAAAAAAAAAAAAAAfAQAAX3JlbHMvLnJlbHNQSwECLQAUAAYACAAAACEA17t3+cYAAADjAAAA&#10;DwAAAAAAAAAAAAAAAAAHAgAAZHJzL2Rvd25yZXYueG1sUEsFBgAAAAADAAMAtwAAAPoCAAAAAA==&#10;" fillcolor="white [3201]" stroked="f" strokeweight=".5pt">
                  <v:textbox inset="0,0,0,0">
                    <w:txbxContent>
                      <w:p w14:paraId="23CC37F2" w14:textId="77777777" w:rsidR="009E0C67" w:rsidRPr="00B40490" w:rsidRDefault="009E0C67" w:rsidP="00902788">
                        <w:pPr>
                          <w:spacing w:after="0"/>
                          <w:jc w:val="center"/>
                          <w:rPr>
                            <w:b/>
                            <w:sz w:val="16"/>
                            <w:lang w:val="de-DE"/>
                          </w:rPr>
                        </w:pPr>
                        <w:proofErr w:type="spellStart"/>
                        <w:r w:rsidRPr="001F19D8">
                          <w:rPr>
                            <w:b/>
                            <w:sz w:val="16"/>
                            <w:lang w:val="de-DE"/>
                          </w:rPr>
                          <w:t>PublicOrderBooksDeltaRprt</w:t>
                        </w:r>
                        <w:proofErr w:type="spellEnd"/>
                        <w:r w:rsidRPr="001F19D8" w:rsidDel="001F19D8">
                          <w:rPr>
                            <w:b/>
                            <w:sz w:val="16"/>
                            <w:lang w:val="de-DE"/>
                          </w:rPr>
                          <w:t xml:space="preserve"> </w:t>
                        </w:r>
                      </w:p>
                    </w:txbxContent>
                  </v:textbox>
                </v:shape>
                <v:group id="Group 275" o:spid="_x0000_s1192" style="position:absolute;left:5682;top:29427;width:48632;height:3111" coordorigin="2984,41958" coordsize="48624,386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1pVMyAAAAOMAAAAPAAAAZHJzL2Rvd25yZXYueG1sRE/NasJA&#10;EL4LfYdlCt50k2hKTV1FpC09SKFaKN6G7JgEs7Mhuybx7d2C4HG+/1muB1OLjlpXWVYQTyMQxLnV&#10;FRcKfg8fk1cQziNrrC2Tgis5WK+eRkvMtO35h7q9L0QIYZehgtL7JpPS5SUZdFPbEAfuZFuDPpxt&#10;IXWLfQg3tUyi6EUarDg0lNjQtqT8vL8YBZ899ptZ/N7tzqft9XhIv/92MSk1fh42byA8Df4hvru/&#10;dJifpvMkTRbRDP5/CgDI1Q0AAP//AwBQSwECLQAUAAYACAAAACEA2+H2y+4AAACFAQAAEwAAAAAA&#10;AAAAAAAAAAAAAAAAW0NvbnRlbnRfVHlwZXNdLnhtbFBLAQItABQABgAIAAAAIQBa9CxbvwAAABUB&#10;AAALAAAAAAAAAAAAAAAAAB8BAABfcmVscy8ucmVsc1BLAQItABQABgAIAAAAIQB01pVMyAAAAOMA&#10;AAAPAAAAAAAAAAAAAAAAAAcCAABkcnMvZG93bnJldi54bWxQSwUGAAAAAAMAAwC3AAAA/AIAAAAA&#10;">
                  <v:shape id="Straight Arrow Connector 276" o:spid="_x0000_s1193" type="#_x0000_t32" style="position:absolute;left:2984;top:44725;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0M0PxgAAAOMAAAAPAAAAZHJzL2Rvd25yZXYueG1sRE9fS8Mw&#10;EH8X/A7hBF/EXbd1Y6vLxhQEwafNfYBbczbF5lKauGbf3giCj/f7f5tdcp268BBaLxqmkwIUS+1N&#10;K42G08fr4wpUiCSGOi+s4coBdtvbmw1Vxo9y4MsxNiqHSKhIg42xrxBDbdlRmPieJXOffnAU8zk0&#10;aAYac7jrcFYUS3TUSm6w1POL5frr+O00cHlCLOfv+zEV+NDac3q+Wqv1/V3aP4GKnOK/+M/9ZvL8&#10;2WKxnK7W5Rx+f8oA4PYHAAD//wMAUEsBAi0AFAAGAAgAAAAhANvh9svuAAAAhQEAABMAAAAAAAAA&#10;AAAAAAAAAAAAAFtDb250ZW50X1R5cGVzXS54bWxQSwECLQAUAAYACAAAACEAWvQsW78AAAAVAQAA&#10;CwAAAAAAAAAAAAAAAAAfAQAAX3JlbHMvLnJlbHNQSwECLQAUAAYACAAAACEAKtDND8YAAADjAAAA&#10;DwAAAAAAAAAAAAAAAAAHAgAAZHJzL2Rvd25yZXYueG1sUEsFBgAAAAADAAMAtwAAAPoCAAAAAA==&#10;" strokecolor="#4a7ebb">
                    <v:stroke dashstyle="dash" endarrow="block"/>
                  </v:shape>
                  <v:shape id="Straight Arrow Connector 277" o:spid="_x0000_s1194" type="#_x0000_t32" style="position:absolute;left:2984;top:42958;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bLUGxQAAAOIAAAAPAAAAZHJzL2Rvd25yZXYueG1sRE9Na8JA&#10;EL0X+h+WKfRWJwmtaHSVUih4bG2peBuyYxLNzqa7a0z/vXsQeny87+V6tJ0a2IfWiYZ8koFiqZxp&#10;pdbw/fX+NAMVIomhzglr+OMA69X93ZJK4y7yycM21iqFSChJQxNjXyKGqmFLYeJ6lsQdnLcUE/Q1&#10;Gk+XFG47LLJsipZaSQ0N9fzWcHXanq2GD5YhhsMefyweq/x3J/4ZRevHh/F1ASryGP/FN/fGaJhP&#10;8+xlXhRpc7qU7gCurgAAAP//AwBQSwECLQAUAAYACAAAACEA2+H2y+4AAACFAQAAEwAAAAAAAAAA&#10;AAAAAAAAAAAAW0NvbnRlbnRfVHlwZXNdLnhtbFBLAQItABQABgAIAAAAIQBa9CxbvwAAABUBAAAL&#10;AAAAAAAAAAAAAAAAAB8BAABfcmVscy8ucmVsc1BLAQItABQABgAIAAAAIQDlbLUGxQAAAOIAAAAP&#10;AAAAAAAAAAAAAAAAAAcCAABkcnMvZG93bnJldi54bWxQSwUGAAAAAAMAAwC3AAAA+QIAAAAA&#10;" strokecolor="#4a7ebb">
                    <v:stroke endarrow="block"/>
                  </v:shape>
                  <v:shape id="Text Box 4" o:spid="_x0000_s1195" type="#_x0000_t202" style="position:absolute;left:10728;top:41958;width:40880;height:14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0zvyAAAAOMAAAAPAAAAZHJzL2Rvd25yZXYueG1sRE/dS8Mw&#10;EH8X/B/CCb65pNUNW5sNGWzsQRCriL4dzfUDm0tJ4lb/eyMIe7zf91Wb2Y7iSD4MjjVkCwWCuHFm&#10;4E7D2+vu5h5EiMgGR8ek4YcCbNaXFxWWxp34hY517EQK4VCihj7GqZQyND1ZDAs3ESeudd5iTKfv&#10;pPF4SuF2lLlSK2lx4NTQ40Tbnpqv+ttqWDYfd6vbvd/bvHt+n9pD8fm0jFpfX82PDyAizfEs/ncf&#10;TJpfKKWyIsty+PspASDXvwAAAP//AwBQSwECLQAUAAYACAAAACEA2+H2y+4AAACFAQAAEwAAAAAA&#10;AAAAAAAAAAAAAAAAW0NvbnRlbnRfVHlwZXNdLnhtbFBLAQItABQABgAIAAAAIQBa9CxbvwAAABUB&#10;AAALAAAAAAAAAAAAAAAAAB8BAABfcmVscy8ucmVsc1BLAQItABQABgAIAAAAIQAF/0zvyAAAAOMA&#10;AAAPAAAAAAAAAAAAAAAAAAcCAABkcnMvZG93bnJldi54bWxQSwUGAAAAAAMAAwC3AAAA/AIAAAAA&#10;" filled="f" stroked="f" strokeweight=".5pt">
                    <v:textbox inset="5mm,0,0,0">
                      <w:txbxContent>
                        <w:p w14:paraId="490220F7" w14:textId="77777777" w:rsidR="00E2156F" w:rsidRPr="001F56A3" w:rsidRDefault="00E2156F" w:rsidP="00E2156F">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71B7819D"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27F46031"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2B958014" w14:textId="3708B560" w:rsidR="009E0C67" w:rsidRPr="00FD1895" w:rsidRDefault="009E0C67" w:rsidP="00902788">
                          <w:pPr>
                            <w:pStyle w:val="Normlnweb"/>
                            <w:spacing w:beforeAutospacing="0" w:after="0" w:afterAutospacing="0"/>
                            <w:rPr>
                              <w:rFonts w:asciiTheme="minorHAnsi" w:eastAsia="Times New Roman" w:hAnsiTheme="minorHAnsi" w:cs="News Gothic GDB"/>
                              <w:color w:val="000000"/>
                              <w:sz w:val="16"/>
                              <w:szCs w:val="16"/>
                              <w:lang w:val="cs-CZ"/>
                            </w:rPr>
                          </w:pPr>
                        </w:p>
                      </w:txbxContent>
                    </v:textbox>
                  </v:shape>
                  <v:shape id="Text Box 5" o:spid="_x0000_s1196" type="#_x0000_t202" style="position:absolute;left:10728;top:44094;width:40880;height:17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g9jfywAAAOMAAAAPAAAAZHJzL2Rvd25yZXYueG1sRI9BawIx&#10;FITvhf6H8Aq91WyjLro1ShEUD4VSK6K3x+a5u3TzsiSprv/eFAoeh5n5hpktetuKM/nQONbwOshA&#10;EJfONFxp2H2vXiYgQkQ22DomDVcKsJg/PsywMO7CX3TexkokCIcCNdQxdoWUoazJYhi4jjh5J+ct&#10;xiR9JY3HS4LbVqosy6XFhtNCjR0tayp/tr9Ww7g8jPLh2q+tqj733WkzPX6Mo9bPT/37G4hIfbyH&#10;/9sbo0Fl+WiihlOVw9+n9Afk/AYAAP//AwBQSwECLQAUAAYACAAAACEA2+H2y+4AAACFAQAAEwAA&#10;AAAAAAAAAAAAAAAAAAAAW0NvbnRlbnRfVHlwZXNdLnhtbFBLAQItABQABgAIAAAAIQBa9CxbvwAA&#10;ABUBAAALAAAAAAAAAAAAAAAAAB8BAABfcmVscy8ucmVsc1BLAQItABQABgAIAAAAIQD6g9jfywAA&#10;AOMAAAAPAAAAAAAAAAAAAAAAAAcCAABkcnMvZG93bnJldi54bWxQSwUGAAAAAAMAAwC3AAAA/wIA&#10;AAAA&#10;" filled="f" stroked="f" strokeweight=".5pt">
                    <v:textbox inset="5mm,0,0,0">
                      <w:txbxContent>
                        <w:p w14:paraId="39455500" w14:textId="77777777" w:rsidR="00E2156F" w:rsidRPr="00455D1C" w:rsidRDefault="00E2156F" w:rsidP="00E2156F">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33DAB90B" w14:textId="77777777" w:rsidR="00E2156F" w:rsidRPr="00CA4FC0" w:rsidRDefault="00E2156F" w:rsidP="00E2156F">
                          <w:pPr>
                            <w:pStyle w:val="Normlnweb"/>
                            <w:rPr>
                              <w:rFonts w:asciiTheme="minorHAnsi" w:hAnsiTheme="minorHAnsi"/>
                            </w:rPr>
                          </w:pPr>
                        </w:p>
                        <w:p w14:paraId="68F99EE1"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4B510D4E"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3C4C7B7E" w14:textId="6422E270" w:rsidR="009E0C67" w:rsidRPr="00FD1895" w:rsidRDefault="009E0C67" w:rsidP="00902788">
                          <w:pPr>
                            <w:pStyle w:val="Normlnweb"/>
                            <w:spacing w:beforeAutospacing="0" w:after="0" w:afterAutospacing="0"/>
                            <w:rPr>
                              <w:rFonts w:asciiTheme="minorHAnsi" w:hAnsiTheme="minorHAnsi"/>
                              <w:lang w:val="cs-CZ"/>
                            </w:rPr>
                          </w:pPr>
                        </w:p>
                      </w:txbxContent>
                    </v:textbox>
                  </v:shape>
                </v:group>
                <v:shape id="Left Brace 362" o:spid="_x0000_s1197" type="#_x0000_t87" style="position:absolute;left:44068;top:14281;width:1632;height:12076;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RVTsyAAAAOMAAAAPAAAAZHJzL2Rvd25yZXYueG1sRE9fa8Iw&#10;EH8X/A7hhL1pmrm5rjPKNiYIvrg6ttdbc7bF5lKaTOu3N8LAx/v9v/myt404UudrxxrUJAFBXDhT&#10;c6nha7capyB8QDbYOCYNZ/KwXAwHc8yMO/EnHfNQihjCPkMNVQhtJqUvKrLoJ64ljtzedRZDPLtS&#10;mg5PMdw28j5JZtJizbGhwpbeKyoO+Z/VsHtTrvzpH6fkv7f5WrUbRR+/Wt+N+tcXEIH6cBP/u9cm&#10;zk/VwyydJk/PcP0pAiAXFwAAAP//AwBQSwECLQAUAAYACAAAACEA2+H2y+4AAACFAQAAEwAAAAAA&#10;AAAAAAAAAAAAAAAAW0NvbnRlbnRfVHlwZXNdLnhtbFBLAQItABQABgAIAAAAIQBa9CxbvwAAABUB&#10;AAALAAAAAAAAAAAAAAAAAB8BAABfcmVscy8ucmVsc1BLAQItABQABgAIAAAAIQBHRVTsyAAAAOMA&#10;AAAPAAAAAAAAAAAAAAAAAAcCAABkcnMvZG93bnJldi54bWxQSwUGAAAAAAMAAwC3AAAA/AIAAAAA&#10;" adj="0" strokecolor="#4579b8 [3044]">
                  <v:textbox>
                    <w:txbxContent>
                      <w:p w14:paraId="40E9A7F4" w14:textId="77777777" w:rsidR="009E0C67" w:rsidRDefault="009E0C67" w:rsidP="009E0C67">
                        <w:pPr>
                          <w:pStyle w:val="Normlnweb"/>
                          <w:spacing w:before="120"/>
                        </w:pPr>
                      </w:p>
                    </w:txbxContent>
                  </v:textbox>
                </v:shape>
                <v:shape id="Text Box 5" o:spid="_x0000_s1198" type="#_x0000_t202" style="position:absolute;left:46587;top:17690;width:10944;height:58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OdblywAAAOIAAAAPAAAAZHJzL2Rvd25yZXYueG1sRI/RasJA&#10;FETfC/2H5RZ8qxsN2DR1lVJQY6GFaj/gkr1mY7J3Q3aN6d93hUIfh5k5wyzXo23FQL2vHSuYTRMQ&#10;xKXTNVcKvo+bxwyED8gaW8ek4Ic8rFf3d0vMtbvyFw2HUIkIYZ+jAhNCl0vpS0MW/dR1xNE7ud5i&#10;iLKvpO7xGuG2lfMkWUiLNccFgx29GSqbw8Uq2Nan2fFzaKrONPvd9r34OBfnoNTkYXx9ARFoDP/h&#10;v3ahFSzS7Cl7nqcp3C7FOyBXvwAAAP//AwBQSwECLQAUAAYACAAAACEA2+H2y+4AAACFAQAAEwAA&#10;AAAAAAAAAAAAAAAAAAAAW0NvbnRlbnRfVHlwZXNdLnhtbFBLAQItABQABgAIAAAAIQBa9CxbvwAA&#10;ABUBAAALAAAAAAAAAAAAAAAAAB8BAABfcmVscy8ucmVsc1BLAQItABQABgAIAAAAIQDoOdblywAA&#10;AOIAAAAPAAAAAAAAAAAAAAAAAAcCAABkcnMvZG93bnJldi54bWxQSwUGAAAAAAMAAwC3AAAA/wIA&#10;AAAA&#10;" filled="f" stroked="f" strokeweight=".5pt">
                  <v:textbox inset="0,0,0,0">
                    <w:txbxContent>
                      <w:p w14:paraId="198C4272" w14:textId="77777777" w:rsidR="009814E0" w:rsidRPr="00455D1C" w:rsidRDefault="009814E0" w:rsidP="009814E0">
                        <w:pPr>
                          <w:pStyle w:val="Normlnweb"/>
                          <w:spacing w:beforeAutospacing="0" w:after="0" w:afterAutospacing="0"/>
                          <w:rPr>
                            <w:rFonts w:ascii="Times New Roman" w:hAnsi="Times New Roman" w:cs="Times New Roman"/>
                            <w:lang w:val="en-US"/>
                          </w:rPr>
                        </w:pPr>
                        <w:r>
                          <w:rPr>
                            <w:rFonts w:ascii="Times New Roman" w:eastAsia="Times New Roman" w:hAnsi="Times New Roman" w:cs="Times New Roman"/>
                            <w:color w:val="000000"/>
                            <w:sz w:val="16"/>
                            <w:szCs w:val="16"/>
                            <w:lang w:val="en-US"/>
                          </w:rPr>
                          <w:t>All order modifications are distributed to all users.</w:t>
                        </w:r>
                      </w:p>
                      <w:p w14:paraId="64EC6611" w14:textId="2955D63B" w:rsidR="009E0C67" w:rsidRPr="00902788" w:rsidRDefault="009E0C67" w:rsidP="00902788">
                        <w:pPr>
                          <w:pStyle w:val="Normlnweb"/>
                          <w:spacing w:beforeAutospacing="0" w:after="0" w:afterAutospacing="0"/>
                          <w:rPr>
                            <w:rFonts w:ascii="Times New Roman" w:hAnsi="Times New Roman" w:cs="Times New Roman"/>
                            <w:lang w:val="cs-CZ"/>
                          </w:rPr>
                        </w:pPr>
                      </w:p>
                    </w:txbxContent>
                  </v:textbox>
                </v:shape>
                <w10:anchorlock/>
              </v:group>
            </w:pict>
          </mc:Fallback>
        </mc:AlternateContent>
      </w:r>
    </w:p>
    <w:p w14:paraId="293710A7" w14:textId="31DAD357" w:rsidR="00153DFF" w:rsidRPr="00FA22F8" w:rsidRDefault="00E2156F" w:rsidP="00FA22F8">
      <w:pPr>
        <w:pStyle w:val="Caption1"/>
        <w:rPr>
          <w:lang w:val="en-US"/>
        </w:rPr>
      </w:pPr>
      <w:bookmarkStart w:id="246" w:name="_Toc228801740"/>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7</w:t>
      </w:r>
      <w:r w:rsidRPr="00FA22F8">
        <w:rPr>
          <w:lang w:val="en-US"/>
        </w:rPr>
        <w:fldChar w:fldCharType="end"/>
      </w:r>
      <w:r w:rsidRPr="00FA22F8">
        <w:rPr>
          <w:lang w:val="en-US"/>
        </w:rPr>
        <w:t xml:space="preserve"> - </w:t>
      </w:r>
      <w:r w:rsidR="00C1229D">
        <w:rPr>
          <w:lang w:val="en-US"/>
        </w:rPr>
        <w:t>Order</w:t>
      </w:r>
      <w:r w:rsidRPr="00FA22F8">
        <w:rPr>
          <w:lang w:val="en-US"/>
        </w:rPr>
        <w:t xml:space="preserve"> request sequence diagram</w:t>
      </w:r>
      <w:bookmarkEnd w:id="246"/>
    </w:p>
    <w:p w14:paraId="25B8EBDB" w14:textId="77777777" w:rsidR="008A401D" w:rsidRPr="00FA22F8" w:rsidRDefault="008A401D" w:rsidP="002D13F5">
      <w:pPr>
        <w:spacing w:after="0"/>
        <w:rPr>
          <w:lang w:val="en-US"/>
        </w:rPr>
      </w:pPr>
    </w:p>
    <w:p w14:paraId="4FB15EFB" w14:textId="77777777" w:rsidR="00F772DB" w:rsidRPr="00FA22F8" w:rsidRDefault="00F772DB" w:rsidP="005710ED">
      <w:pPr>
        <w:pStyle w:val="Nadpis3"/>
        <w:rPr>
          <w:lang w:val="en-US"/>
        </w:rPr>
      </w:pPr>
      <w:bookmarkStart w:id="247" w:name="_Toc214546274"/>
      <w:bookmarkStart w:id="248" w:name="_Toc214546378"/>
      <w:bookmarkStart w:id="249" w:name="_Toc228801720"/>
      <w:bookmarkStart w:id="250" w:name="_Toc418165600"/>
      <w:bookmarkStart w:id="251" w:name="_Toc419206624"/>
      <w:bookmarkStart w:id="252" w:name="_Toc419212632"/>
      <w:bookmarkStart w:id="253" w:name="_Toc430271202"/>
      <w:bookmarkStart w:id="254" w:name="_Toc93303168"/>
      <w:bookmarkStart w:id="255" w:name="_Toc203567295"/>
      <w:bookmarkStart w:id="256" w:name="_Toc203996336"/>
      <w:bookmarkStart w:id="257" w:name="_Toc203997535"/>
      <w:r w:rsidRPr="00FA22F8">
        <w:rPr>
          <w:lang w:val="en-US"/>
        </w:rPr>
        <w:lastRenderedPageBreak/>
        <w:t>Public trade data request</w:t>
      </w:r>
      <w:bookmarkEnd w:id="247"/>
      <w:bookmarkEnd w:id="248"/>
      <w:bookmarkEnd w:id="249"/>
      <w:r w:rsidRPr="00FA22F8">
        <w:rPr>
          <w:lang w:val="en-US"/>
        </w:rPr>
        <w:t xml:space="preserve"> </w:t>
      </w:r>
    </w:p>
    <w:bookmarkEnd w:id="250"/>
    <w:bookmarkEnd w:id="251"/>
    <w:bookmarkEnd w:id="252"/>
    <w:bookmarkEnd w:id="253"/>
    <w:bookmarkEnd w:id="254"/>
    <w:bookmarkEnd w:id="255"/>
    <w:bookmarkEnd w:id="256"/>
    <w:bookmarkEnd w:id="257"/>
    <w:p w14:paraId="06BBA253" w14:textId="77777777" w:rsidR="00F772DB" w:rsidRPr="00FA22F8" w:rsidRDefault="00F772DB" w:rsidP="00F772DB">
      <w:pPr>
        <w:rPr>
          <w:lang w:val="en-US"/>
        </w:rPr>
      </w:pPr>
      <w:r w:rsidRPr="00FA22F8">
        <w:rPr>
          <w:lang w:val="en-US"/>
        </w:rPr>
        <w:t xml:space="preserve">The user sends a request for established market trades through the </w:t>
      </w:r>
      <w:proofErr w:type="spellStart"/>
      <w:proofErr w:type="gramStart"/>
      <w:r w:rsidRPr="00FA22F8">
        <w:rPr>
          <w:i/>
          <w:lang w:val="en-US"/>
        </w:rPr>
        <w:t>PublicTradeConfirmationReq</w:t>
      </w:r>
      <w:proofErr w:type="spellEnd"/>
      <w:proofErr w:type="gramEnd"/>
      <w:r w:rsidRPr="00FA22F8">
        <w:rPr>
          <w:lang w:val="en-US"/>
        </w:rPr>
        <w:t xml:space="preserve"> and the server responds with the </w:t>
      </w:r>
      <w:proofErr w:type="spellStart"/>
      <w:r w:rsidRPr="00FA22F8">
        <w:rPr>
          <w:i/>
          <w:lang w:val="en-US"/>
        </w:rPr>
        <w:t>PublicTradeConfirmationRprt</w:t>
      </w:r>
      <w:proofErr w:type="spellEnd"/>
      <w:r w:rsidRPr="00FA22F8">
        <w:rPr>
          <w:lang w:val="en-US"/>
        </w:rPr>
        <w:t xml:space="preserve"> containing a copy of these trades. The case of a trade establishment is illustrated in the following messages.</w:t>
      </w:r>
    </w:p>
    <w:p w14:paraId="37410535" w14:textId="720D0762" w:rsidR="008A401D" w:rsidRPr="00FA22F8" w:rsidRDefault="008A401D" w:rsidP="008A401D">
      <w:pPr>
        <w:rPr>
          <w:lang w:val="en-US"/>
        </w:rPr>
      </w:pPr>
    </w:p>
    <w:p w14:paraId="064A6AA3" w14:textId="77777777" w:rsidR="009814E0" w:rsidRDefault="009E0C67" w:rsidP="009814E0">
      <w:pPr>
        <w:keepNext/>
        <w:spacing w:after="0"/>
        <w:jc w:val="center"/>
      </w:pPr>
      <w:r w:rsidRPr="00FA22F8">
        <w:rPr>
          <w:noProof/>
          <w:lang w:val="en-US" w:eastAsia="ko-KR"/>
        </w:rPr>
        <mc:AlternateContent>
          <mc:Choice Requires="wpc">
            <w:drawing>
              <wp:inline distT="0" distB="0" distL="0" distR="0" wp14:anchorId="2C9E5AC0" wp14:editId="53122416">
                <wp:extent cx="5772151" cy="3282950"/>
                <wp:effectExtent l="0" t="0" r="0" b="0"/>
                <wp:docPr id="2142174414" name="Canvas 2142174414"/>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563086534" name="Straight Connector 461"/>
                        <wps:cNvCnPr>
                          <a:cxnSpLocks noChangeShapeType="1"/>
                        </wps:cNvCnPr>
                        <wps:spPr bwMode="auto">
                          <a:xfrm>
                            <a:off x="1297065" y="497541"/>
                            <a:ext cx="0" cy="726142"/>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194719970" name="Text Box 463"/>
                        <wps:cNvSpPr txBox="1">
                          <a:spLocks noChangeArrowheads="1"/>
                        </wps:cNvSpPr>
                        <wps:spPr bwMode="auto">
                          <a:xfrm>
                            <a:off x="772298" y="201881"/>
                            <a:ext cx="1038432" cy="26125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2B586CC" w14:textId="5D084C5B" w:rsidR="009E0C67" w:rsidRDefault="003571C2" w:rsidP="00B07E04">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w:t>
                              </w:r>
                            </w:p>
                            <w:p w14:paraId="69013CF0" w14:textId="22661E5F" w:rsidR="009E0C67" w:rsidRPr="00D23FA6" w:rsidRDefault="007D17DB" w:rsidP="00B07E04">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lang w:val="cs-CZ"/>
                                </w:rPr>
                                <w:t>(</w:t>
                              </w:r>
                              <w:r w:rsidR="003571C2">
                                <w:rPr>
                                  <w:rFonts w:ascii="Times New Roman" w:eastAsia="Times New Roman" w:hAnsi="Times New Roman" w:cs="Times New Roman"/>
                                  <w:b/>
                                  <w:bCs/>
                                  <w:sz w:val="16"/>
                                  <w:szCs w:val="16"/>
                                  <w:lang w:val="cs-CZ"/>
                                </w:rPr>
                                <w:t>request initiator</w:t>
                              </w:r>
                              <w:r>
                                <w:rPr>
                                  <w:rFonts w:ascii="Times New Roman" w:eastAsia="Times New Roman" w:hAnsi="Times New Roman" w:cs="Times New Roman"/>
                                  <w:b/>
                                  <w:bCs/>
                                  <w:sz w:val="16"/>
                                  <w:szCs w:val="16"/>
                                  <w:lang w:val="cs-CZ"/>
                                </w:rPr>
                                <w:t>)</w:t>
                              </w:r>
                            </w:p>
                            <w:p w14:paraId="6F8BB48D" w14:textId="77777777" w:rsidR="009E0C67" w:rsidRPr="00D23FA6" w:rsidRDefault="009E0C67" w:rsidP="00B07E04">
                              <w:pPr>
                                <w:spacing w:after="0"/>
                                <w:jc w:val="center"/>
                                <w:rPr>
                                  <w:b/>
                                  <w:lang w:val="de-DE"/>
                                </w:rPr>
                              </w:pPr>
                            </w:p>
                          </w:txbxContent>
                        </wps:txbx>
                        <wps:bodyPr rot="0" vert="horz" wrap="square" lIns="0" tIns="0" rIns="0" bIns="0" anchor="ctr" anchorCtr="0" upright="1">
                          <a:noAutofit/>
                        </wps:bodyPr>
                      </wps:wsp>
                      <wps:wsp>
                        <wps:cNvPr id="678769285" name="Text Box 464"/>
                        <wps:cNvSpPr txBox="1">
                          <a:spLocks noChangeArrowheads="1"/>
                        </wps:cNvSpPr>
                        <wps:spPr bwMode="auto">
                          <a:xfrm>
                            <a:off x="4244140" y="254792"/>
                            <a:ext cx="855209" cy="1397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AF7E40B" w14:textId="7CAA8F9F" w:rsidR="009E0C67" w:rsidRPr="00D23FA6" w:rsidRDefault="007D17DB" w:rsidP="009E0C67">
                              <w:pPr>
                                <w:jc w:val="center"/>
                                <w:rPr>
                                  <w:b/>
                                  <w:sz w:val="16"/>
                                  <w:szCs w:val="16"/>
                                  <w:lang w:val="de-DE"/>
                                </w:rPr>
                              </w:pPr>
                              <w:r>
                                <w:rPr>
                                  <w:b/>
                                  <w:sz w:val="16"/>
                                  <w:szCs w:val="16"/>
                                  <w:lang w:val="de-DE"/>
                                </w:rPr>
                                <w:t>OTE</w:t>
                              </w:r>
                            </w:p>
                          </w:txbxContent>
                        </wps:txbx>
                        <wps:bodyPr rot="0" vert="horz" wrap="square" lIns="0" tIns="0" rIns="0" bIns="0" anchor="ctr" anchorCtr="0" upright="1">
                          <a:noAutofit/>
                        </wps:bodyPr>
                      </wps:wsp>
                      <wps:wsp>
                        <wps:cNvPr id="832236866" name="Straight Arrow Connector 465"/>
                        <wps:cNvCnPr>
                          <a:cxnSpLocks noChangeShapeType="1"/>
                        </wps:cNvCnPr>
                        <wps:spPr bwMode="auto">
                          <a:xfrm>
                            <a:off x="1365074" y="831358"/>
                            <a:ext cx="3251614"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827387173" name="Text Box 466"/>
                        <wps:cNvSpPr txBox="1">
                          <a:spLocks noChangeArrowheads="1"/>
                        </wps:cNvSpPr>
                        <wps:spPr bwMode="auto">
                          <a:xfrm>
                            <a:off x="2225202" y="736271"/>
                            <a:ext cx="1423563" cy="11675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2F42467" w14:textId="77777777" w:rsidR="009E0C67" w:rsidRPr="00B40490" w:rsidRDefault="009E0C67" w:rsidP="00902788">
                              <w:pPr>
                                <w:spacing w:after="0"/>
                                <w:jc w:val="center"/>
                                <w:rPr>
                                  <w:b/>
                                  <w:sz w:val="16"/>
                                  <w:lang w:val="de-DE"/>
                                </w:rPr>
                              </w:pPr>
                              <w:r w:rsidRPr="00E252CD">
                                <w:rPr>
                                  <w:b/>
                                  <w:sz w:val="16"/>
                                  <w:lang w:val="de-DE"/>
                                </w:rPr>
                                <w:t xml:space="preserve">PublicTradeConfirmationReq </w:t>
                              </w:r>
                            </w:p>
                          </w:txbxContent>
                        </wps:txbx>
                        <wps:bodyPr rot="0" vert="horz" wrap="square" lIns="0" tIns="0" rIns="0" bIns="0" anchor="ctr" anchorCtr="0" upright="1">
                          <a:noAutofit/>
                        </wps:bodyPr>
                      </wps:wsp>
                      <wps:wsp>
                        <wps:cNvPr id="1067391645" name="Straight Arrow Connector 467"/>
                        <wps:cNvCnPr>
                          <a:cxnSpLocks noChangeShapeType="1"/>
                        </wps:cNvCnPr>
                        <wps:spPr bwMode="auto">
                          <a:xfrm flipH="1">
                            <a:off x="1356573" y="1129615"/>
                            <a:ext cx="3260015"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828512176" name="Text Box 468"/>
                        <wps:cNvSpPr txBox="1">
                          <a:spLocks noChangeArrowheads="1"/>
                        </wps:cNvSpPr>
                        <wps:spPr bwMode="auto">
                          <a:xfrm>
                            <a:off x="2261461" y="1033153"/>
                            <a:ext cx="1387304" cy="16031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B257C47" w14:textId="77777777" w:rsidR="009E0C67" w:rsidRPr="00B40490" w:rsidRDefault="009E0C67" w:rsidP="00902788">
                              <w:pPr>
                                <w:spacing w:after="0"/>
                                <w:jc w:val="center"/>
                                <w:rPr>
                                  <w:b/>
                                  <w:sz w:val="16"/>
                                  <w:lang w:val="de-DE"/>
                                </w:rPr>
                              </w:pPr>
                              <w:r w:rsidRPr="00E252CD">
                                <w:rPr>
                                  <w:b/>
                                  <w:sz w:val="16"/>
                                  <w:lang w:val="de-DE"/>
                                </w:rPr>
                                <w:t>PublicTradeConfirmationRprt</w:t>
                              </w:r>
                              <w:r w:rsidRPr="00E252CD" w:rsidDel="00E252CD">
                                <w:rPr>
                                  <w:b/>
                                  <w:sz w:val="16"/>
                                  <w:lang w:val="de-DE"/>
                                </w:rPr>
                                <w:t xml:space="preserve"> </w:t>
                              </w:r>
                            </w:p>
                          </w:txbxContent>
                        </wps:txbx>
                        <wps:bodyPr rot="0" vert="horz" wrap="square" lIns="0" tIns="0" rIns="0" bIns="0" anchor="ctr" anchorCtr="0" upright="1">
                          <a:noAutofit/>
                        </wps:bodyPr>
                      </wps:wsp>
                      <wps:wsp>
                        <wps:cNvPr id="348279446" name="Straight Arrow Connector 256"/>
                        <wps:cNvCnPr>
                          <a:cxnSpLocks noChangeShapeType="1"/>
                        </wps:cNvCnPr>
                        <wps:spPr bwMode="auto">
                          <a:xfrm flipH="1">
                            <a:off x="1358573" y="1511787"/>
                            <a:ext cx="326001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009234194" name="Text Box 257"/>
                        <wps:cNvSpPr txBox="1">
                          <a:spLocks noChangeArrowheads="1"/>
                        </wps:cNvSpPr>
                        <wps:spPr bwMode="auto">
                          <a:xfrm>
                            <a:off x="2245659" y="1424847"/>
                            <a:ext cx="1387304" cy="15437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81D891B" w14:textId="77777777" w:rsidR="009E0C67" w:rsidRPr="00B40490" w:rsidRDefault="009E0C67" w:rsidP="00902788">
                              <w:pPr>
                                <w:spacing w:after="0"/>
                                <w:jc w:val="center"/>
                                <w:rPr>
                                  <w:b/>
                                  <w:sz w:val="16"/>
                                  <w:lang w:val="de-DE"/>
                                </w:rPr>
                              </w:pPr>
                              <w:r w:rsidRPr="00E252CD">
                                <w:rPr>
                                  <w:b/>
                                  <w:sz w:val="16"/>
                                  <w:lang w:val="de-DE"/>
                                </w:rPr>
                                <w:t>PublicTradeConfirmationRprt</w:t>
                              </w:r>
                              <w:r w:rsidRPr="00E252CD" w:rsidDel="00E252CD">
                                <w:rPr>
                                  <w:b/>
                                  <w:sz w:val="16"/>
                                  <w:lang w:val="de-DE"/>
                                </w:rPr>
                                <w:t xml:space="preserve"> </w:t>
                              </w:r>
                            </w:p>
                          </w:txbxContent>
                        </wps:txbx>
                        <wps:bodyPr rot="0" vert="horz" wrap="square" lIns="0" tIns="0" rIns="0" bIns="0" anchor="ctr" anchorCtr="0" upright="1">
                          <a:noAutofit/>
                        </wps:bodyPr>
                      </wps:wsp>
                      <wpg:wgp>
                        <wpg:cNvPr id="152516045" name="Group 258"/>
                        <wpg:cNvGrpSpPr>
                          <a:grpSpLocks/>
                        </wpg:cNvGrpSpPr>
                        <wpg:grpSpPr bwMode="auto">
                          <a:xfrm>
                            <a:off x="2905785" y="2096698"/>
                            <a:ext cx="84711" cy="177334"/>
                            <a:chOff x="28362" y="18370"/>
                            <a:chExt cx="846" cy="1773"/>
                          </a:xfrm>
                        </wpg:grpSpPr>
                        <wps:wsp>
                          <wps:cNvPr id="1397336068" name="Rectangle 259"/>
                          <wps:cNvSpPr>
                            <a:spLocks noChangeArrowheads="1"/>
                          </wps:cNvSpPr>
                          <wps:spPr bwMode="auto">
                            <a:xfrm>
                              <a:off x="28362" y="18370"/>
                              <a:ext cx="846"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bodyPr rot="0" vert="horz" wrap="square" lIns="91440" tIns="45720" rIns="91440" bIns="45720" anchor="ctr" anchorCtr="0" upright="1">
                            <a:noAutofit/>
                          </wps:bodyPr>
                        </wps:wsp>
                        <wps:wsp>
                          <wps:cNvPr id="202728574" name="Rectangle 260"/>
                          <wps:cNvSpPr>
                            <a:spLocks noChangeArrowheads="1"/>
                          </wps:cNvSpPr>
                          <wps:spPr bwMode="auto">
                            <a:xfrm>
                              <a:off x="28363" y="19039"/>
                              <a:ext cx="845"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2021BE6E" w14:textId="77777777" w:rsidR="009E0C67" w:rsidRDefault="009E0C67" w:rsidP="009E0C67"/>
                            </w:txbxContent>
                          </wps:txbx>
                          <wps:bodyPr rot="0" vert="horz" wrap="square" lIns="91440" tIns="45720" rIns="91440" bIns="45720" anchor="ctr" anchorCtr="0" upright="1">
                            <a:noAutofit/>
                          </wps:bodyPr>
                        </wps:wsp>
                        <wps:wsp>
                          <wps:cNvPr id="749027190" name="Rectangle 261"/>
                          <wps:cNvSpPr>
                            <a:spLocks noChangeArrowheads="1"/>
                          </wps:cNvSpPr>
                          <wps:spPr bwMode="auto">
                            <a:xfrm>
                              <a:off x="28364" y="19685"/>
                              <a:ext cx="844" cy="458"/>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499351E9" w14:textId="77777777" w:rsidR="009E0C67" w:rsidRDefault="009E0C67" w:rsidP="009E0C67"/>
                            </w:txbxContent>
                          </wps:txbx>
                          <wps:bodyPr rot="0" vert="horz" wrap="square" lIns="91440" tIns="45720" rIns="91440" bIns="45720" anchor="ctr" anchorCtr="0" upright="1">
                            <a:noAutofit/>
                          </wps:bodyPr>
                        </wps:wsp>
                      </wpg:wgp>
                      <wps:wsp>
                        <wps:cNvPr id="2138855263" name="Straight Arrow Connector 271"/>
                        <wps:cNvCnPr>
                          <a:cxnSpLocks noChangeShapeType="1"/>
                        </wps:cNvCnPr>
                        <wps:spPr bwMode="auto">
                          <a:xfrm flipH="1">
                            <a:off x="1350072" y="1769036"/>
                            <a:ext cx="325991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795115723" name="Text Box 272"/>
                        <wps:cNvSpPr txBox="1">
                          <a:spLocks noChangeArrowheads="1"/>
                        </wps:cNvSpPr>
                        <wps:spPr bwMode="auto">
                          <a:xfrm>
                            <a:off x="2241504" y="1680060"/>
                            <a:ext cx="1423063" cy="16625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3BA2A37" w14:textId="77777777" w:rsidR="009E0C67" w:rsidRPr="00B40490" w:rsidRDefault="009E0C67" w:rsidP="00902788">
                              <w:pPr>
                                <w:spacing w:after="0"/>
                                <w:jc w:val="center"/>
                                <w:rPr>
                                  <w:b/>
                                  <w:sz w:val="16"/>
                                  <w:lang w:val="de-DE"/>
                                </w:rPr>
                              </w:pPr>
                              <w:r w:rsidRPr="00E252CD">
                                <w:rPr>
                                  <w:b/>
                                  <w:sz w:val="16"/>
                                  <w:lang w:val="de-DE"/>
                                </w:rPr>
                                <w:t>PublicTradeConfirmationRprt</w:t>
                              </w:r>
                              <w:r w:rsidRPr="00E252CD" w:rsidDel="00E252CD">
                                <w:rPr>
                                  <w:b/>
                                  <w:sz w:val="16"/>
                                  <w:lang w:val="de-DE"/>
                                </w:rPr>
                                <w:t xml:space="preserve"> </w:t>
                              </w:r>
                            </w:p>
                          </w:txbxContent>
                        </wps:txbx>
                        <wps:bodyPr rot="0" vert="horz" wrap="square" lIns="0" tIns="0" rIns="0" bIns="0" anchor="ctr" anchorCtr="0" upright="1">
                          <a:noAutofit/>
                        </wps:bodyPr>
                      </wps:wsp>
                      <wps:wsp>
                        <wps:cNvPr id="441125257" name="Straight Arrow Connector 273"/>
                        <wps:cNvCnPr>
                          <a:cxnSpLocks noChangeShapeType="1"/>
                        </wps:cNvCnPr>
                        <wps:spPr bwMode="auto">
                          <a:xfrm flipH="1">
                            <a:off x="1350072" y="2463620"/>
                            <a:ext cx="325991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605350909" name="Text Box 274"/>
                        <wps:cNvSpPr txBox="1">
                          <a:spLocks noChangeArrowheads="1"/>
                        </wps:cNvSpPr>
                        <wps:spPr bwMode="auto">
                          <a:xfrm>
                            <a:off x="2261461" y="2398305"/>
                            <a:ext cx="1403106" cy="12269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7F26044" w14:textId="77777777" w:rsidR="009E0C67" w:rsidRPr="00B40490" w:rsidRDefault="009E0C67" w:rsidP="00902788">
                              <w:pPr>
                                <w:spacing w:after="0"/>
                                <w:jc w:val="center"/>
                                <w:rPr>
                                  <w:b/>
                                  <w:sz w:val="16"/>
                                  <w:lang w:val="de-DE"/>
                                </w:rPr>
                              </w:pPr>
                              <w:r w:rsidRPr="00E252CD">
                                <w:rPr>
                                  <w:b/>
                                  <w:sz w:val="16"/>
                                  <w:lang w:val="de-DE"/>
                                </w:rPr>
                                <w:t>PublicTradeConfirmationRprt</w:t>
                              </w:r>
                              <w:r w:rsidRPr="00E252CD" w:rsidDel="00E252CD">
                                <w:rPr>
                                  <w:b/>
                                  <w:sz w:val="16"/>
                                  <w:lang w:val="de-DE"/>
                                </w:rPr>
                                <w:t xml:space="preserve"> </w:t>
                              </w:r>
                            </w:p>
                          </w:txbxContent>
                        </wps:txbx>
                        <wps:bodyPr rot="0" vert="horz" wrap="square" lIns="0" tIns="0" rIns="0" bIns="0" anchor="ctr" anchorCtr="0" upright="1">
                          <a:noAutofit/>
                        </wps:bodyPr>
                      </wps:wsp>
                      <wpg:wgp>
                        <wpg:cNvPr id="2028767400" name="Group 275"/>
                        <wpg:cNvGrpSpPr>
                          <a:grpSpLocks/>
                        </wpg:cNvGrpSpPr>
                        <wpg:grpSpPr bwMode="auto">
                          <a:xfrm>
                            <a:off x="862888" y="2878193"/>
                            <a:ext cx="4790308" cy="324524"/>
                            <a:chOff x="2984" y="42406"/>
                            <a:chExt cx="47896" cy="3244"/>
                          </a:xfrm>
                        </wpg:grpSpPr>
                        <wps:wsp>
                          <wps:cNvPr id="773463016" name="Straight Arrow Connector 276"/>
                          <wps:cNvCnPr>
                            <a:cxnSpLocks noChangeShapeType="1"/>
                          </wps:cNvCnPr>
                          <wps:spPr bwMode="auto">
                            <a:xfrm flipH="1">
                              <a:off x="2984" y="44725"/>
                              <a:ext cx="6687"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149706265" name="Straight Arrow Connector 277"/>
                          <wps:cNvCnPr>
                            <a:cxnSpLocks noChangeShapeType="1"/>
                          </wps:cNvCnPr>
                          <wps:spPr bwMode="auto">
                            <a:xfrm flipH="1">
                              <a:off x="2984" y="42958"/>
                              <a:ext cx="6687"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468946629" name="Text Box 4"/>
                          <wps:cNvSpPr txBox="1">
                            <a:spLocks noChangeArrowheads="1"/>
                          </wps:cNvSpPr>
                          <wps:spPr bwMode="auto">
                            <a:xfrm>
                              <a:off x="10000" y="42406"/>
                              <a:ext cx="40880" cy="1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2AAA629" w14:textId="77777777" w:rsidR="003571C2" w:rsidRPr="001F56A3" w:rsidRDefault="003571C2" w:rsidP="003571C2">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17B57546" w14:textId="77777777" w:rsidR="003571C2" w:rsidRPr="00FD1895" w:rsidRDefault="003571C2" w:rsidP="003571C2">
                                <w:pPr>
                                  <w:pStyle w:val="Normlnweb"/>
                                  <w:spacing w:before="120"/>
                                  <w:rPr>
                                    <w:rFonts w:asciiTheme="minorHAnsi" w:eastAsia="Times New Roman" w:hAnsiTheme="minorHAnsi" w:cs="News Gothic GDB"/>
                                    <w:color w:val="000000"/>
                                    <w:sz w:val="16"/>
                                    <w:szCs w:val="16"/>
                                    <w:lang w:val="cs-CZ"/>
                                  </w:rPr>
                                </w:pPr>
                              </w:p>
                              <w:p w14:paraId="2760B401" w14:textId="77777777" w:rsidR="003571C2" w:rsidRPr="00FD1895" w:rsidRDefault="003571C2" w:rsidP="003571C2">
                                <w:pPr>
                                  <w:pStyle w:val="Normlnweb"/>
                                  <w:spacing w:before="120"/>
                                  <w:rPr>
                                    <w:rFonts w:asciiTheme="minorHAnsi" w:eastAsia="Times New Roman" w:hAnsiTheme="minorHAnsi" w:cs="News Gothic GDB"/>
                                    <w:color w:val="000000"/>
                                    <w:sz w:val="16"/>
                                    <w:szCs w:val="16"/>
                                    <w:lang w:val="cs-CZ"/>
                                  </w:rPr>
                                </w:pPr>
                              </w:p>
                              <w:p w14:paraId="43E65F55" w14:textId="77777777" w:rsidR="003571C2" w:rsidRPr="00FD1895" w:rsidRDefault="003571C2" w:rsidP="003571C2">
                                <w:pPr>
                                  <w:pStyle w:val="Normlnweb"/>
                                  <w:spacing w:beforeAutospacing="0" w:after="0" w:afterAutospacing="0"/>
                                  <w:rPr>
                                    <w:rFonts w:asciiTheme="minorHAnsi" w:eastAsia="Times New Roman" w:hAnsiTheme="minorHAnsi" w:cs="News Gothic GDB"/>
                                    <w:color w:val="000000"/>
                                    <w:sz w:val="16"/>
                                    <w:szCs w:val="16"/>
                                    <w:lang w:val="cs-CZ"/>
                                  </w:rPr>
                                </w:pPr>
                              </w:p>
                              <w:p w14:paraId="7863D3D6" w14:textId="3C0E197B" w:rsidR="009E0C67" w:rsidRPr="00FD1895" w:rsidRDefault="009E0C67" w:rsidP="00902788">
                                <w:pPr>
                                  <w:pStyle w:val="Normlnweb"/>
                                  <w:spacing w:beforeAutospacing="0" w:after="0" w:afterAutospacing="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298075005" name="Text Box 5"/>
                          <wps:cNvSpPr txBox="1">
                            <a:spLocks noChangeArrowheads="1"/>
                          </wps:cNvSpPr>
                          <wps:spPr bwMode="auto">
                            <a:xfrm>
                              <a:off x="10000" y="43973"/>
                              <a:ext cx="40880" cy="1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2A2476E" w14:textId="77777777" w:rsidR="003571C2" w:rsidRPr="00455D1C" w:rsidRDefault="003571C2" w:rsidP="003571C2">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28C2AF5B" w14:textId="4D509668" w:rsidR="009E0C67" w:rsidRPr="00FD1895" w:rsidRDefault="009E0C67" w:rsidP="00902788">
                                <w:pPr>
                                  <w:pStyle w:val="Normlnweb"/>
                                  <w:spacing w:beforeAutospacing="0" w:after="0" w:afterAutospacing="0"/>
                                  <w:rPr>
                                    <w:rFonts w:asciiTheme="minorHAnsi" w:hAnsiTheme="minorHAnsi"/>
                                    <w:lang w:val="cs-CZ"/>
                                  </w:rPr>
                                </w:pPr>
                              </w:p>
                            </w:txbxContent>
                          </wps:txbx>
                          <wps:bodyPr rot="0" vert="horz" wrap="square" lIns="180000" tIns="0" rIns="0" bIns="0" anchor="ctr" anchorCtr="0" upright="1">
                            <a:noAutofit/>
                          </wps:bodyPr>
                        </wps:wsp>
                      </wpg:wgp>
                      <wps:wsp>
                        <wps:cNvPr id="1751775116" name="Straight Connector 461"/>
                        <wps:cNvCnPr>
                          <a:cxnSpLocks noChangeShapeType="1"/>
                        </wps:cNvCnPr>
                        <wps:spPr bwMode="auto">
                          <a:xfrm>
                            <a:off x="1297065" y="1452283"/>
                            <a:ext cx="0" cy="1134035"/>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583438580" name="Straight Connector 461"/>
                        <wps:cNvCnPr>
                          <a:cxnSpLocks noChangeShapeType="1"/>
                        </wps:cNvCnPr>
                        <wps:spPr bwMode="auto">
                          <a:xfrm>
                            <a:off x="4663313" y="497541"/>
                            <a:ext cx="0" cy="726142"/>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704802139" name="Straight Connector 461"/>
                        <wps:cNvCnPr>
                          <a:cxnSpLocks noChangeShapeType="1"/>
                        </wps:cNvCnPr>
                        <wps:spPr bwMode="auto">
                          <a:xfrm>
                            <a:off x="4663313" y="1452283"/>
                            <a:ext cx="0" cy="1134035"/>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2C9E5AC0" id="Canvas 2142174414" o:spid="_x0000_s1199" editas="canvas" style="width:454.5pt;height:258.5pt;mso-position-horizontal-relative:char;mso-position-vertical-relative:line" coordsize="57721,3282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9RL4/wcAAPc8AAAOAAAAZHJzL2Uyb0RvYy54bWzsW9ty2zYQfe9M/4HD90a4EQA1UTKJc2ln&#10;0jbTpB9AU9RlSpEsSVtKv74HAAldHMVxEkuW7RebIgkQBA7O7p5dPn2+WuTBZVY387IYhfQJCYOs&#10;SMvxvJiOwr8/vvlFh0HTJsU4ycsiG4WfsiZ8/uznn54uq2HGylmZj7M6QCdFM1xWo3DWttVwMGjS&#10;WbZImidllRW4OCnrRdLiZz0djOtkid4X+YARIgfLsh5XdZlmTYOzr9zF8JntfzLJ0vbPyaTJ2iAf&#10;hRhba//W9u+5+Tt49jQZTuukms3TbhjJN4xikcwLPNR39Sppk+Cinl/pajFP67IpJ+2TtFwMyslk&#10;nmb2HfA2lOy8zVlSXCaNfZkUs9MPEEc/sN/zqRl3Ub6Z5zlmY4Deh+ac+b/E+mQ4uaywOk3l16n5&#10;vud/mCVVZl+rGaZ/XL6vg/kY4IkkJ1pGXIRBkSwAlg9tncynszY4K4sCS1nWgZDUrJkZEFqeFe9r&#10;M/p0VXyo3pXpP01QlGezpJhm9hkfP1XoxrbAe200MT+aCg8+X/5ejnFPctGWdgFXk3phusTSBCu0&#10;ZbEiMgqDT6NQxCoStrNkmK3aIMV1YCrFJcUkFcyMbJAM+y6qumnfZuUiMAejMJ8X5qWTYXL5rmnd&#10;rf0tW0uQDPMiWKJTCYTbFk2Zz8dmgcx9dm9kZ3kdXCZAdZKmWdFSe19+scDruPNxRNAaj0F3Fwvs&#10;AnfansIgfS92yFsPqMuLYmwbzrJk/Lo7bpN57o7ROi8sUtwkuuU4L8ef3tfmtTq0HAo2NBaKxlim&#10;HjYfzeK8LFcAC98Aywez3u0KFwwk7EzuYOZFXZdL887A9xZoTFP3Ol8FGqUYi0F8AAZ2tdY7mKGE&#10;a8GZQw6AwyL1ZeTUwL4d8B7kbK2eX1i33vlnoEGBjG/Ehln4Tbb4LBTa1fnKbmnl59+hI6hLx8Cw&#10;GDiYlfV/YbAE+47C5t+LpM7CIP+twOwbqu4P6v7gvD9IihRNR2Ha1mHgfpy1jtQvqtowRr/CRfkC&#10;G3syt9vN4NKN4+AglUorGTMNInHUtoFRcRSMCiYEFZhnA9JIqNiy15rYdBQxEjuMUo7d1RPHHnY7&#10;XYz6+X/gGNWcMS61lD1Gvfm1vLhlhKMNzB7ACHMZEQW3AFjVnPJIm8evscpZRGF/HVivwWnT+RTe&#10;pXCmYA+zereot8lxxCJnO+6OSQ5a6+a09RyOTw4Ohe+wyMbg0gw+uTkyVvmzTH0so62Z4lpR2Ier&#10;fCg3sHU4m80YA+HBKBtvjkumdo22YBwOakeIVKroGnfvdAnRb+4HToiUSMVjKoW32l9gROvCbcUY&#10;PzwsCSb5vPq1d236AAWojMw+Am4pohVJ7fJtkqMkBCdtnHIUcqyn5z5aES/U65cvO0La8lu/GHWc&#10;IMVRDXePMqq8Pd3w+awB69BySI6DlUQAbbFCOKeR9c/XWKEgZU46Q0ol4fTeRibeyjxwkuMCtjgW&#10;wqN0L8exyM/Z7Ukv+zhOe46LKEUwtesAngbHGbnnVdLMXGg+xpF7j3vHfYTEjAsoM1f8u07sOAL3&#10;CRhKBLTGTiL41WIHQ9vcFwmu4s5M3buI1/sqd5n7psPldK04I5uwkxq4kZL+FjusQty2rKZbirMJ&#10;HMnav7O3BczFl929b+vKyX9G3MehlZmdzGn78tfN/faOr5CVWUwiZdQgoBEyi5SQC7dCWsCTwlAb&#10;bZkqxaGJ28vpzAi5EDCZRoziwKw5pM/u6utOltaGz/vGWzCGOuuHeSiFFvIR55JISKJO/foLgqaN&#10;VTHXdpdt0MFtCrOfnbVeyvdzJm5Tj90n19+2JnvDrR5TYcRBJ8JiQhh+OCG2u+LE2O7K6QmyCPUV&#10;/HMjKl2BpLTb6YCQ7KK3mHC7Gdb+uDbUZLbxvYTkOk3gw6FHlLosZZcSVSIGTmmMzXcVpVagOiBK&#10;sVWMNYol7NaOreoiRuEM5/4U6PdoYscizjVKvaU6HZRaaw8/6kCWnsGJNokjo5M6wO6PJp3A2uH3&#10;lnII+6JJQlTnPCErR7iNa9esi3RCHJ+AYvZQokkVI+aHC+JB5YU02HBDRRskeJgEP2OCRkYnM4Qo&#10;NeqQOg+89yURYXLiswVSsshy5u0w41FT/No7SzdkRe9des8SByec4kc6HZUcRt64nvp8WcThhTRP&#10;fQzVMSgw2jblj9R3t/KkkkQ8IrEpxHD2dIP6fN0CQHScHALjseZkxxtEUQlH5qyTHxiT8X3NIbi6&#10;LmN87jL1HUBHQzCN8iYlUCPUwbQT0pTFxm0KaVoyrbtSO600jXcyWihsIqgqdWjkTETsipIWa2fI&#10;IQoDtjtCmlA67rCM1ratN+JHkNIgBYK2Cf2KbA3yjmvX6JD+NUofuwkVCsUyW6GilEjd3PVM9EPx&#10;qylFRTORzJQ3Xxut+ZzBgV2WNZpYvFv3dRJoune5PSF1LBDSXPVJjuORWOXchmIbDN4HYoJoRCgu&#10;FcLAS2Ajz9/JsC+/7yr0r5OntqoBb1IHrX2YekNPgSK2NFb1XhVDY0sTFRE4jrtObecu2A81DufS&#10;bgDIZKq2LdYmgKT6Tlf22wHkI8Y7DqADC45URUiPQh666hD5At+jfjNE4XEi67iNqZ6QKEesZDG/&#10;n5Mevxq6pY/NNBdcR8Y47Pg+xwMOrCqK8lw28PFjs7v4sZkiQhNkObzv4/MbdwM1j3Rz448UYbHw&#10;oWuVWsew+xLYfL67+RvHm98rP/sfAAD//wMAUEsDBBQABgAIAAAAIQCGs20W2gAAAAUBAAAPAAAA&#10;ZHJzL2Rvd25yZXYueG1sTI/BTsMwEETvSPyDtUi9UTuRCiTEqRBSq14KovABbrxNIux1FLtt+vdd&#10;uMBlpNGsZt5Wy8k7ccIx9oE0ZHMFAqkJtqdWw9fn6v4JREyGrHGBUMMFIyzr25vKlDac6QNPu9QK&#10;LqFYGg1dSkMpZWw69CbOw4DE2SGM3iS2YyvtaM5c7p3MlXqQ3vTEC50Z8LXD5nt39BreM8rt4Irt&#10;wW3C23ZSebteeK1nd9PLM4iEU/o7hh98RoeamfbhSDYKp4EfSb/KWaEKtnsNi+xRgawr+Z++vgIA&#10;AP//AwBQSwECLQAUAAYACAAAACEAtoM4kv4AAADhAQAAEwAAAAAAAAAAAAAAAAAAAAAAW0NvbnRl&#10;bnRfVHlwZXNdLnhtbFBLAQItABQABgAIAAAAIQA4/SH/1gAAAJQBAAALAAAAAAAAAAAAAAAAAC8B&#10;AABfcmVscy8ucmVsc1BLAQItABQABgAIAAAAIQDQ9RL4/wcAAPc8AAAOAAAAAAAAAAAAAAAAAC4C&#10;AABkcnMvZTJvRG9jLnhtbFBLAQItABQABgAIAAAAIQCGs20W2gAAAAUBAAAPAAAAAAAAAAAAAAAA&#10;AFkKAABkcnMvZG93bnJldi54bWxQSwUGAAAAAAQABADzAAAAYAsAAAAA&#10;">
                <v:shape id="_x0000_s1200" type="#_x0000_t75" style="position:absolute;width:57721;height:32829;visibility:visible;mso-wrap-style:square">
                  <v:fill o:detectmouseclick="t"/>
                  <v:path o:connecttype="none"/>
                </v:shape>
                <v:line id="Straight Connector 461" o:spid="_x0000_s1201" style="position:absolute;visibility:visible;mso-wrap-style:square" from="12970,4975" to="12970,1223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FJQsygAAAOMAAAAPAAAAZHJzL2Rvd25yZXYueG1sRE/NSsNA&#10;EL4LvsMyQi9iNqZNGmO3pYjSgqe0pehtzI5JMDsbsts2vr0rCB7n+5/FajSdONPgWssK7qMYBHFl&#10;dcu1gsP+5S4H4Tyyxs4yKfgmB6vl9dUCC20vXNJ552sRQtgVqKDxvi+kdFVDBl1ke+LAfdrBoA/n&#10;UEs94CWEm04mcZxJgy2HhgZ7emqo+tqdjIL563OZ7I9V6pOPh82pbPu3w+27UpObcf0IwtPo/8V/&#10;7q0O89NsGudZOp3B708BALn8AQAA//8DAFBLAQItABQABgAIAAAAIQDb4fbL7gAAAIUBAAATAAAA&#10;AAAAAAAAAAAAAAAAAABbQ29udGVudF9UeXBlc10ueG1sUEsBAi0AFAAGAAgAAAAhAFr0LFu/AAAA&#10;FQEAAAsAAAAAAAAAAAAAAAAAHwEAAF9yZWxzLy5yZWxzUEsBAi0AFAAGAAgAAAAhANoUlCzKAAAA&#10;4wAAAA8AAAAAAAAAAAAAAAAABwIAAGRycy9kb3ducmV2LnhtbFBLBQYAAAAAAwADALcAAAD+AgAA&#10;AAA=&#10;" strokecolor="#4579b8 [3044]" strokeweight="6pt"/>
                <v:shape id="Text Box 463" o:spid="_x0000_s1202" type="#_x0000_t202" style="position:absolute;left:7722;top:2018;width:10385;height:26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55VCygAAAOMAAAAPAAAAZHJzL2Rvd25yZXYueG1sRI9BS8NA&#10;EIXvgv9hGcGb3USKNWm3pQgF8WatFW9DdpoNzc6G3TVN/71zEDzOzJv33rfaTL5XI8XUBTZQzgpQ&#10;xE2wHbcGDh+7h2dQKSNb7AOTgSsl2Kxvb1ZY23Dhdxr3uVViwqlGAy7nodY6NY48plkYiOV2CtFj&#10;ljG22ka8iLnv9WNRPGmPHUuCw4FeHDXn/Y83kMd4nO+2U7TXo3vDsy+/vrtPY+7vpu0SVKYp/4v/&#10;vl+t1C+r+aKsqoVQCJMsQK9/AQAA//8DAFBLAQItABQABgAIAAAAIQDb4fbL7gAAAIUBAAATAAAA&#10;AAAAAAAAAAAAAAAAAABbQ29udGVudF9UeXBlc10ueG1sUEsBAi0AFAAGAAgAAAAhAFr0LFu/AAAA&#10;FQEAAAsAAAAAAAAAAAAAAAAAHwEAAF9yZWxzLy5yZWxzUEsBAi0AFAAGAAgAAAAhANHnlULKAAAA&#10;4wAAAA8AAAAAAAAAAAAAAAAABwIAAGRycy9kb3ducmV2LnhtbFBLBQYAAAAAAwADALcAAAD+AgAA&#10;AAA=&#10;" fillcolor="white [3201]" stroked="f" strokeweight=".5pt">
                  <v:textbox inset="0,0,0,0">
                    <w:txbxContent>
                      <w:p w14:paraId="62B586CC" w14:textId="5D084C5B" w:rsidR="009E0C67" w:rsidRDefault="003571C2" w:rsidP="00B07E04">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w:t>
                        </w:r>
                      </w:p>
                      <w:p w14:paraId="69013CF0" w14:textId="22661E5F" w:rsidR="009E0C67" w:rsidRPr="00D23FA6" w:rsidRDefault="007D17DB" w:rsidP="00B07E04">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lang w:val="cs-CZ"/>
                          </w:rPr>
                          <w:t>(</w:t>
                        </w:r>
                        <w:proofErr w:type="spellStart"/>
                        <w:r w:rsidR="003571C2">
                          <w:rPr>
                            <w:rFonts w:ascii="Times New Roman" w:eastAsia="Times New Roman" w:hAnsi="Times New Roman" w:cs="Times New Roman"/>
                            <w:b/>
                            <w:bCs/>
                            <w:sz w:val="16"/>
                            <w:szCs w:val="16"/>
                            <w:lang w:val="cs-CZ"/>
                          </w:rPr>
                          <w:t>request</w:t>
                        </w:r>
                        <w:proofErr w:type="spellEnd"/>
                        <w:r w:rsidR="003571C2">
                          <w:rPr>
                            <w:rFonts w:ascii="Times New Roman" w:eastAsia="Times New Roman" w:hAnsi="Times New Roman" w:cs="Times New Roman"/>
                            <w:b/>
                            <w:bCs/>
                            <w:sz w:val="16"/>
                            <w:szCs w:val="16"/>
                            <w:lang w:val="cs-CZ"/>
                          </w:rPr>
                          <w:t xml:space="preserve"> </w:t>
                        </w:r>
                        <w:proofErr w:type="spellStart"/>
                        <w:r w:rsidR="003571C2">
                          <w:rPr>
                            <w:rFonts w:ascii="Times New Roman" w:eastAsia="Times New Roman" w:hAnsi="Times New Roman" w:cs="Times New Roman"/>
                            <w:b/>
                            <w:bCs/>
                            <w:sz w:val="16"/>
                            <w:szCs w:val="16"/>
                            <w:lang w:val="cs-CZ"/>
                          </w:rPr>
                          <w:t>initiator</w:t>
                        </w:r>
                        <w:proofErr w:type="spellEnd"/>
                        <w:r>
                          <w:rPr>
                            <w:rFonts w:ascii="Times New Roman" w:eastAsia="Times New Roman" w:hAnsi="Times New Roman" w:cs="Times New Roman"/>
                            <w:b/>
                            <w:bCs/>
                            <w:sz w:val="16"/>
                            <w:szCs w:val="16"/>
                            <w:lang w:val="cs-CZ"/>
                          </w:rPr>
                          <w:t>)</w:t>
                        </w:r>
                      </w:p>
                      <w:p w14:paraId="6F8BB48D" w14:textId="77777777" w:rsidR="009E0C67" w:rsidRPr="00D23FA6" w:rsidRDefault="009E0C67" w:rsidP="00B07E04">
                        <w:pPr>
                          <w:spacing w:after="0"/>
                          <w:jc w:val="center"/>
                          <w:rPr>
                            <w:b/>
                            <w:lang w:val="de-DE"/>
                          </w:rPr>
                        </w:pPr>
                      </w:p>
                    </w:txbxContent>
                  </v:textbox>
                </v:shape>
                <v:shape id="Text Box 464" o:spid="_x0000_s1203" type="#_x0000_t202" style="position:absolute;left:42441;top:2547;width:8552;height:13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rjfLyQAAAOIAAAAPAAAAZHJzL2Rvd25yZXYueG1sRI9BawIx&#10;FITvhf6H8AreNKvout0aRQpC6U3bWnp7bF43i5uXJUnX9d8bQehxmJlvmNVmsK3oyYfGsYLpJANB&#10;XDndcK3g82M3LkCEiKyxdUwKLhRgs358WGGp3Zn31B9iLRKEQ4kKTIxdKWWoDFkME9cRJ+/XeYsx&#10;SV9L7fGc4LaVsyzLpcWG04LBjl4NVafDn1UQe3+c77aD15ejeceTnX7/NF9KjZ6G7QuISEP8D9/b&#10;b1pBviyW+fOsWMDtUroDcn0FAAD//wMAUEsBAi0AFAAGAAgAAAAhANvh9svuAAAAhQEAABMAAAAA&#10;AAAAAAAAAAAAAAAAAFtDb250ZW50X1R5cGVzXS54bWxQSwECLQAUAAYACAAAACEAWvQsW78AAAAV&#10;AQAACwAAAAAAAAAAAAAAAAAfAQAAX3JlbHMvLnJlbHNQSwECLQAUAAYACAAAACEAe643y8kAAADi&#10;AAAADwAAAAAAAAAAAAAAAAAHAgAAZHJzL2Rvd25yZXYueG1sUEsFBgAAAAADAAMAtwAAAP0CAAAA&#10;AA==&#10;" fillcolor="white [3201]" stroked="f" strokeweight=".5pt">
                  <v:textbox inset="0,0,0,0">
                    <w:txbxContent>
                      <w:p w14:paraId="0AF7E40B" w14:textId="7CAA8F9F" w:rsidR="009E0C67" w:rsidRPr="00D23FA6" w:rsidRDefault="007D17DB" w:rsidP="009E0C67">
                        <w:pPr>
                          <w:jc w:val="center"/>
                          <w:rPr>
                            <w:b/>
                            <w:sz w:val="16"/>
                            <w:szCs w:val="16"/>
                            <w:lang w:val="de-DE"/>
                          </w:rPr>
                        </w:pPr>
                        <w:r>
                          <w:rPr>
                            <w:b/>
                            <w:sz w:val="16"/>
                            <w:szCs w:val="16"/>
                            <w:lang w:val="de-DE"/>
                          </w:rPr>
                          <w:t>OTE</w:t>
                        </w:r>
                      </w:p>
                    </w:txbxContent>
                  </v:textbox>
                </v:shape>
                <v:shape id="Straight Arrow Connector 465" o:spid="_x0000_s1204" type="#_x0000_t32" style="position:absolute;left:13650;top:8313;width:3251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xF63ywAAAOIAAAAPAAAAZHJzL2Rvd25yZXYueG1sRI9PS8NA&#10;FMTvBb/D8gQvYjdN7Bpit0UKxf7xYlXw+Mg+k9Ds25DdtvHbuwWhx2FmfsPMFoNtxYl63zjWMBkn&#10;IIhLZxquNHx+rB5yED4gG2wdk4Zf8rCY34xmWBh35nc67UMlIoR9gRrqELpCSl/WZNGPXUccvR/X&#10;WwxR9pU0PZ4j3LYyTRIlLTYcF2rsaFlTedgfrYZl9rT9ut88vip847DjdL2Zbr+1vrsdXp5BBBrC&#10;NfzfXhsNeZammcqVgsuleAfk/A8AAP//AwBQSwECLQAUAAYACAAAACEA2+H2y+4AAACFAQAAEwAA&#10;AAAAAAAAAAAAAAAAAAAAW0NvbnRlbnRfVHlwZXNdLnhtbFBLAQItABQABgAIAAAAIQBa9CxbvwAA&#10;ABUBAAALAAAAAAAAAAAAAAAAAB8BAABfcmVscy8ucmVsc1BLAQItABQABgAIAAAAIQBpxF63ywAA&#10;AOIAAAAPAAAAAAAAAAAAAAAAAAcCAABkcnMvZG93bnJldi54bWxQSwUGAAAAAAMAAwC3AAAA/wIA&#10;AAAA&#10;" strokecolor="#4579b8 [3044]">
                  <v:stroke endarrow="block"/>
                </v:shape>
                <v:shape id="Text Box 466" o:spid="_x0000_s1205" type="#_x0000_t202" style="position:absolute;left:22252;top:7362;width:14235;height:116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UO8QyQAAAOIAAAAPAAAAZHJzL2Rvd25yZXYueG1sRI/NasMw&#10;EITvhbyD2EBvjeyk1MaNEkIgUHprmh96W6yNZWKtjKQ6zttXhUKPw8x8wyzXo+3EQD60jhXkswwE&#10;ce10y42Cw+fuqQQRIrLGzjEpuFOA9WrysMRKuxt/0LCPjUgQDhUqMDH2lZShNmQxzFxPnLyL8xZj&#10;kr6R2uMtwW0n51n2Ii22nBYM9rQ1VF/331ZBHPzpebcZvb6fzDtebX7+ao9KPU7HzSuISGP8D/+1&#10;37SCcl4syiIvFvB7Kd0BufoBAAD//wMAUEsBAi0AFAAGAAgAAAAhANvh9svuAAAAhQEAABMAAAAA&#10;AAAAAAAAAAAAAAAAAFtDb250ZW50X1R5cGVzXS54bWxQSwECLQAUAAYACAAAACEAWvQsW78AAAAV&#10;AQAACwAAAAAAAAAAAAAAAAAfAQAAX3JlbHMvLnJlbHNQSwECLQAUAAYACAAAACEA0VDvEMkAAADi&#10;AAAADwAAAAAAAAAAAAAAAAAHAgAAZHJzL2Rvd25yZXYueG1sUEsFBgAAAAADAAMAtwAAAP0CAAAA&#10;AA==&#10;" fillcolor="white [3201]" stroked="f" strokeweight=".5pt">
                  <v:textbox inset="0,0,0,0">
                    <w:txbxContent>
                      <w:p w14:paraId="62F42467" w14:textId="77777777" w:rsidR="009E0C67" w:rsidRPr="00B40490" w:rsidRDefault="009E0C67" w:rsidP="00902788">
                        <w:pPr>
                          <w:spacing w:after="0"/>
                          <w:jc w:val="center"/>
                          <w:rPr>
                            <w:b/>
                            <w:sz w:val="16"/>
                            <w:lang w:val="de-DE"/>
                          </w:rPr>
                        </w:pPr>
                        <w:proofErr w:type="spellStart"/>
                        <w:r w:rsidRPr="00E252CD">
                          <w:rPr>
                            <w:b/>
                            <w:sz w:val="16"/>
                            <w:lang w:val="de-DE"/>
                          </w:rPr>
                          <w:t>PublicTradeConfirmationReq</w:t>
                        </w:r>
                        <w:proofErr w:type="spellEnd"/>
                        <w:r w:rsidRPr="00E252CD">
                          <w:rPr>
                            <w:b/>
                            <w:sz w:val="16"/>
                            <w:lang w:val="de-DE"/>
                          </w:rPr>
                          <w:t xml:space="preserve"> </w:t>
                        </w:r>
                      </w:p>
                    </w:txbxContent>
                  </v:textbox>
                </v:shape>
                <v:shape id="Straight Arrow Connector 467" o:spid="_x0000_s1206" type="#_x0000_t32" style="position:absolute;left:13565;top:11296;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smD1xgAAAOMAAAAPAAAAZHJzL2Rvd25yZXYueG1sRE/NSsNA&#10;EL4LvsMygjc7idbYxm6LCIUetS2KtyE7TaLZ2bi7pvHtuwXB43z/s1iNtlMD+9A60ZBPMlAslTOt&#10;1Br2u/XNDFSIJIY6J6zhlwOslpcXCyqNO8orD9tYqxQioSQNTYx9iRiqhi2FietZEndw3lJMp6/R&#10;eDqmcNvhbZYVaKmV1NBQz88NV1/bH6vhhWWI4fCBbxY/q/z7XfwURevrq/HpEVTkMf6L/9wbk+Zn&#10;xcPdPC+m93D+KQGAyxMAAAD//wMAUEsBAi0AFAAGAAgAAAAhANvh9svuAAAAhQEAABMAAAAAAAAA&#10;AAAAAAAAAAAAAFtDb250ZW50X1R5cGVzXS54bWxQSwECLQAUAAYACAAAACEAWvQsW78AAAAVAQAA&#10;CwAAAAAAAAAAAAAAAAAfAQAAX3JlbHMvLnJlbHNQSwECLQAUAAYACAAAACEAJbJg9cYAAADjAAAA&#10;DwAAAAAAAAAAAAAAAAAHAgAAZHJzL2Rvd25yZXYueG1sUEsFBgAAAAADAAMAtwAAAPoCAAAAAA==&#10;" strokecolor="#4a7ebb">
                  <v:stroke endarrow="block"/>
                </v:shape>
                <v:shape id="Text Box 468" o:spid="_x0000_s1207" type="#_x0000_t202" style="position:absolute;left:22614;top:10331;width:13873;height:16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ZYvaxgAAAOMAAAAPAAAAZHJzL2Rvd25yZXYueG1sRE9La8Mw&#10;DL4X9h+MBru1TsLWhaxuKYPC6G19jd1ErMWhsRxsL03/fT0Y9KjvrcVqtJ0YyIfWsYJ8loEgrp1u&#10;uVFw2G+mJYgQkTV2jknBlQKslg+TBVbaXfiThl1sRArhUKECE2NfSRlqQxbDzPXEiftx3mJMp2+k&#10;9nhJ4baTRZbNpcWWU4PBnt4N1efdr1UQB3963qxHr68ns8Wzzb++26NST4/j+g1EpDHexf/uD53m&#10;l0X5khf56xz+fkoAyOUNAAD//wMAUEsBAi0AFAAGAAgAAAAhANvh9svuAAAAhQEAABMAAAAAAAAA&#10;AAAAAAAAAAAAAFtDb250ZW50X1R5cGVzXS54bWxQSwECLQAUAAYACAAAACEAWvQsW78AAAAVAQAA&#10;CwAAAAAAAAAAAAAAAAAfAQAAX3JlbHMvLnJlbHNQSwECLQAUAAYACAAAACEA7GWL2sYAAADjAAAA&#10;DwAAAAAAAAAAAAAAAAAHAgAAZHJzL2Rvd25yZXYueG1sUEsFBgAAAAADAAMAtwAAAPoCAAAAAA==&#10;" fillcolor="white [3201]" stroked="f" strokeweight=".5pt">
                  <v:textbox inset="0,0,0,0">
                    <w:txbxContent>
                      <w:p w14:paraId="4B257C47" w14:textId="77777777" w:rsidR="009E0C67" w:rsidRPr="00B40490" w:rsidRDefault="009E0C67" w:rsidP="00902788">
                        <w:pPr>
                          <w:spacing w:after="0"/>
                          <w:jc w:val="center"/>
                          <w:rPr>
                            <w:b/>
                            <w:sz w:val="16"/>
                            <w:lang w:val="de-DE"/>
                          </w:rPr>
                        </w:pPr>
                        <w:proofErr w:type="spellStart"/>
                        <w:r w:rsidRPr="00E252CD">
                          <w:rPr>
                            <w:b/>
                            <w:sz w:val="16"/>
                            <w:lang w:val="de-DE"/>
                          </w:rPr>
                          <w:t>PublicTradeConfirmationRprt</w:t>
                        </w:r>
                        <w:proofErr w:type="spellEnd"/>
                        <w:r w:rsidRPr="00E252CD" w:rsidDel="00E252CD">
                          <w:rPr>
                            <w:b/>
                            <w:sz w:val="16"/>
                            <w:lang w:val="de-DE"/>
                          </w:rPr>
                          <w:t xml:space="preserve"> </w:t>
                        </w:r>
                      </w:p>
                    </w:txbxContent>
                  </v:textbox>
                </v:shape>
                <v:shape id="Straight Arrow Connector 256" o:spid="_x0000_s1208" type="#_x0000_t32" style="position:absolute;left:13585;top:15117;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9o8DyAAAAOIAAAAPAAAAZHJzL2Rvd25yZXYueG1sRI9RSwMx&#10;EITfBf9DWMEXsXu2odazaamCIPjU2h+wXtbL4WVzXGIv/fdGEHwcZuYbZr3NvlcnHmMXxMDdrALF&#10;0gTbSWvg+P5yuwIVE4mlPggbOHOE7ebyYk21DZPs+XRIrSoQiTUZcCkNNWJsHHuKszCwFO8zjJ5S&#10;kWOLdqSpwH2P86paoqdOyoKjgZ8dN1+Hb2+A9RFRL952U67wpnMf+ensnDHXV3n3CCpxTv/hv/ar&#10;NbDQq/n9g9ZL+L1U7gBufgAAAP//AwBQSwECLQAUAAYACAAAACEA2+H2y+4AAACFAQAAEwAAAAAA&#10;AAAAAAAAAAAAAAAAW0NvbnRlbnRfVHlwZXNdLnhtbFBLAQItABQABgAIAAAAIQBa9CxbvwAAABUB&#10;AAALAAAAAAAAAAAAAAAAAB8BAABfcmVscy8ucmVsc1BLAQItABQABgAIAAAAIQD79o8DyAAAAOIA&#10;AAAPAAAAAAAAAAAAAAAAAAcCAABkcnMvZG93bnJldi54bWxQSwUGAAAAAAMAAwC3AAAA/AIAAAAA&#10;" strokecolor="#4a7ebb">
                  <v:stroke dashstyle="dash" endarrow="block"/>
                </v:shape>
                <v:shape id="Text Box 257" o:spid="_x0000_s1209" type="#_x0000_t202" style="position:absolute;left:22456;top:14248;width:13873;height:15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HKNPxgAAAOMAAAAPAAAAZHJzL2Rvd25yZXYueG1sRE9fa8Iw&#10;EH8f+B3CCXubSV0ZszOKCMLY29zm2NvRnE2xuZQkq/XbLwPBx/v9v+V6dJ0YKMTWs4ZipkAQ1960&#10;3Gj4/Ng9PIOICdlg55k0XCjCejW5W2Jl/JnfadinRuQQjhVqsCn1lZSxtuQwznxPnLmjDw5TPkMj&#10;TcBzDnednCv1JB22nBss9rS1VJ/2v05DGsKh3G3GYC4H+4YnV3z/tF9a30/HzQuIRGO6ia/uV5Pn&#10;K7WYP5bFooT/nzIAcvUHAAD//wMAUEsBAi0AFAAGAAgAAAAhANvh9svuAAAAhQEAABMAAAAAAAAA&#10;AAAAAAAAAAAAAFtDb250ZW50X1R5cGVzXS54bWxQSwECLQAUAAYACAAAACEAWvQsW78AAAAVAQAA&#10;CwAAAAAAAAAAAAAAAAAfAQAAX3JlbHMvLnJlbHNQSwECLQAUAAYACAAAACEAuxyjT8YAAADjAAAA&#10;DwAAAAAAAAAAAAAAAAAHAgAAZHJzL2Rvd25yZXYueG1sUEsFBgAAAAADAAMAtwAAAPoCAAAAAA==&#10;" fillcolor="white [3201]" stroked="f" strokeweight=".5pt">
                  <v:textbox inset="0,0,0,0">
                    <w:txbxContent>
                      <w:p w14:paraId="781D891B" w14:textId="77777777" w:rsidR="009E0C67" w:rsidRPr="00B40490" w:rsidRDefault="009E0C67" w:rsidP="00902788">
                        <w:pPr>
                          <w:spacing w:after="0"/>
                          <w:jc w:val="center"/>
                          <w:rPr>
                            <w:b/>
                            <w:sz w:val="16"/>
                            <w:lang w:val="de-DE"/>
                          </w:rPr>
                        </w:pPr>
                        <w:proofErr w:type="spellStart"/>
                        <w:r w:rsidRPr="00E252CD">
                          <w:rPr>
                            <w:b/>
                            <w:sz w:val="16"/>
                            <w:lang w:val="de-DE"/>
                          </w:rPr>
                          <w:t>PublicTradeConfirmationRprt</w:t>
                        </w:r>
                        <w:proofErr w:type="spellEnd"/>
                        <w:r w:rsidRPr="00E252CD" w:rsidDel="00E252CD">
                          <w:rPr>
                            <w:b/>
                            <w:sz w:val="16"/>
                            <w:lang w:val="de-DE"/>
                          </w:rPr>
                          <w:t xml:space="preserve"> </w:t>
                        </w:r>
                      </w:p>
                    </w:txbxContent>
                  </v:textbox>
                </v:shape>
                <v:group id="Group 258" o:spid="_x0000_s1210" style="position:absolute;left:29057;top:20966;width:847;height:1774" coordorigin="28362,18370" coordsize="846,17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8pQ2xwAAAOIAAAAPAAAAZHJzL2Rvd25yZXYueG1sRE/LasJA&#10;FN0X/IfhCt3VSbSRkjqKiJYuRPABpbtL5poEM3dCZkzi3zuC4PJw3rNFbyrRUuNKywriUQSCOLO6&#10;5FzB6bj5+ALhPLLGyjIpuJGDxXzwNsNU24731B58LkIIuxQVFN7XqZQuK8igG9maOHBn2xj0ATa5&#10;1A12IdxUchxFU2mw5NBQYE2rgrLL4WoU/HTYLSfxut1ezqvb/zHZ/W1jUup92C+/QXjq/Uv8dP/q&#10;MD8ZJ/E0+kzgcSlgkPM7AAAA//8DAFBLAQItABQABgAIAAAAIQDb4fbL7gAAAIUBAAATAAAAAAAA&#10;AAAAAAAAAAAAAABbQ29udGVudF9UeXBlc10ueG1sUEsBAi0AFAAGAAgAAAAhAFr0LFu/AAAAFQEA&#10;AAsAAAAAAAAAAAAAAAAAHwEAAF9yZWxzLy5yZWxzUEsBAi0AFAAGAAgAAAAhABnylDbHAAAA4gAA&#10;AA8AAAAAAAAAAAAAAAAABwIAAGRycy9kb3ducmV2LnhtbFBLBQYAAAAAAwADALcAAAD7AgAAAAA=&#10;">
                  <v:rect id="Rectangle 259" o:spid="_x0000_s1211" style="position:absolute;left:28362;top:18370;width:846;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4sVTywAAAOMAAAAPAAAAZHJzL2Rvd25yZXYueG1sRI9BT8Mw&#10;DIXvSPyHyEjcWAoVBcqyCZCYOMKYENysxmsqGidq0rXj1+MDEkf7Pb/3ebmefa8ONKQusIHLRQGK&#10;uAm249bA7v354hZUysgW+8Bk4EgJ1qvTkyXWNkz8RodtbpWEcKrRgMs51lqnxpHHtAiRWLR9GDxm&#10;GYdW2wEnCfe9viqKSnvsWBocRnpy1HxvR28gbnavX3v3GKfq+HG9mdvx86cbjTk/mx/uQWWa87/5&#10;7/rFCn55d1OWVVEJtPwkC9CrXwAAAP//AwBQSwECLQAUAAYACAAAACEA2+H2y+4AAACFAQAAEwAA&#10;AAAAAAAAAAAAAAAAAAAAW0NvbnRlbnRfVHlwZXNdLnhtbFBLAQItABQABgAIAAAAIQBa9CxbvwAA&#10;ABUBAAALAAAAAAAAAAAAAAAAAB8BAABfcmVscy8ucmVsc1BLAQItABQABgAIAAAAIQCX4sVTywAA&#10;AOMAAAAPAAAAAAAAAAAAAAAAAAcCAABkcnMvZG93bnJldi54bWxQSwUGAAAAAAMAAwC3AAAA/wIA&#10;AAAA&#10;" fillcolor="#4f81bd [3204]" stroked="f" strokeweight="2pt"/>
                  <v:rect id="Rectangle 260" o:spid="_x0000_s1212" style="position:absolute;left:28363;top:19039;width:845;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BkOTywAAAOIAAAAPAAAAZHJzL2Rvd25yZXYueG1sRI/NasMw&#10;EITvhbyD2EJvjVzT/OBECWmhocc2CaG9LdbGMrFWwpJjp09fFQo5DjPzDbNcD7YRF2pD7VjB0zgD&#10;QVw6XXOl4LB/e5yDCBFZY+OYFFwpwHo1ultioV3Pn3TZxUokCIcCFZgYfSFlKA1ZDGPniZN3cq3F&#10;mGRbSd1in+C2kXmWTaXFmtOCQU+vhsrzrrMK/Pbw8X0yL76fXo+T7VB1Xz91p9TD/bBZgIg0xFv4&#10;v/2uFeRZPsvnk9kz/F1Kd0CufgEAAP//AwBQSwECLQAUAAYACAAAACEA2+H2y+4AAACFAQAAEwAA&#10;AAAAAAAAAAAAAAAAAAAAW0NvbnRlbnRfVHlwZXNdLnhtbFBLAQItABQABgAIAAAAIQBa9CxbvwAA&#10;ABUBAAALAAAAAAAAAAAAAAAAAB8BAABfcmVscy8ucmVsc1BLAQItABQABgAIAAAAIQCfBkOTywAA&#10;AOIAAAAPAAAAAAAAAAAAAAAAAAcCAABkcnMvZG93bnJldi54bWxQSwUGAAAAAAMAAwC3AAAA/wIA&#10;AAAA&#10;" fillcolor="#4f81bd [3204]" stroked="f" strokeweight="2pt">
                    <v:textbox>
                      <w:txbxContent>
                        <w:p w14:paraId="2021BE6E" w14:textId="77777777" w:rsidR="009E0C67" w:rsidRDefault="009E0C67" w:rsidP="009E0C67"/>
                      </w:txbxContent>
                    </v:textbox>
                  </v:rect>
                  <v:rect id="Rectangle 261" o:spid="_x0000_s1213" style="position:absolute;left:28364;top:19685;width:844;height:4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ryA4ygAAAOIAAAAPAAAAZHJzL2Rvd25yZXYueG1sRI/LagIx&#10;FIb3Qt8hnII7zShe6tQoraB02Vop7e4wOU6GTk7CJOOMPn2zKLj8+W98621va3GhJlSOFUzGGQji&#10;wumKSwWnz/3oCUSIyBprx6TgSgG2m4fBGnPtOv6gyzGWIo1wyFGBidHnUobCkMUwdp44eWfXWIxJ&#10;NqXUDXZp3NZymmULabHi9GDQ085Q8XtsrQJ/OL3/nM2r7xbXr/mhL9vvW9UqNXzsX55BROrjPfzf&#10;ftMKlrNVNl1OVgkiISUckJs/AAAA//8DAFBLAQItABQABgAIAAAAIQDb4fbL7gAAAIUBAAATAAAA&#10;AAAAAAAAAAAAAAAAAABbQ29udGVudF9UeXBlc10ueG1sUEsBAi0AFAAGAAgAAAAhAFr0LFu/AAAA&#10;FQEAAAsAAAAAAAAAAAAAAAAAHwEAAF9yZWxzLy5yZWxzUEsBAi0AFAAGAAgAAAAhAA6vIDjKAAAA&#10;4gAAAA8AAAAAAAAAAAAAAAAABwIAAGRycy9kb3ducmV2LnhtbFBLBQYAAAAAAwADALcAAAD+AgAA&#10;AAA=&#10;" fillcolor="#4f81bd [3204]" stroked="f" strokeweight="2pt">
                    <v:textbox>
                      <w:txbxContent>
                        <w:p w14:paraId="499351E9" w14:textId="77777777" w:rsidR="009E0C67" w:rsidRDefault="009E0C67" w:rsidP="009E0C67"/>
                      </w:txbxContent>
                    </v:textbox>
                  </v:rect>
                </v:group>
                <v:shape id="Straight Arrow Connector 271" o:spid="_x0000_s1214" type="#_x0000_t32" style="position:absolute;left:13500;top:17690;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k3LzyQAAAOMAAAAPAAAAZHJzL2Rvd25yZXYueG1sRI9RS8NA&#10;EITfBf/DsYIvYjdN2hJir6UKguCTtT9gza25YG4v5M7m+u89QfBxmJlvmO0+uUGdeQq9Fw3LRQGK&#10;pfWml07D6f35vgYVIomhwQtruHCA/e76akuN8bO88fkYO5UhEhrSYGMcG8TQWnYUFn5kyd6nnxzF&#10;LKcOzURzhrsBy6LYoKNe8oKlkZ8st1/Hb6eBVyfEVfV6mFOBd739SI8Xa7W+vUmHB1CRU/wP/7Vf&#10;jIZyWdX1el1uKvj9lP8A7n4AAAD//wMAUEsBAi0AFAAGAAgAAAAhANvh9svuAAAAhQEAABMAAAAA&#10;AAAAAAAAAAAAAAAAAFtDb250ZW50X1R5cGVzXS54bWxQSwECLQAUAAYACAAAACEAWvQsW78AAAAV&#10;AQAACwAAAAAAAAAAAAAAAAAfAQAAX3JlbHMvLnJlbHNQSwECLQAUAAYACAAAACEAQJNy88kAAADj&#10;AAAADwAAAAAAAAAAAAAAAAAHAgAAZHJzL2Rvd25yZXYueG1sUEsFBgAAAAADAAMAtwAAAP0CAAAA&#10;AA==&#10;" strokecolor="#4a7ebb">
                  <v:stroke dashstyle="dash" endarrow="block"/>
                </v:shape>
                <v:shape id="Text Box 272" o:spid="_x0000_s1215" type="#_x0000_t202" style="position:absolute;left:22415;top:16800;width:14230;height:16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B3+HygAAAOIAAAAPAAAAZHJzL2Rvd25yZXYueG1sRI9PawIx&#10;FMTvhX6H8Areanb9U+3WKFIQSm9qa/H22LxuFjcvS5Ku67c3BcHjMDO/YRar3jaiIx9qxwryYQaC&#10;uHS65krB137zPAcRIrLGxjEpuFCA1fLxYYGFdmfeUreLlUgQDgUqMDG2hZShNGQxDF1LnLxf5y3G&#10;JH0ltcdzgttGjrLsRVqsOS0YbOndUHna/VkFsfOHyWbde305mE882fznWH8rNXjq128gIvXxHr61&#10;P7SC2es0z6ez0Rj+L6U7IJdXAAAA//8DAFBLAQItABQABgAIAAAAIQDb4fbL7gAAAIUBAAATAAAA&#10;AAAAAAAAAAAAAAAAAABbQ29udGVudF9UeXBlc10ueG1sUEsBAi0AFAAGAAgAAAAhAFr0LFu/AAAA&#10;FQEAAAsAAAAAAAAAAAAAAAAAHwEAAF9yZWxzLy5yZWxzUEsBAi0AFAAGAAgAAAAhAHIHf4fKAAAA&#10;4gAAAA8AAAAAAAAAAAAAAAAABwIAAGRycy9kb3ducmV2LnhtbFBLBQYAAAAAAwADALcAAAD+AgAA&#10;AAA=&#10;" fillcolor="white [3201]" stroked="f" strokeweight=".5pt">
                  <v:textbox inset="0,0,0,0">
                    <w:txbxContent>
                      <w:p w14:paraId="33BA2A37" w14:textId="77777777" w:rsidR="009E0C67" w:rsidRPr="00B40490" w:rsidRDefault="009E0C67" w:rsidP="00902788">
                        <w:pPr>
                          <w:spacing w:after="0"/>
                          <w:jc w:val="center"/>
                          <w:rPr>
                            <w:b/>
                            <w:sz w:val="16"/>
                            <w:lang w:val="de-DE"/>
                          </w:rPr>
                        </w:pPr>
                        <w:proofErr w:type="spellStart"/>
                        <w:r w:rsidRPr="00E252CD">
                          <w:rPr>
                            <w:b/>
                            <w:sz w:val="16"/>
                            <w:lang w:val="de-DE"/>
                          </w:rPr>
                          <w:t>PublicTradeConfirmationRprt</w:t>
                        </w:r>
                        <w:proofErr w:type="spellEnd"/>
                        <w:r w:rsidRPr="00E252CD" w:rsidDel="00E252CD">
                          <w:rPr>
                            <w:b/>
                            <w:sz w:val="16"/>
                            <w:lang w:val="de-DE"/>
                          </w:rPr>
                          <w:t xml:space="preserve"> </w:t>
                        </w:r>
                      </w:p>
                    </w:txbxContent>
                  </v:textbox>
                </v:shape>
                <v:shape id="Straight Arrow Connector 273" o:spid="_x0000_s1216" type="#_x0000_t32" style="position:absolute;left:13500;top:24636;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uQ/IyAAAAOIAAAAPAAAAZHJzL2Rvd25yZXYueG1sRI9RS8NA&#10;EITfBf/DsYIvYjeJqZXYa6mCIPhk7Q/Y5tZcMLcXcmdz/feeIPg4zMw3zHqb3KBOPIXei4ZyUYBi&#10;ab3ppdNw+Hi5fQAVIomhwQtrOHOA7ebyYk2N8bO882kfO5UhEhrSYGMcG8TQWnYUFn5kyd6nnxzF&#10;LKcOzURzhrsBq6K4R0e95AVLIz9bbr/2304D1wfE+u5tN6cCb3p7TE9na7W+vkq7R1CRU/wP/7Vf&#10;jYa6LstqWS1X8Hsp3wHc/AAAAP//AwBQSwECLQAUAAYACAAAACEA2+H2y+4AAACFAQAAEwAAAAAA&#10;AAAAAAAAAAAAAAAAW0NvbnRlbnRfVHlwZXNdLnhtbFBLAQItABQABgAIAAAAIQBa9CxbvwAAABUB&#10;AAALAAAAAAAAAAAAAAAAAB8BAABfcmVscy8ucmVsc1BLAQItABQABgAIAAAAIQCvuQ/IyAAAAOIA&#10;AAAPAAAAAAAAAAAAAAAAAAcCAABkcnMvZG93bnJldi54bWxQSwUGAAAAAAMAAwC3AAAA/AIAAAAA&#10;" strokecolor="#4a7ebb">
                  <v:stroke dashstyle="dash" endarrow="block"/>
                </v:shape>
                <v:shape id="Text Box 274" o:spid="_x0000_s1217" type="#_x0000_t202" style="position:absolute;left:22614;top:23983;width:14031;height:12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yyFOyAAAAOIAAAAPAAAAZHJzL2Rvd25yZXYueG1sRI9PawIx&#10;FMTvBb9DeAVvNVGr1K1RpCCIt/qv9PbYvG4WNy9Lkq7rt28KhR6HmfkNs1z3rhEdhVh71jAeKRDE&#10;pTc1VxpOx+3TC4iYkA02nknDnSKsV4OHJRbG3/idukOqRIZwLFCDTaktpIylJYdx5Fvi7H354DBl&#10;GSppAt4y3DVyotRcOqw5L1hs6c1SeT18Ow2pC5fn7aYP5n6xe7y68cdnfdZ6+NhvXkEk6tN/+K+9&#10;MxrmajadqYVawO+lfAfk6gcAAP//AwBQSwECLQAUAAYACAAAACEA2+H2y+4AAACFAQAAEwAAAAAA&#10;AAAAAAAAAAAAAAAAW0NvbnRlbnRfVHlwZXNdLnhtbFBLAQItABQABgAIAAAAIQBa9CxbvwAAABUB&#10;AAALAAAAAAAAAAAAAAAAAB8BAABfcmVscy8ucmVsc1BLAQItABQABgAIAAAAIQCIyyFOyAAAAOIA&#10;AAAPAAAAAAAAAAAAAAAAAAcCAABkcnMvZG93bnJldi54bWxQSwUGAAAAAAMAAwC3AAAA/AIAAAAA&#10;" fillcolor="white [3201]" stroked="f" strokeweight=".5pt">
                  <v:textbox inset="0,0,0,0">
                    <w:txbxContent>
                      <w:p w14:paraId="07F26044" w14:textId="77777777" w:rsidR="009E0C67" w:rsidRPr="00B40490" w:rsidRDefault="009E0C67" w:rsidP="00902788">
                        <w:pPr>
                          <w:spacing w:after="0"/>
                          <w:jc w:val="center"/>
                          <w:rPr>
                            <w:b/>
                            <w:sz w:val="16"/>
                            <w:lang w:val="de-DE"/>
                          </w:rPr>
                        </w:pPr>
                        <w:proofErr w:type="spellStart"/>
                        <w:r w:rsidRPr="00E252CD">
                          <w:rPr>
                            <w:b/>
                            <w:sz w:val="16"/>
                            <w:lang w:val="de-DE"/>
                          </w:rPr>
                          <w:t>PublicTradeConfirmationRprt</w:t>
                        </w:r>
                        <w:proofErr w:type="spellEnd"/>
                        <w:r w:rsidRPr="00E252CD" w:rsidDel="00E252CD">
                          <w:rPr>
                            <w:b/>
                            <w:sz w:val="16"/>
                            <w:lang w:val="de-DE"/>
                          </w:rPr>
                          <w:t xml:space="preserve"> </w:t>
                        </w:r>
                      </w:p>
                    </w:txbxContent>
                  </v:textbox>
                </v:shape>
                <v:group id="Group 275" o:spid="_x0000_s1218" style="position:absolute;left:8628;top:28781;width:47903;height:3246" coordorigin="2984,42406" coordsize="47896,3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MkNkywAAAOMAAAAPAAAAZHJzL2Rvd25yZXYueG1sRI/NasJA&#10;FIX3Qt9huAV3OpPYRkkdRaQtXYhQLZTuLplrEszcCZlpEt++syi4PJw/vvV2tI3oqfO1Yw3JXIEg&#10;LpypudTwdX6brUD4gGywcUwabuRhu3mYrDE3buBP6k+hFHGEfY4aqhDaXEpfVGTRz11LHL2L6yyG&#10;KLtSmg6HOG4bmSqVSYs1x4cKW9pXVFxPv1bD+4DDbpG89ofrZX/7OT8fvw8JaT19HHcvIAKN4R7+&#10;b38YDalKV8ts+aQiRWSKPCA3fwAAAP//AwBQSwECLQAUAAYACAAAACEA2+H2y+4AAACFAQAAEwAA&#10;AAAAAAAAAAAAAAAAAAAAW0NvbnRlbnRfVHlwZXNdLnhtbFBLAQItABQABgAIAAAAIQBa9CxbvwAA&#10;ABUBAAALAAAAAAAAAAAAAAAAAB8BAABfcmVscy8ucmVsc1BLAQItABQABgAIAAAAIQCXMkNkywAA&#10;AOMAAAAPAAAAAAAAAAAAAAAAAAcCAABkcnMvZG93bnJldi54bWxQSwUGAAAAAAMAAwC3AAAA/wIA&#10;AAAA&#10;">
                  <v:shape id="Straight Arrow Connector 276" o:spid="_x0000_s1219" type="#_x0000_t32" style="position:absolute;left:2984;top:44725;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jzN5yAAAAOIAAAAPAAAAZHJzL2Rvd25yZXYueG1sRI/BasMw&#10;EETvhf6D2EAvJZFSG6c4UUJaKBR6apIP2Foby8RaGUuNlb+vCoUeh5l5w2x2yfXiSmPoPGtYLhQI&#10;4sabjlsNp+Pb/BlEiMgGe8+k4UYBdtv7uw3Wxk/8SddDbEWGcKhRg41xqKUMjSWHYeEH4uyd/egw&#10;Zjm20ow4Zbjr5ZNSlXTYcV6wONCrpeZy+HYaqDxJWRYf+ykp+djZr/Rys1brh1nar0FESvE//Nd+&#10;NxpWq6KsCrWs4PdSvgNy+wMAAP//AwBQSwECLQAUAAYACAAAACEA2+H2y+4AAACFAQAAEwAAAAAA&#10;AAAAAAAAAAAAAAAAW0NvbnRlbnRfVHlwZXNdLnhtbFBLAQItABQABgAIAAAAIQBa9CxbvwAAABUB&#10;AAALAAAAAAAAAAAAAAAAAB8BAABfcmVscy8ucmVsc1BLAQItABQABgAIAAAAIQDijzN5yAAAAOIA&#10;AAAPAAAAAAAAAAAAAAAAAAcCAABkcnMvZG93bnJldi54bWxQSwUGAAAAAAMAAwC3AAAA/AIAAAAA&#10;" strokecolor="#4a7ebb">
                    <v:stroke dashstyle="dash" endarrow="block"/>
                  </v:shape>
                  <v:shape id="Straight Arrow Connector 277" o:spid="_x0000_s1220" type="#_x0000_t32" style="position:absolute;left:2984;top:42958;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gRyxxQAAAOMAAAAPAAAAZHJzL2Rvd25yZXYueG1sRE/NSsNA&#10;EL4XfIdlhN7sJKVGjd0WKRQ82iqKtyE7TaLZ2XR3TePbuwWhx/n+Z7kebacG9qF1oiGfZaBYKmda&#10;qTW8vW5v7kGFSGKoc8IafjnAenU1WVJp3El2POxjrVKIhJI0NDH2JWKoGrYUZq5nSdzBeUsxnb5G&#10;4+mUwm2H8ywr0FIrqaGhnjcNV9/7H6vhhWWI4fCJ7xa/qvz4IX6BovX0enx6BBV5jBfxv/vZpPn5&#10;4uEuK+bFLZx/SgDg6g8AAP//AwBQSwECLQAUAAYACAAAACEA2+H2y+4AAACFAQAAEwAAAAAAAAAA&#10;AAAAAAAAAAAAW0NvbnRlbnRfVHlwZXNdLnhtbFBLAQItABQABgAIAAAAIQBa9CxbvwAAABUBAAAL&#10;AAAAAAAAAAAAAAAAAB8BAABfcmVscy8ucmVsc1BLAQItABQABgAIAAAAIQBAgRyxxQAAAOMAAAAP&#10;AAAAAAAAAAAAAAAAAAcCAABkcnMvZG93bnJldi54bWxQSwUGAAAAAAMAAwC3AAAA+QIAAAAA&#10;" strokecolor="#4a7ebb">
                    <v:stroke endarrow="block"/>
                  </v:shape>
                  <v:shape id="Text Box 4" o:spid="_x0000_s1221" type="#_x0000_t202" style="position:absolute;left:10000;top:42406;width:40880;height:128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pGI1yQAAAOMAAAAPAAAAZHJzL2Rvd25yZXYueG1sRE9fS8Mw&#10;EH8X9h3CDXxzqbULa102RHDsQRC3Mebb0dzaYnMpSdzqtzeC4OP9/t9yPdpeXMiHzrGG+1kGgrh2&#10;puNGw2H/crcAESKywd4xafimAOvV5GaJlXFXfqfLLjYihXCoUEMb41BJGeqWLIaZG4gTd3beYkyn&#10;b6TxeE3htpd5lilpsePU0OJAzy3Vn7svq2Fenwr1sPEbmzdvx+G8LT9e51Hr2+n49Agi0hj/xX/u&#10;rUnzC7UoC6XyEn5/SgDI1Q8AAAD//wMAUEsBAi0AFAAGAAgAAAAhANvh9svuAAAAhQEAABMAAAAA&#10;AAAAAAAAAAAAAAAAAFtDb250ZW50X1R5cGVzXS54bWxQSwECLQAUAAYACAAAACEAWvQsW78AAAAV&#10;AQAACwAAAAAAAAAAAAAAAAAfAQAAX3JlbHMvLnJlbHNQSwECLQAUAAYACAAAACEA4aRiNckAAADj&#10;AAAADwAAAAAAAAAAAAAAAAAHAgAAZHJzL2Rvd25yZXYueG1sUEsFBgAAAAADAAMAtwAAAP0CAAAA&#10;AA==&#10;" filled="f" stroked="f" strokeweight=".5pt">
                    <v:textbox inset="5mm,0,0,0">
                      <w:txbxContent>
                        <w:p w14:paraId="72AAA629" w14:textId="77777777" w:rsidR="003571C2" w:rsidRPr="001F56A3" w:rsidRDefault="003571C2" w:rsidP="003571C2">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17B57546" w14:textId="77777777" w:rsidR="003571C2" w:rsidRPr="00FD1895" w:rsidRDefault="003571C2" w:rsidP="003571C2">
                          <w:pPr>
                            <w:pStyle w:val="Normlnweb"/>
                            <w:spacing w:before="120"/>
                            <w:rPr>
                              <w:rFonts w:asciiTheme="minorHAnsi" w:eastAsia="Times New Roman" w:hAnsiTheme="minorHAnsi" w:cs="News Gothic GDB"/>
                              <w:color w:val="000000"/>
                              <w:sz w:val="16"/>
                              <w:szCs w:val="16"/>
                              <w:lang w:val="cs-CZ"/>
                            </w:rPr>
                          </w:pPr>
                        </w:p>
                        <w:p w14:paraId="2760B401" w14:textId="77777777" w:rsidR="003571C2" w:rsidRPr="00FD1895" w:rsidRDefault="003571C2" w:rsidP="003571C2">
                          <w:pPr>
                            <w:pStyle w:val="Normlnweb"/>
                            <w:spacing w:before="120"/>
                            <w:rPr>
                              <w:rFonts w:asciiTheme="minorHAnsi" w:eastAsia="Times New Roman" w:hAnsiTheme="minorHAnsi" w:cs="News Gothic GDB"/>
                              <w:color w:val="000000"/>
                              <w:sz w:val="16"/>
                              <w:szCs w:val="16"/>
                              <w:lang w:val="cs-CZ"/>
                            </w:rPr>
                          </w:pPr>
                        </w:p>
                        <w:p w14:paraId="43E65F55" w14:textId="77777777" w:rsidR="003571C2" w:rsidRPr="00FD1895" w:rsidRDefault="003571C2" w:rsidP="003571C2">
                          <w:pPr>
                            <w:pStyle w:val="Normlnweb"/>
                            <w:spacing w:beforeAutospacing="0" w:after="0" w:afterAutospacing="0"/>
                            <w:rPr>
                              <w:rFonts w:asciiTheme="minorHAnsi" w:eastAsia="Times New Roman" w:hAnsiTheme="minorHAnsi" w:cs="News Gothic GDB"/>
                              <w:color w:val="000000"/>
                              <w:sz w:val="16"/>
                              <w:szCs w:val="16"/>
                              <w:lang w:val="cs-CZ"/>
                            </w:rPr>
                          </w:pPr>
                        </w:p>
                        <w:p w14:paraId="7863D3D6" w14:textId="3C0E197B" w:rsidR="009E0C67" w:rsidRPr="00FD1895" w:rsidRDefault="009E0C67" w:rsidP="00902788">
                          <w:pPr>
                            <w:pStyle w:val="Normlnweb"/>
                            <w:spacing w:beforeAutospacing="0" w:after="0" w:afterAutospacing="0"/>
                            <w:rPr>
                              <w:rFonts w:asciiTheme="minorHAnsi" w:eastAsia="Times New Roman" w:hAnsiTheme="minorHAnsi" w:cs="News Gothic GDB"/>
                              <w:color w:val="000000"/>
                              <w:sz w:val="16"/>
                              <w:szCs w:val="16"/>
                              <w:lang w:val="cs-CZ"/>
                            </w:rPr>
                          </w:pPr>
                        </w:p>
                      </w:txbxContent>
                    </v:textbox>
                  </v:shape>
                  <v:shape id="Text Box 5" o:spid="_x0000_s1222" type="#_x0000_t202" style="position:absolute;left:10000;top:43973;width:40880;height:167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1RNywAAAOIAAAAPAAAAZHJzL2Rvd25yZXYueG1sRI9PawIx&#10;FMTvBb9DeEJvNXHb9c9qlFKoeCiUWhG9PTbP3cXNy5Kkuv32TaHQ4zAzv2GW69624ko+NI41jEcK&#10;BHHpTMOVhv3n68MMRIjIBlvHpOGbAqxXg7slFsbd+IOuu1iJBOFQoIY6xq6QMpQ1WQwj1xEn7+y8&#10;xZikr6TxeEtw28pMqYm02HBaqLGjl5rKy+7LasjL49PkceM3NqveD915Oz+95VHr+2H/vAARqY//&#10;4b/21mjI5jM1zZXK4fdSugNy9QMAAP//AwBQSwECLQAUAAYACAAAACEA2+H2y+4AAACFAQAAEwAA&#10;AAAAAAAAAAAAAAAAAAAAW0NvbnRlbnRfVHlwZXNdLnhtbFBLAQItABQABgAIAAAAIQBa9CxbvwAA&#10;ABUBAAALAAAAAAAAAAAAAAAAAB8BAABfcmVscy8ucmVsc1BLAQItABQABgAIAAAAIQC+h1RNywAA&#10;AOIAAAAPAAAAAAAAAAAAAAAAAAcCAABkcnMvZG93bnJldi54bWxQSwUGAAAAAAMAAwC3AAAA/wIA&#10;AAAA&#10;" filled="f" stroked="f" strokeweight=".5pt">
                    <v:textbox inset="5mm,0,0,0">
                      <w:txbxContent>
                        <w:p w14:paraId="02A2476E" w14:textId="77777777" w:rsidR="003571C2" w:rsidRPr="00455D1C" w:rsidRDefault="003571C2" w:rsidP="003571C2">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28C2AF5B" w14:textId="4D509668" w:rsidR="009E0C67" w:rsidRPr="00FD1895" w:rsidRDefault="009E0C67" w:rsidP="00902788">
                          <w:pPr>
                            <w:pStyle w:val="Normlnweb"/>
                            <w:spacing w:beforeAutospacing="0" w:after="0" w:afterAutospacing="0"/>
                            <w:rPr>
                              <w:rFonts w:asciiTheme="minorHAnsi" w:hAnsiTheme="minorHAnsi"/>
                              <w:lang w:val="cs-CZ"/>
                            </w:rPr>
                          </w:pPr>
                        </w:p>
                      </w:txbxContent>
                    </v:textbox>
                  </v:shape>
                </v:group>
                <v:line id="Straight Connector 461" o:spid="_x0000_s1223" style="position:absolute;visibility:visible;mso-wrap-style:square" from="12970,14522" to="12970,258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WhZqzAAAAOMAAAAPAAAAZHJzL2Rvd25yZXYueG1sRE/BasJA&#10;EL0L/YdlCl6kbhLQtKmrSKlU6ClRSr2N2WkSzM6G7Krp33cFoYd3mHnz3pu3WA2mFRfqXWNZQTyN&#10;QBCXVjdcKdjvNk/PIJxH1thaJgW/5GC1fBgtMNP2yjldCl+JYMIuQwW1910mpStrMuimtiMO3I/t&#10;Dfow9pXUPV6DuWllEkVzabDhkFBjR281lafibBSkn+95svsqZz45vnyc86b73k8OSo0fh/UrCE+D&#10;/z++q7c6vJ/O4jQgnsOtU1iAXP4BAAD//wMAUEsBAi0AFAAGAAgAAAAhANvh9svuAAAAhQEAABMA&#10;AAAAAAAAAAAAAAAAAAAAAFtDb250ZW50X1R5cGVzXS54bWxQSwECLQAUAAYACAAAACEAWvQsW78A&#10;AAAVAQAACwAAAAAAAAAAAAAAAAAfAQAAX3JlbHMvLnJlbHNQSwECLQAUAAYACAAAACEAu1oWaswA&#10;AADjAAAADwAAAAAAAAAAAAAAAAAHAgAAZHJzL2Rvd25yZXYueG1sUEsFBgAAAAADAAMAtwAAAAAD&#10;AAAAAA==&#10;" strokecolor="#4579b8 [3044]" strokeweight="6pt"/>
                <v:line id="Straight Connector 461" o:spid="_x0000_s1224" style="position:absolute;visibility:visible;mso-wrap-style:square" from="46633,4975" to="46633,1223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koaYzQAAAOMAAAAPAAAAZHJzL2Rvd25yZXYueG1sRI9BS8NA&#10;EIXvQv/DMgUvYjemRmPstogoLXhKW0RvY3ZMgtnZkN226b93DoLHmXnz3vsWq9F16khDaD0buJkl&#10;oIgrb1uuDex3r9c5qBCRLXaeycCZAqyWk4sFFtafuKTjNtZKTDgUaKCJsS+0DlVDDsPM98Ry+/aD&#10;wyjjUGs74EnMXafTJLnTDluWhAZ7em6o+tkenIH7t5cy3b1XWUy/HtaHsu0/9lefxlxOx6dHUJHG&#10;+C/++95YqZ/l89t5nuVCIUyyAL38BQAA//8DAFBLAQItABQABgAIAAAAIQDb4fbL7gAAAIUBAAAT&#10;AAAAAAAAAAAAAAAAAAAAAABbQ29udGVudF9UeXBlc10ueG1sUEsBAi0AFAAGAAgAAAAhAFr0LFu/&#10;AAAAFQEAAAsAAAAAAAAAAAAAAAAAHwEAAF9yZWxzLy5yZWxzUEsBAi0AFAAGAAgAAAAhAJeShpjN&#10;AAAA4wAAAA8AAAAAAAAAAAAAAAAABwIAAGRycy9kb3ducmV2LnhtbFBLBQYAAAAAAwADALcAAAAB&#10;AwAAAAA=&#10;" strokecolor="#4579b8 [3044]" strokeweight="6pt"/>
                <v:line id="Straight Connector 461" o:spid="_x0000_s1225" style="position:absolute;visibility:visible;mso-wrap-style:square" from="46633,14522" to="46633,258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39iMzAAAAOIAAAAPAAAAZHJzL2Rvd25yZXYueG1sRI9Ba8JA&#10;FITvBf/D8gq9lLprqq2mrlJEsdBTVEp7e82+JsHs25BdNf77riB4HGa+GWY672wtjtT6yrGGQV+B&#10;IM6dqbjQsNuunsYgfEA2WDsmDWfyMJ/17qaYGnfijI6bUIhYwj5FDWUITSqlz0uy6PuuIY7en2st&#10;hijbQpoWT7Hc1jJR6kVarDgulNjQoqR8vzlYDa+fyyzZfuWjkPxO1oesar53jz9aP9x3728gAnXh&#10;Fr7SHyZyajhWyeB5ApdL8Q7I2T8AAAD//wMAUEsBAi0AFAAGAAgAAAAhANvh9svuAAAAhQEAABMA&#10;AAAAAAAAAAAAAAAAAAAAAFtDb250ZW50X1R5cGVzXS54bWxQSwECLQAUAAYACAAAACEAWvQsW78A&#10;AAAVAQAACwAAAAAAAAAAAAAAAAAfAQAAX3JlbHMvLnJlbHNQSwECLQAUAAYACAAAACEA9t/YjMwA&#10;AADiAAAADwAAAAAAAAAAAAAAAAAHAgAAZHJzL2Rvd25yZXYueG1sUEsFBgAAAAADAAMAtwAAAAAD&#10;AAAAAA==&#10;" strokecolor="#4579b8 [3044]" strokeweight="6pt"/>
                <w10:anchorlock/>
              </v:group>
            </w:pict>
          </mc:Fallback>
        </mc:AlternateContent>
      </w:r>
    </w:p>
    <w:p w14:paraId="3E74856F" w14:textId="0923F945" w:rsidR="00153DFF" w:rsidRPr="00FA22F8" w:rsidRDefault="009814E0" w:rsidP="00FA22F8">
      <w:pPr>
        <w:pStyle w:val="Caption1"/>
        <w:rPr>
          <w:lang w:val="en-US"/>
        </w:rPr>
      </w:pPr>
      <w:bookmarkStart w:id="258" w:name="_Toc228801741"/>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8</w:t>
      </w:r>
      <w:r w:rsidRPr="00FA22F8">
        <w:rPr>
          <w:lang w:val="en-US"/>
        </w:rPr>
        <w:fldChar w:fldCharType="end"/>
      </w:r>
      <w:r w:rsidRPr="00FA22F8">
        <w:rPr>
          <w:lang w:val="en-US"/>
        </w:rPr>
        <w:t xml:space="preserve"> - Trade request sequence diagram</w:t>
      </w:r>
      <w:bookmarkEnd w:id="258"/>
    </w:p>
    <w:p w14:paraId="75CDAFB7" w14:textId="77777777" w:rsidR="008A401D" w:rsidRPr="00FA22F8" w:rsidRDefault="008A401D" w:rsidP="002D13F5">
      <w:pPr>
        <w:rPr>
          <w:lang w:val="en-US"/>
        </w:rPr>
      </w:pPr>
    </w:p>
    <w:p w14:paraId="25FB4911" w14:textId="77777777" w:rsidR="00F772DB" w:rsidRPr="00FA22F8" w:rsidRDefault="00F772DB" w:rsidP="005710ED">
      <w:pPr>
        <w:pStyle w:val="Nadpis3"/>
        <w:rPr>
          <w:lang w:val="en-US"/>
        </w:rPr>
      </w:pPr>
      <w:bookmarkStart w:id="259" w:name="_Toc214546275"/>
      <w:bookmarkStart w:id="260" w:name="_Toc214546379"/>
      <w:bookmarkStart w:id="261" w:name="_Toc228801721"/>
      <w:bookmarkStart w:id="262" w:name="_Toc418165601"/>
      <w:bookmarkStart w:id="263" w:name="_Toc419206625"/>
      <w:bookmarkStart w:id="264" w:name="_Toc419212633"/>
      <w:bookmarkStart w:id="265" w:name="_Toc430271203"/>
      <w:bookmarkStart w:id="266" w:name="_Toc93303169"/>
      <w:bookmarkStart w:id="267" w:name="_Toc203567296"/>
      <w:bookmarkStart w:id="268" w:name="_Toc203996337"/>
      <w:bookmarkStart w:id="269" w:name="_Toc203997536"/>
      <w:r w:rsidRPr="00FA22F8">
        <w:rPr>
          <w:lang w:val="en-US"/>
        </w:rPr>
        <w:t>Information message request</w:t>
      </w:r>
      <w:bookmarkEnd w:id="259"/>
      <w:bookmarkEnd w:id="260"/>
      <w:bookmarkEnd w:id="261"/>
    </w:p>
    <w:bookmarkEnd w:id="262"/>
    <w:bookmarkEnd w:id="263"/>
    <w:bookmarkEnd w:id="264"/>
    <w:bookmarkEnd w:id="265"/>
    <w:bookmarkEnd w:id="266"/>
    <w:bookmarkEnd w:id="267"/>
    <w:bookmarkEnd w:id="268"/>
    <w:bookmarkEnd w:id="269"/>
    <w:p w14:paraId="325C2397" w14:textId="568DCB18" w:rsidR="00F772DB" w:rsidRPr="00FA22F8" w:rsidRDefault="00F772DB" w:rsidP="00F772DB">
      <w:pPr>
        <w:rPr>
          <w:lang w:val="en-US"/>
        </w:rPr>
      </w:pPr>
      <w:r w:rsidRPr="00FA22F8">
        <w:rPr>
          <w:lang w:val="en-US"/>
        </w:rPr>
        <w:t xml:space="preserve">After the successful log-in of the user, the user then sends the </w:t>
      </w:r>
      <w:proofErr w:type="spellStart"/>
      <w:r w:rsidRPr="00FA22F8">
        <w:rPr>
          <w:i/>
          <w:lang w:val="en-US"/>
        </w:rPr>
        <w:t>MessageReq</w:t>
      </w:r>
      <w:proofErr w:type="spellEnd"/>
      <w:r w:rsidRPr="00FA22F8">
        <w:rPr>
          <w:lang w:val="en-US"/>
        </w:rPr>
        <w:t xml:space="preserve"> request to the server inquiring about a message list. The user may specify within this request whether they would like to receive only private messages, only public messages or all messages. They will be delivered within the required time limit via the </w:t>
      </w:r>
      <w:proofErr w:type="spellStart"/>
      <w:r w:rsidRPr="00FA22F8">
        <w:rPr>
          <w:i/>
          <w:lang w:val="en-US"/>
        </w:rPr>
        <w:t>MessageRprt</w:t>
      </w:r>
      <w:proofErr w:type="spellEnd"/>
      <w:r w:rsidRPr="00FA22F8">
        <w:rPr>
          <w:lang w:val="en-US"/>
        </w:rPr>
        <w:t xml:space="preserve"> </w:t>
      </w:r>
      <w:proofErr w:type="gramStart"/>
      <w:r w:rsidRPr="00FA22F8">
        <w:rPr>
          <w:lang w:val="en-US"/>
        </w:rPr>
        <w:t>message</w:t>
      </w:r>
      <w:proofErr w:type="gramEnd"/>
      <w:r w:rsidRPr="00FA22F8">
        <w:rPr>
          <w:lang w:val="en-US"/>
        </w:rPr>
        <w:t xml:space="preserve"> and all the following messages are then distributed automatically.</w:t>
      </w:r>
    </w:p>
    <w:p w14:paraId="206C5E77" w14:textId="77777777" w:rsidR="00F772DB" w:rsidRPr="00FA22F8" w:rsidRDefault="00F772DB" w:rsidP="008A401D">
      <w:pPr>
        <w:rPr>
          <w:lang w:val="en-US"/>
        </w:rPr>
      </w:pPr>
    </w:p>
    <w:p w14:paraId="577591D3" w14:textId="77777777" w:rsidR="003A47BC" w:rsidRDefault="007D17DB" w:rsidP="003A47BC">
      <w:pPr>
        <w:keepNext/>
        <w:spacing w:after="0"/>
        <w:jc w:val="center"/>
      </w:pPr>
      <w:r w:rsidRPr="00FA22F8">
        <w:rPr>
          <w:noProof/>
          <w:lang w:val="en-US" w:eastAsia="ko-KR"/>
        </w:rPr>
        <w:lastRenderedPageBreak/>
        <mc:AlternateContent>
          <mc:Choice Requires="wpc">
            <w:drawing>
              <wp:inline distT="0" distB="0" distL="0" distR="0" wp14:anchorId="6AA2B41A" wp14:editId="7192716F">
                <wp:extent cx="5835650" cy="2750820"/>
                <wp:effectExtent l="0" t="0" r="0" b="0"/>
                <wp:docPr id="809827374" name="Canvas 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679545499" name="Straight Connector 958"/>
                        <wps:cNvCnPr>
                          <a:cxnSpLocks noChangeShapeType="1"/>
                        </wps:cNvCnPr>
                        <wps:spPr bwMode="auto">
                          <a:xfrm>
                            <a:off x="1228979" y="501943"/>
                            <a:ext cx="0" cy="659066"/>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553325666" name="Straight Connector 959"/>
                        <wps:cNvCnPr>
                          <a:cxnSpLocks noChangeShapeType="1"/>
                        </wps:cNvCnPr>
                        <wps:spPr bwMode="auto">
                          <a:xfrm>
                            <a:off x="4598770" y="1366484"/>
                            <a:ext cx="0" cy="67499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827021126" name="Text Box 64"/>
                        <wps:cNvSpPr txBox="1">
                          <a:spLocks noChangeArrowheads="1"/>
                        </wps:cNvSpPr>
                        <wps:spPr bwMode="auto">
                          <a:xfrm>
                            <a:off x="704103" y="146461"/>
                            <a:ext cx="1038351" cy="32026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D82F63D" w14:textId="27A6FE1B" w:rsidR="007D17DB" w:rsidRPr="00D23FA6" w:rsidRDefault="003A47BC" w:rsidP="007D17DB">
                              <w:pPr>
                                <w:pStyle w:val="Normlnweb"/>
                                <w:spacing w:beforeAutospacing="0" w:after="0" w:afterAutospacing="0"/>
                                <w:jc w:val="center"/>
                                <w:rPr>
                                  <w:rFonts w:ascii="Times New Roman" w:hAnsi="Times New Roman" w:cs="Times New Roman"/>
                                  <w:lang w:val="cs-CZ"/>
                                </w:rPr>
                              </w:pPr>
                              <w:r>
                                <w:rPr>
                                  <w:rFonts w:ascii="Times New Roman" w:eastAsia="Times New Roman" w:hAnsi="Times New Roman" w:cs="Times New Roman"/>
                                  <w:b/>
                                  <w:bCs/>
                                  <w:sz w:val="16"/>
                                  <w:szCs w:val="16"/>
                                  <w:lang w:val="cs-CZ"/>
                                </w:rPr>
                                <w:t>User</w:t>
                              </w:r>
                            </w:p>
                            <w:p w14:paraId="142D599B" w14:textId="4C6F21FB" w:rsidR="007D17DB" w:rsidRPr="00D23FA6" w:rsidRDefault="007D17DB" w:rsidP="007D17DB">
                              <w:pPr>
                                <w:pStyle w:val="Normlnweb"/>
                                <w:spacing w:beforeAutospacing="0" w:after="0" w:afterAutospacing="0"/>
                                <w:jc w:val="center"/>
                                <w:rPr>
                                  <w:rFonts w:ascii="Times New Roman" w:hAnsi="Times New Roman" w:cs="Times New Roman"/>
                                </w:rPr>
                              </w:pPr>
                              <w:r w:rsidRPr="00D23FA6">
                                <w:rPr>
                                  <w:rFonts w:ascii="Times New Roman" w:eastAsia="Times New Roman" w:hAnsi="Times New Roman" w:cs="Times New Roman"/>
                                  <w:b/>
                                  <w:bCs/>
                                  <w:sz w:val="16"/>
                                  <w:szCs w:val="16"/>
                                  <w:lang w:val="cs-CZ"/>
                                </w:rPr>
                                <w:t xml:space="preserve"> (</w:t>
                              </w:r>
                              <w:r w:rsidR="003A47BC">
                                <w:rPr>
                                  <w:rFonts w:ascii="Times New Roman" w:eastAsia="Times New Roman" w:hAnsi="Times New Roman" w:cs="Times New Roman"/>
                                  <w:b/>
                                  <w:bCs/>
                                  <w:sz w:val="16"/>
                                  <w:szCs w:val="16"/>
                                  <w:lang w:val="cs-CZ"/>
                                </w:rPr>
                                <w:t>request initiator</w:t>
                              </w:r>
                              <w:r w:rsidRPr="00D23FA6">
                                <w:rPr>
                                  <w:rFonts w:ascii="Times New Roman" w:eastAsia="Times New Roman" w:hAnsi="Times New Roman" w:cs="Times New Roman"/>
                                  <w:b/>
                                  <w:bCs/>
                                  <w:szCs w:val="22"/>
                                  <w:lang w:val="de-DE"/>
                                </w:rPr>
                                <w:t>)</w:t>
                              </w:r>
                            </w:p>
                            <w:p w14:paraId="2AD341D0" w14:textId="77777777" w:rsidR="007D17DB" w:rsidRPr="00D23FA6" w:rsidRDefault="007D17DB" w:rsidP="007D17DB">
                              <w:pPr>
                                <w:spacing w:after="0"/>
                                <w:jc w:val="center"/>
                                <w:rPr>
                                  <w:b/>
                                  <w:lang w:val="de-DE"/>
                                </w:rPr>
                              </w:pPr>
                            </w:p>
                            <w:p w14:paraId="05908C60" w14:textId="77777777" w:rsidR="007D17DB" w:rsidRPr="00D44E0C" w:rsidRDefault="007D17DB" w:rsidP="007D17DB">
                              <w:pPr>
                                <w:spacing w:after="0"/>
                                <w:jc w:val="center"/>
                                <w:rPr>
                                  <w:b/>
                                  <w:sz w:val="16"/>
                                  <w:szCs w:val="16"/>
                                  <w:lang w:val="de-DE"/>
                                </w:rPr>
                              </w:pPr>
                            </w:p>
                          </w:txbxContent>
                        </wps:txbx>
                        <wps:bodyPr rot="0" vert="horz" wrap="square" lIns="0" tIns="0" rIns="0" bIns="0" anchor="ctr" anchorCtr="0" upright="1">
                          <a:noAutofit/>
                        </wps:bodyPr>
                      </wps:wsp>
                      <wps:wsp>
                        <wps:cNvPr id="716015807" name="Text Box 80"/>
                        <wps:cNvSpPr txBox="1">
                          <a:spLocks noChangeArrowheads="1"/>
                        </wps:cNvSpPr>
                        <wps:spPr bwMode="auto">
                          <a:xfrm>
                            <a:off x="4175908" y="162726"/>
                            <a:ext cx="855225" cy="22501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566011D" w14:textId="28EB478D" w:rsidR="007D17DB" w:rsidRPr="00D44E0C" w:rsidRDefault="007D17DB" w:rsidP="007D17DB">
                              <w:pPr>
                                <w:spacing w:after="0"/>
                                <w:jc w:val="center"/>
                                <w:rPr>
                                  <w:b/>
                                  <w:sz w:val="16"/>
                                  <w:szCs w:val="16"/>
                                </w:rPr>
                              </w:pPr>
                              <w:r>
                                <w:rPr>
                                  <w:b/>
                                  <w:sz w:val="16"/>
                                  <w:szCs w:val="16"/>
                                </w:rPr>
                                <w:t>OTE</w:t>
                              </w:r>
                            </w:p>
                          </w:txbxContent>
                        </wps:txbx>
                        <wps:bodyPr rot="0" vert="horz" wrap="square" lIns="0" tIns="0" rIns="0" bIns="0" anchor="ctr" anchorCtr="0" upright="1">
                          <a:noAutofit/>
                        </wps:bodyPr>
                      </wps:wsp>
                      <wps:wsp>
                        <wps:cNvPr id="2035672329" name="Straight Arrow Connector 88"/>
                        <wps:cNvCnPr>
                          <a:cxnSpLocks noChangeShapeType="1"/>
                        </wps:cNvCnPr>
                        <wps:spPr bwMode="auto">
                          <a:xfrm>
                            <a:off x="1296789" y="866101"/>
                            <a:ext cx="3251674"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41323044" name="Text Box 89"/>
                        <wps:cNvSpPr txBox="1">
                          <a:spLocks noChangeArrowheads="1"/>
                        </wps:cNvSpPr>
                        <wps:spPr bwMode="auto">
                          <a:xfrm>
                            <a:off x="2346842" y="690396"/>
                            <a:ext cx="1303990" cy="2435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5457EE5" w14:textId="77777777" w:rsidR="007D17DB" w:rsidRPr="00D44E0C" w:rsidRDefault="007D17DB" w:rsidP="007D17DB">
                              <w:pPr>
                                <w:jc w:val="center"/>
                                <w:rPr>
                                  <w:b/>
                                  <w:sz w:val="16"/>
                                  <w:lang w:val="de-DE"/>
                                </w:rPr>
                              </w:pPr>
                              <w:r w:rsidRPr="00D44E0C">
                                <w:rPr>
                                  <w:b/>
                                  <w:sz w:val="16"/>
                                  <w:lang w:val="de-DE"/>
                                </w:rPr>
                                <w:t>M</w:t>
                              </w:r>
                              <w:r>
                                <w:rPr>
                                  <w:b/>
                                  <w:sz w:val="16"/>
                                  <w:lang w:val="de-DE"/>
                                </w:rPr>
                                <w:t>es</w:t>
                              </w:r>
                              <w:r w:rsidRPr="00D44E0C">
                                <w:rPr>
                                  <w:b/>
                                  <w:sz w:val="16"/>
                                  <w:lang w:val="de-DE"/>
                                </w:rPr>
                                <w:t>s</w:t>
                              </w:r>
                              <w:r>
                                <w:rPr>
                                  <w:b/>
                                  <w:sz w:val="16"/>
                                  <w:lang w:val="de-DE"/>
                                </w:rPr>
                                <w:t>a</w:t>
                              </w:r>
                              <w:r w:rsidRPr="00D44E0C">
                                <w:rPr>
                                  <w:b/>
                                  <w:sz w:val="16"/>
                                  <w:lang w:val="de-DE"/>
                                </w:rPr>
                                <w:t>g</w:t>
                              </w:r>
                              <w:r>
                                <w:rPr>
                                  <w:b/>
                                  <w:sz w:val="16"/>
                                  <w:lang w:val="de-DE"/>
                                </w:rPr>
                                <w:t>e</w:t>
                              </w:r>
                              <w:r w:rsidRPr="00D44E0C">
                                <w:rPr>
                                  <w:b/>
                                  <w:sz w:val="16"/>
                                  <w:lang w:val="de-DE"/>
                                </w:rPr>
                                <w:t>Req</w:t>
                              </w:r>
                            </w:p>
                          </w:txbxContent>
                        </wps:txbx>
                        <wps:bodyPr rot="0" vert="horz" wrap="square" lIns="0" tIns="0" rIns="0" bIns="0" anchor="ctr" anchorCtr="0" upright="1">
                          <a:noAutofit/>
                        </wps:bodyPr>
                      </wps:wsp>
                      <wps:wsp>
                        <wps:cNvPr id="2042808796" name="Straight Arrow Connector 103"/>
                        <wps:cNvCnPr>
                          <a:cxnSpLocks noChangeShapeType="1"/>
                        </wps:cNvCnPr>
                        <wps:spPr bwMode="auto">
                          <a:xfrm flipH="1">
                            <a:off x="1288288" y="1500917"/>
                            <a:ext cx="326007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487761349" name="Text Box 112"/>
                        <wps:cNvSpPr txBox="1">
                          <a:spLocks noChangeArrowheads="1"/>
                        </wps:cNvSpPr>
                        <wps:spPr bwMode="auto">
                          <a:xfrm>
                            <a:off x="2485462" y="1366714"/>
                            <a:ext cx="1049853" cy="18950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621C3FF" w14:textId="77777777" w:rsidR="007D17DB" w:rsidRPr="00D44E0C" w:rsidRDefault="007D17DB" w:rsidP="007D17DB">
                              <w:pPr>
                                <w:jc w:val="center"/>
                                <w:rPr>
                                  <w:b/>
                                  <w:sz w:val="16"/>
                                  <w:lang w:val="de-DE"/>
                                </w:rPr>
                              </w:pPr>
                              <w:r w:rsidRPr="00D44E0C">
                                <w:rPr>
                                  <w:b/>
                                  <w:sz w:val="16"/>
                                  <w:lang w:val="de-DE"/>
                                </w:rPr>
                                <w:t>M</w:t>
                              </w:r>
                              <w:r>
                                <w:rPr>
                                  <w:b/>
                                  <w:sz w:val="16"/>
                                  <w:lang w:val="de-DE"/>
                                </w:rPr>
                                <w:t>essage</w:t>
                              </w:r>
                              <w:r w:rsidRPr="00D44E0C">
                                <w:rPr>
                                  <w:b/>
                                  <w:sz w:val="16"/>
                                  <w:lang w:val="de-DE"/>
                                </w:rPr>
                                <w:t>Rprt</w:t>
                              </w:r>
                            </w:p>
                          </w:txbxContent>
                        </wps:txbx>
                        <wps:bodyPr rot="0" vert="horz" wrap="square" lIns="0" tIns="0" rIns="0" bIns="0" anchor="ctr" anchorCtr="0" upright="1">
                          <a:noAutofit/>
                        </wps:bodyPr>
                      </wps:wsp>
                      <wps:wsp>
                        <wps:cNvPr id="1757383490" name="Straight Arrow Connector 116"/>
                        <wps:cNvCnPr>
                          <a:cxnSpLocks noChangeShapeType="1"/>
                        </wps:cNvCnPr>
                        <wps:spPr bwMode="auto">
                          <a:xfrm flipH="1">
                            <a:off x="1296789" y="1890427"/>
                            <a:ext cx="325997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708480038" name="Text Box 117"/>
                        <wps:cNvSpPr txBox="1">
                          <a:spLocks noChangeArrowheads="1"/>
                        </wps:cNvSpPr>
                        <wps:spPr bwMode="auto">
                          <a:xfrm>
                            <a:off x="2508577" y="1825624"/>
                            <a:ext cx="1049853" cy="16543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868FF4D" w14:textId="77777777" w:rsidR="007D17DB" w:rsidRPr="00D44E0C" w:rsidRDefault="007D17DB" w:rsidP="007D17DB">
                              <w:pPr>
                                <w:jc w:val="center"/>
                                <w:rPr>
                                  <w:b/>
                                  <w:sz w:val="16"/>
                                  <w:lang w:val="de-DE"/>
                                </w:rPr>
                              </w:pPr>
                              <w:r w:rsidRPr="00D44E0C">
                                <w:rPr>
                                  <w:b/>
                                  <w:sz w:val="16"/>
                                  <w:lang w:val="de-DE"/>
                                </w:rPr>
                                <w:t>M</w:t>
                              </w:r>
                              <w:r>
                                <w:rPr>
                                  <w:b/>
                                  <w:sz w:val="16"/>
                                  <w:lang w:val="de-DE"/>
                                </w:rPr>
                                <w:t>essage</w:t>
                              </w:r>
                              <w:r w:rsidRPr="00D44E0C">
                                <w:rPr>
                                  <w:b/>
                                  <w:sz w:val="16"/>
                                  <w:lang w:val="de-DE"/>
                                </w:rPr>
                                <w:t>Rprt</w:t>
                              </w:r>
                            </w:p>
                          </w:txbxContent>
                        </wps:txbx>
                        <wps:bodyPr rot="0" vert="horz" wrap="square" lIns="0" tIns="0" rIns="0" bIns="0" anchor="ctr" anchorCtr="0" upright="1">
                          <a:noAutofit/>
                        </wps:bodyPr>
                      </wps:wsp>
                      <wps:wsp>
                        <wps:cNvPr id="2110780347" name="Rectangle 118"/>
                        <wps:cNvSpPr>
                          <a:spLocks noChangeArrowheads="1"/>
                        </wps:cNvSpPr>
                        <wps:spPr bwMode="auto">
                          <a:xfrm>
                            <a:off x="3026441" y="1608120"/>
                            <a:ext cx="83812"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1F171BDE" w14:textId="77777777" w:rsidR="007D17DB" w:rsidRPr="00D44E0C" w:rsidRDefault="007D17DB" w:rsidP="007D17DB">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s:wsp>
                        <wps:cNvPr id="142349296" name="Rectangle 119"/>
                        <wps:cNvSpPr>
                          <a:spLocks noChangeArrowheads="1"/>
                        </wps:cNvSpPr>
                        <wps:spPr bwMode="auto">
                          <a:xfrm>
                            <a:off x="3027041" y="1677622"/>
                            <a:ext cx="83112"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5494E6E5" w14:textId="77777777" w:rsidR="007D17DB" w:rsidRPr="00D44E0C" w:rsidRDefault="007D17DB" w:rsidP="007D17DB">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s:wsp>
                        <wps:cNvPr id="1251288292" name="Rectangle 120"/>
                        <wps:cNvSpPr>
                          <a:spLocks noChangeArrowheads="1"/>
                        </wps:cNvSpPr>
                        <wps:spPr bwMode="auto">
                          <a:xfrm>
                            <a:off x="3027041" y="1748124"/>
                            <a:ext cx="83112"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6F6AB176" w14:textId="77777777" w:rsidR="007D17DB" w:rsidRPr="00D44E0C" w:rsidRDefault="007D17DB" w:rsidP="007D17DB">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g:wgp>
                        <wpg:cNvPr id="1783207825" name="Group 121"/>
                        <wpg:cNvGrpSpPr>
                          <a:grpSpLocks/>
                        </wpg:cNvGrpSpPr>
                        <wpg:grpSpPr bwMode="auto">
                          <a:xfrm>
                            <a:off x="713304" y="2305062"/>
                            <a:ext cx="4875010" cy="318269"/>
                            <a:chOff x="0" y="1248"/>
                            <a:chExt cx="48751" cy="3182"/>
                          </a:xfrm>
                        </wpg:grpSpPr>
                        <wps:wsp>
                          <wps:cNvPr id="800752409" name="Straight Arrow Connector 122"/>
                          <wps:cNvCnPr>
                            <a:cxnSpLocks noChangeShapeType="1"/>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082832006" name="Straight Arrow Connector 123"/>
                          <wps:cNvCnPr>
                            <a:cxnSpLocks noChangeShapeType="1"/>
                          </wps:cNvCnPr>
                          <wps:spPr bwMode="auto">
                            <a:xfrm flipH="1">
                              <a:off x="0" y="1788"/>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518720655" name="Text Box 4"/>
                          <wps:cNvSpPr txBox="1">
                            <a:spLocks noChangeArrowheads="1"/>
                          </wps:cNvSpPr>
                          <wps:spPr bwMode="auto">
                            <a:xfrm>
                              <a:off x="7871" y="1248"/>
                              <a:ext cx="40880" cy="1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53D427EF" w14:textId="77777777" w:rsidR="003A47BC" w:rsidRPr="001F56A3" w:rsidRDefault="003A47BC" w:rsidP="003A47BC">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0D0CD405" w14:textId="77777777" w:rsidR="003A47BC" w:rsidRPr="00FD1895" w:rsidRDefault="003A47BC" w:rsidP="003A47BC">
                                <w:pPr>
                                  <w:pStyle w:val="Normlnweb"/>
                                  <w:spacing w:before="120"/>
                                  <w:rPr>
                                    <w:rFonts w:asciiTheme="minorHAnsi" w:eastAsia="Times New Roman" w:hAnsiTheme="minorHAnsi" w:cs="News Gothic GDB"/>
                                    <w:color w:val="000000"/>
                                    <w:sz w:val="16"/>
                                    <w:szCs w:val="16"/>
                                    <w:lang w:val="cs-CZ"/>
                                  </w:rPr>
                                </w:pPr>
                              </w:p>
                              <w:p w14:paraId="402E6F46" w14:textId="77777777" w:rsidR="003A47BC" w:rsidRPr="00FD1895" w:rsidRDefault="003A47BC" w:rsidP="003A47BC">
                                <w:pPr>
                                  <w:pStyle w:val="Normlnweb"/>
                                  <w:spacing w:before="120"/>
                                  <w:rPr>
                                    <w:rFonts w:asciiTheme="minorHAnsi" w:eastAsia="Times New Roman" w:hAnsiTheme="minorHAnsi" w:cs="News Gothic GDB"/>
                                    <w:color w:val="000000"/>
                                    <w:sz w:val="16"/>
                                    <w:szCs w:val="16"/>
                                    <w:lang w:val="cs-CZ"/>
                                  </w:rPr>
                                </w:pPr>
                              </w:p>
                              <w:p w14:paraId="506FB7C1" w14:textId="77777777" w:rsidR="003A47BC" w:rsidRPr="00FD1895" w:rsidRDefault="003A47BC" w:rsidP="003A47BC">
                                <w:pPr>
                                  <w:pStyle w:val="Normlnweb"/>
                                  <w:spacing w:beforeAutospacing="0" w:after="0" w:afterAutospacing="0"/>
                                  <w:rPr>
                                    <w:rFonts w:asciiTheme="minorHAnsi" w:eastAsia="Times New Roman" w:hAnsiTheme="minorHAnsi" w:cs="News Gothic GDB"/>
                                    <w:color w:val="000000"/>
                                    <w:sz w:val="16"/>
                                    <w:szCs w:val="16"/>
                                    <w:lang w:val="cs-CZ"/>
                                  </w:rPr>
                                </w:pPr>
                              </w:p>
                              <w:p w14:paraId="68E95375" w14:textId="77777777" w:rsidR="003A47BC" w:rsidRPr="00FD1895" w:rsidRDefault="003A47BC" w:rsidP="003A47BC">
                                <w:pPr>
                                  <w:pStyle w:val="Normlnweb"/>
                                  <w:spacing w:beforeAutospacing="0" w:after="0" w:afterAutospacing="0"/>
                                  <w:rPr>
                                    <w:rFonts w:asciiTheme="minorHAnsi" w:eastAsia="Times New Roman" w:hAnsiTheme="minorHAnsi" w:cs="News Gothic GDB"/>
                                    <w:color w:val="000000"/>
                                    <w:sz w:val="16"/>
                                    <w:szCs w:val="16"/>
                                    <w:lang w:val="cs-CZ"/>
                                  </w:rPr>
                                </w:pPr>
                              </w:p>
                              <w:p w14:paraId="4E6AF546" w14:textId="77777777" w:rsidR="007D17DB" w:rsidRPr="00D44E0C" w:rsidRDefault="007D17DB" w:rsidP="007D17DB">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469982979" name="Text Box 5"/>
                          <wps:cNvSpPr txBox="1">
                            <a:spLocks noChangeArrowheads="1"/>
                          </wps:cNvSpPr>
                          <wps:spPr bwMode="auto">
                            <a:xfrm>
                              <a:off x="7871" y="2924"/>
                              <a:ext cx="40880" cy="1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086D6B9" w14:textId="77777777" w:rsidR="003A47BC" w:rsidRPr="00455D1C" w:rsidRDefault="003A47BC" w:rsidP="003A47BC">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7FE8754F" w14:textId="77777777" w:rsidR="003A47BC" w:rsidRPr="00FD1895" w:rsidRDefault="003A47BC" w:rsidP="003A47BC">
                                <w:pPr>
                                  <w:pStyle w:val="Normlnweb"/>
                                  <w:spacing w:beforeAutospacing="0" w:after="0" w:afterAutospacing="0"/>
                                  <w:rPr>
                                    <w:rFonts w:asciiTheme="minorHAnsi" w:hAnsiTheme="minorHAnsi"/>
                                    <w:lang w:val="cs-CZ"/>
                                  </w:rPr>
                                </w:pPr>
                              </w:p>
                              <w:p w14:paraId="3CBBE7B9" w14:textId="77777777" w:rsidR="007D17DB" w:rsidRPr="00D44E0C" w:rsidRDefault="007D17DB" w:rsidP="007D17DB">
                                <w:pPr>
                                  <w:pStyle w:val="Normlnweb"/>
                                  <w:spacing w:before="120"/>
                                  <w:rPr>
                                    <w:rFonts w:asciiTheme="minorHAnsi" w:hAnsiTheme="minorHAnsi"/>
                                    <w:lang w:val="cs-CZ"/>
                                  </w:rPr>
                                </w:pPr>
                              </w:p>
                            </w:txbxContent>
                          </wps:txbx>
                          <wps:bodyPr rot="0" vert="horz" wrap="square" lIns="180000" tIns="0" rIns="0" bIns="0" anchor="ctr" anchorCtr="0" upright="1">
                            <a:noAutofit/>
                          </wps:bodyPr>
                        </wps:wsp>
                      </wpg:wgp>
                      <wps:wsp>
                        <wps:cNvPr id="1041322027" name="Straight Arrow Connector 347"/>
                        <wps:cNvCnPr>
                          <a:cxnSpLocks noChangeShapeType="1"/>
                        </wps:cNvCnPr>
                        <wps:spPr bwMode="auto">
                          <a:xfrm flipH="1">
                            <a:off x="1288288" y="1084906"/>
                            <a:ext cx="3260075"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419888439" name="Text Box 89"/>
                        <wps:cNvSpPr txBox="1">
                          <a:spLocks noChangeArrowheads="1"/>
                        </wps:cNvSpPr>
                        <wps:spPr bwMode="auto">
                          <a:xfrm>
                            <a:off x="2346942" y="989604"/>
                            <a:ext cx="1303890" cy="17150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FB575F5" w14:textId="77777777" w:rsidR="007D17DB" w:rsidRPr="00D44E0C" w:rsidRDefault="007D17DB" w:rsidP="007D17DB">
                              <w:pPr>
                                <w:pStyle w:val="Normlnweb"/>
                                <w:spacing w:after="0"/>
                                <w:jc w:val="center"/>
                                <w:rPr>
                                  <w:rFonts w:ascii="Times New Roman" w:hAnsi="Times New Roman" w:cs="Times New Roman"/>
                                </w:rPr>
                              </w:pPr>
                              <w:r w:rsidRPr="00D44E0C">
                                <w:rPr>
                                  <w:rFonts w:ascii="Times New Roman" w:eastAsia="Calibri" w:hAnsi="Times New Roman" w:cs="Times New Roman"/>
                                  <w:b/>
                                  <w:bCs/>
                                  <w:sz w:val="16"/>
                                  <w:szCs w:val="16"/>
                                </w:rPr>
                                <w:t>M</w:t>
                              </w:r>
                              <w:r>
                                <w:rPr>
                                  <w:rFonts w:ascii="Times New Roman" w:eastAsia="Calibri" w:hAnsi="Times New Roman" w:cs="Times New Roman"/>
                                  <w:b/>
                                  <w:bCs/>
                                  <w:sz w:val="16"/>
                                  <w:szCs w:val="16"/>
                                </w:rPr>
                                <w:t>es</w:t>
                              </w:r>
                              <w:r w:rsidRPr="00D44E0C">
                                <w:rPr>
                                  <w:rFonts w:ascii="Times New Roman" w:eastAsia="Calibri" w:hAnsi="Times New Roman" w:cs="Times New Roman"/>
                                  <w:b/>
                                  <w:bCs/>
                                  <w:sz w:val="16"/>
                                  <w:szCs w:val="16"/>
                                </w:rPr>
                                <w:t>s</w:t>
                              </w:r>
                              <w:r>
                                <w:rPr>
                                  <w:rFonts w:ascii="Times New Roman" w:eastAsia="Calibri" w:hAnsi="Times New Roman" w:cs="Times New Roman"/>
                                  <w:b/>
                                  <w:bCs/>
                                  <w:sz w:val="16"/>
                                  <w:szCs w:val="16"/>
                                </w:rPr>
                                <w:t>age</w:t>
                              </w:r>
                              <w:r w:rsidRPr="00D44E0C">
                                <w:rPr>
                                  <w:rFonts w:ascii="Times New Roman" w:eastAsia="Calibri" w:hAnsi="Times New Roman" w:cs="Times New Roman"/>
                                  <w:b/>
                                  <w:bCs/>
                                  <w:sz w:val="16"/>
                                  <w:szCs w:val="16"/>
                                </w:rPr>
                                <w:t>Rprt</w:t>
                              </w:r>
                            </w:p>
                          </w:txbxContent>
                        </wps:txbx>
                        <wps:bodyPr rot="0" vert="horz" wrap="square" lIns="0" tIns="0" rIns="0" bIns="0" anchor="ctr" anchorCtr="0" upright="1">
                          <a:noAutofit/>
                        </wps:bodyPr>
                      </wps:wsp>
                      <wps:wsp>
                        <wps:cNvPr id="141739104" name="Straight Connector 959"/>
                        <wps:cNvCnPr>
                          <a:cxnSpLocks noChangeShapeType="1"/>
                        </wps:cNvCnPr>
                        <wps:spPr bwMode="auto">
                          <a:xfrm>
                            <a:off x="1228979" y="1371775"/>
                            <a:ext cx="0" cy="669533"/>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845371638" name="Straight Connector 958"/>
                        <wps:cNvCnPr>
                          <a:cxnSpLocks noChangeShapeType="1"/>
                        </wps:cNvCnPr>
                        <wps:spPr bwMode="auto">
                          <a:xfrm>
                            <a:off x="4598770" y="519442"/>
                            <a:ext cx="0" cy="659066"/>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6AA2B41A" id="Canvas 2" o:spid="_x0000_s1226" editas="canvas" style="width:459.5pt;height:216.6pt;mso-position-horizontal-relative:char;mso-position-vertical-relative:line" coordsize="58356,275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zI1HrwcAAJs2AAAOAAAAZHJzL2Uyb0RvYy54bWzsW9ty2zYUfO9M/4HD98YAiBs1kTOJk6ad&#10;SdtMnX4ATVGXKUWyJG3J/fouABKiZDuJnUq+xC82xQsIEos9exaHL1+tl3lwkdXNoizGIX1BwiAr&#10;0nKyKGbj8K9PP/+kw6Bpk2KS5GWRjcPLrAlfHf/4w8tVNcpYOS/zSVYHaKRoRqtqHM7bthodHTXp&#10;PFsmzYuyygocnJb1Mmnxs54dTepkhdaX+REjRB6tynpS1WWaNQ32vnUHw2Pb/nSape0f02mTtUE+&#10;DtG31v6t7d8z8/fo+GUymtVJNV+kXTeSO/RimSwK3NQ39TZpk+C8XlxparlI67Ipp+2LtFweldPp&#10;Is3sM+BpKNl5mpOkuEga+zAp3k7fQWz9j+2ezUy/i/LnRZ7jbRyh9ZHZZ/6vMD4Zdq4qjE5T+XFq&#10;vu3+p/OkyuxjNaP094uPdbCYjEOpYsEFj+MwKJIlsHLa1sliNm+Dk7IoMJJlHcRCmyEz/cGFJ8XH&#10;2nQ+XRen1Ycy/bsJivJknhSzzN7i02WFZqi5Ao81uMT8aCrc92z1WznBOcl5W9rxW0/rpWkSIxOs&#10;cS1jOlbo0eU4FITGPHKIydZtkOI4IJXikBQxkdLeJxn1TVR1077PymVgNsZhvijMMyej5OJD05ou&#10;JaP+lK0RSEZ5EazGoZIAuL2iKfPFxIyPOc9Ojewkr4OLBKBO0jQrWmrPy8+XeBy3PxYEV+M2aO58&#10;iUngdttduLNvxfZj6wZ1eV5M7IXzLJm867bbZJG7bVydF90bNS/RDcdZObn8WPdvGmA5EGqEiCIm&#10;JN7+51ATmzexBYF9ooaLWCsFbAAaNJKSa+5GYhc2Cmh38HyGjRmdw8FGM0UYpczD5pMZmzflOpB2&#10;rDqsnBqSaNfYb3jETr8donld1+XKTBRw4hbTmEsd5r6KaRThlEQOMlxyadtKRj1icExHgjq6iRhh&#10;rpuYizfQTQ3CtB2+gW62prxnA0cS+TV8QkEndyQUwxbDCHMtf7Trs7UNA26umPfvKCWoSxe1oTKw&#10;MS/rf8NghYg9Dpt/zpM6C4P81wJv34T3fqPuN876jaRIcek4TNs6DNyPk9YJgfOqNmGmH+GifI1o&#10;MF1Yjt70o2O8w0FUUUmo0ET1zOYhqi2LHxyinCrEOQg6Q2uSKUweGyZ6jGohGBMOotgg1M6kpwhR&#10;0YeT7xyijERCKhaxq5rN8uJAuelDC7dYKu2Em5aSkh0+hWagUnEH1l4U3UClTadDvQx1keAGYvVK&#10;utdxscCksKHj4ci4oLXSuK0XEMs5KBR6c5lNQKUZ0jizZZTctUR9X0KP04hFhGPIXHawYcOhuDtc&#10;wGYRl5ozy4YyJlG8w4Y0wr64SxAYjwT5QoLweCO2fbBNpPxuIzYjnGmiFaCwm4zs0qHRentPSYJp&#10;vqh+6XWNT2m1ZmBjG8WRJMZUbYfxiElCVBfH74Ua69mZz2/5a/XuzZuOjrZEq0me3ybN3GnWCbbc&#10;c3w2f32MxIdcUtKI+xjrmQ/5ywBEB6Q+rgWXjvpMfquc0htmKzzWAtmMMUeohhdhFdNTlIJ28jxz&#10;X4jcQCFF5Sbi7dh3V7iP+oCxPxPvBu7bqELAEnR9hftEHD9z34Nx9xTRXBN4Hz2oBtznZx5AdEDu&#10;E0QLhZzcMhucR7bj7VEy5D4peGQ7+hS5z6d033saTClRmkTcWzV/wn2zmVVAqX9LHU736SJGxhjk&#10;sAmtRUM0ZVbAbSKzjrDPxWUuuqx4P9C8aWHicEaizwtvCc+Ycu7NRC4U3mHgDMXuiDMVuyOPz1ik&#10;HLlrzDZZyhCt/qUdBq3G9u7QCpXLrJ4dotVIXKsinzpaoZu6fPAZrW6ptlsWpnDqkK+yGEBwwnIA&#10;V0dvAyd8z+S6gaviINKd0K+j7weu1k+9Q95zr+Q6G61mmyoGVKjslJvcqjrjPYyGCsbuqpoNqhio&#10;0lieU9oshDi42vMCyro3Zk9+X1dGshq0zsymLV4wlmvXmD9uftszvqJYQdEIBqllUzil8Bt32JRr&#10;hUWZzpGMqGbSkj1WwuemPsCVMxjhwLjVLObAu67QwVzbrz7iys6PcYa57XTXyQOt+iMnUIJx4j2R&#10;075W5Eqy6WJKRxF7qhi5NtnEi8bLjISw3scmqEmp4Q8aZ+TZXPNr5Pe1qkAJzFBMWJjzX7Qt2H1Z&#10;tg5JYJZuWvYLro8CSU/NjqWCaqQEEtO6Q4z3JKwcGIiRA1WOaNVJaM/bPUA40agVcC5sx/Z3T/a2&#10;FjZN5PI70OY1FWG+ogPK7W7SloLmUXPytMo6uIxjqFlTVLizkOmrCg5qaKkePlDYO3p2CJ9vXr70&#10;aHFguQV8PO3eMjM6NHysDoLAPJAGgtGIJXGUgnnX6UYRZJypB7DaCDMXdbKmJxs19FhWG59aGOM0&#10;1lrz6CoNoWpmg5UDGuuop4i7eopYxxKZzBZQKOopsGTTRTNFhTvh7vFsazH5IVVAxl5H3JLwnlqo&#10;pKg4jGLwXB8qPcH5Uix8ETCE657yO0NYvnxi80UAjRRVWC3cwmmHUCljVKabQzcj9PmTgL18SEI1&#10;FxgZuVk1vBY3w3WZ/eNm+E2AwIckYLprYfP8Jck1VgCUlf0Ayk6m7mst84nV8Lc1zzbflB3/BwAA&#10;//8DAFBLAwQUAAYACAAAACEAm9i449oAAAAFAQAADwAAAGRycy9kb3ducmV2LnhtbEyPwU7DMBBE&#10;70j8g7VI3KiTFBAJ2VQICcSlVBQ+wI23SYS9jmK3DX/PwgUuI41mNfO2Xs3eqSNNcQiMkC8yUMRt&#10;sAN3CB/vT1d3oGIybI0LTAhfFGHVnJ/VprLhxG903KZOSQnHyiD0KY2V1rHtyZu4CCOxZPsweZPE&#10;Tp22kzlJuXe6yLJb7c3AstCbkR57aj+3B4+wybmwoyvXe/cSXtdzVnTPNx7x8mJ+uAeVaE5/x/CD&#10;L+jQCNMuHNhG5RDkkfSrkpV5KXaHcL1cFqCbWv+nb74BAAD//wMAUEsBAi0AFAAGAAgAAAAhALaD&#10;OJL+AAAA4QEAABMAAAAAAAAAAAAAAAAAAAAAAFtDb250ZW50X1R5cGVzXS54bWxQSwECLQAUAAYA&#10;CAAAACEAOP0h/9YAAACUAQAACwAAAAAAAAAAAAAAAAAvAQAAX3JlbHMvLnJlbHNQSwECLQAUAAYA&#10;CAAAACEAj8yNR68HAACbNgAADgAAAAAAAAAAAAAAAAAuAgAAZHJzL2Uyb0RvYy54bWxQSwECLQAU&#10;AAYACAAAACEAm9i449oAAAAFAQAADwAAAAAAAAAAAAAAAAAJCgAAZHJzL2Rvd25yZXYueG1sUEsF&#10;BgAAAAAEAAQA8wAAABALAAAAAA==&#10;">
                <v:shape id="_x0000_s1227" type="#_x0000_t75" style="position:absolute;width:58356;height:27508;visibility:visible;mso-wrap-style:square">
                  <v:fill o:detectmouseclick="t"/>
                  <v:path o:connecttype="none"/>
                </v:shape>
                <v:line id="Straight Connector 958" o:spid="_x0000_s1228" style="position:absolute;visibility:visible;mso-wrap-style:square" from="12289,5019" to="12289,116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SFizzAAAAOIAAAAPAAAAZHJzL2Rvd25yZXYueG1sRI9Ba8JA&#10;FITvBf/D8gQvpW4ajJrUVUqxtOApKkVvz+xrEpp9G7Krpv++WxA8DjPzDbNY9aYRF+pcbVnB8zgC&#10;QVxYXXOpYL97f5qDcB5ZY2OZFPySg9Vy8LDATNsr53TZ+lIECLsMFVTet5mUrqjIoBvbljh437Yz&#10;6IPsSqk7vAa4aWQcRVNpsOawUGFLbxUVP9uzUTDbrPN491UkPj6lH+e8bg/7x6NSo2H/+gLCU+/v&#10;4Vv7UyuYztJkkkzSFP4vhTsgl38AAAD//wMAUEsBAi0AFAAGAAgAAAAhANvh9svuAAAAhQEAABMA&#10;AAAAAAAAAAAAAAAAAAAAAFtDb250ZW50X1R5cGVzXS54bWxQSwECLQAUAAYACAAAACEAWvQsW78A&#10;AAAVAQAACwAAAAAAAAAAAAAAAAAfAQAAX3JlbHMvLnJlbHNQSwECLQAUAAYACAAAACEA1EhYs8wA&#10;AADiAAAADwAAAAAAAAAAAAAAAAAHAgAAZHJzL2Rvd25yZXYueG1sUEsFBgAAAAADAAMAtwAAAAAD&#10;AAAAAA==&#10;" strokecolor="#4579b8 [3044]" strokeweight="6pt"/>
                <v:line id="Straight Connector 959" o:spid="_x0000_s1229" style="position:absolute;visibility:visible;mso-wrap-style:square" from="45987,13664" to="45987,2041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lu86zAAAAOIAAAAPAAAAZHJzL2Rvd25yZXYueG1sRI9Ba8JA&#10;FITvgv9heUIvoptGEm10lVJaKniKirS31+wzCc2+DdlV03/vFgo9DjPzDbPa9KYRV+pcbVnB4zQC&#10;QVxYXXOp4Hh4myxAOI+ssbFMCn7IwWY9HKww0/bGOV33vhQBwi5DBZX3bSalKyoy6Ka2JQ7e2XYG&#10;fZBdKXWHtwA3jYyjKJUGaw4LFbb0UlHxvb8YBfPdax4fTkXi46+n90tetx/H8adSD6P+eQnCU+//&#10;w3/trVaQJLNZnKRpCr+Xwh2Q6zsAAAD//wMAUEsBAi0AFAAGAAgAAAAhANvh9svuAAAAhQEAABMA&#10;AAAAAAAAAAAAAAAAAAAAAFtDb250ZW50X1R5cGVzXS54bWxQSwECLQAUAAYACAAAACEAWvQsW78A&#10;AAAVAQAACwAAAAAAAAAAAAAAAAAfAQAAX3JlbHMvLnJlbHNQSwECLQAUAAYACAAAACEAZZbvOswA&#10;AADiAAAADwAAAAAAAAAAAAAAAAAHAgAAZHJzL2Rvd25yZXYueG1sUEsFBgAAAAADAAMAtwAAAAAD&#10;AAAAAA==&#10;" strokecolor="#4579b8 [3044]" strokeweight="6pt"/>
                <v:shape id="Text Box 64" o:spid="_x0000_s1230" type="#_x0000_t202" style="position:absolute;left:7041;top:1464;width:10383;height:32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obAQyAAAAOIAAAAPAAAAZHJzL2Rvd25yZXYueG1sRI9BawIx&#10;FITvBf9DeEJvNbtLsbIaRQqCeNNWS2+PzXOzuHlZknRd/70RhB6HmfmGWawG24qefGgcK8gnGQji&#10;yumGawXfX5u3GYgQkTW2jknBjQKslqOXBZbaXXlP/SHWIkE4lKjAxNiVUobKkMUwcR1x8s7OW4xJ&#10;+lpqj9cEt60ssmwqLTacFgx29Gmouhz+rILY+9P7Zj14fTuZHV5s/vPbHJV6HQ/rOYhIQ/wPP9tb&#10;rWBWfGRFnhdTeFxKd0Au7wAAAP//AwBQSwECLQAUAAYACAAAACEA2+H2y+4AAACFAQAAEwAAAAAA&#10;AAAAAAAAAAAAAAAAW0NvbnRlbnRfVHlwZXNdLnhtbFBLAQItABQABgAIAAAAIQBa9CxbvwAAABUB&#10;AAALAAAAAAAAAAAAAAAAAB8BAABfcmVscy8ucmVsc1BLAQItABQABgAIAAAAIQCIobAQyAAAAOIA&#10;AAAPAAAAAAAAAAAAAAAAAAcCAABkcnMvZG93bnJldi54bWxQSwUGAAAAAAMAAwC3AAAA/AIAAAAA&#10;" fillcolor="white [3201]" stroked="f" strokeweight=".5pt">
                  <v:textbox inset="0,0,0,0">
                    <w:txbxContent>
                      <w:p w14:paraId="2D82F63D" w14:textId="27A6FE1B" w:rsidR="007D17DB" w:rsidRPr="00D23FA6" w:rsidRDefault="003A47BC" w:rsidP="007D17DB">
                        <w:pPr>
                          <w:pStyle w:val="Normlnweb"/>
                          <w:spacing w:beforeAutospacing="0" w:after="0" w:afterAutospacing="0"/>
                          <w:jc w:val="center"/>
                          <w:rPr>
                            <w:rFonts w:ascii="Times New Roman" w:hAnsi="Times New Roman" w:cs="Times New Roman"/>
                            <w:lang w:val="cs-CZ"/>
                          </w:rPr>
                        </w:pPr>
                        <w:r>
                          <w:rPr>
                            <w:rFonts w:ascii="Times New Roman" w:eastAsia="Times New Roman" w:hAnsi="Times New Roman" w:cs="Times New Roman"/>
                            <w:b/>
                            <w:bCs/>
                            <w:sz w:val="16"/>
                            <w:szCs w:val="16"/>
                            <w:lang w:val="cs-CZ"/>
                          </w:rPr>
                          <w:t>User</w:t>
                        </w:r>
                      </w:p>
                      <w:p w14:paraId="142D599B" w14:textId="4C6F21FB" w:rsidR="007D17DB" w:rsidRPr="00D23FA6" w:rsidRDefault="007D17DB" w:rsidP="007D17DB">
                        <w:pPr>
                          <w:pStyle w:val="Normlnweb"/>
                          <w:spacing w:beforeAutospacing="0" w:after="0" w:afterAutospacing="0"/>
                          <w:jc w:val="center"/>
                          <w:rPr>
                            <w:rFonts w:ascii="Times New Roman" w:hAnsi="Times New Roman" w:cs="Times New Roman"/>
                          </w:rPr>
                        </w:pPr>
                        <w:r w:rsidRPr="00D23FA6">
                          <w:rPr>
                            <w:rFonts w:ascii="Times New Roman" w:eastAsia="Times New Roman" w:hAnsi="Times New Roman" w:cs="Times New Roman"/>
                            <w:b/>
                            <w:bCs/>
                            <w:sz w:val="16"/>
                            <w:szCs w:val="16"/>
                            <w:lang w:val="cs-CZ"/>
                          </w:rPr>
                          <w:t xml:space="preserve"> (</w:t>
                        </w:r>
                        <w:proofErr w:type="spellStart"/>
                        <w:r w:rsidR="003A47BC">
                          <w:rPr>
                            <w:rFonts w:ascii="Times New Roman" w:eastAsia="Times New Roman" w:hAnsi="Times New Roman" w:cs="Times New Roman"/>
                            <w:b/>
                            <w:bCs/>
                            <w:sz w:val="16"/>
                            <w:szCs w:val="16"/>
                            <w:lang w:val="cs-CZ"/>
                          </w:rPr>
                          <w:t>request</w:t>
                        </w:r>
                        <w:proofErr w:type="spellEnd"/>
                        <w:r w:rsidR="003A47BC">
                          <w:rPr>
                            <w:rFonts w:ascii="Times New Roman" w:eastAsia="Times New Roman" w:hAnsi="Times New Roman" w:cs="Times New Roman"/>
                            <w:b/>
                            <w:bCs/>
                            <w:sz w:val="16"/>
                            <w:szCs w:val="16"/>
                            <w:lang w:val="cs-CZ"/>
                          </w:rPr>
                          <w:t xml:space="preserve"> </w:t>
                        </w:r>
                        <w:proofErr w:type="spellStart"/>
                        <w:r w:rsidR="003A47BC">
                          <w:rPr>
                            <w:rFonts w:ascii="Times New Roman" w:eastAsia="Times New Roman" w:hAnsi="Times New Roman" w:cs="Times New Roman"/>
                            <w:b/>
                            <w:bCs/>
                            <w:sz w:val="16"/>
                            <w:szCs w:val="16"/>
                            <w:lang w:val="cs-CZ"/>
                          </w:rPr>
                          <w:t>initiator</w:t>
                        </w:r>
                        <w:proofErr w:type="spellEnd"/>
                        <w:r w:rsidRPr="00D23FA6">
                          <w:rPr>
                            <w:rFonts w:ascii="Times New Roman" w:eastAsia="Times New Roman" w:hAnsi="Times New Roman" w:cs="Times New Roman"/>
                            <w:b/>
                            <w:bCs/>
                            <w:szCs w:val="22"/>
                            <w:lang w:val="de-DE"/>
                          </w:rPr>
                          <w:t>)</w:t>
                        </w:r>
                      </w:p>
                      <w:p w14:paraId="2AD341D0" w14:textId="77777777" w:rsidR="007D17DB" w:rsidRPr="00D23FA6" w:rsidRDefault="007D17DB" w:rsidP="007D17DB">
                        <w:pPr>
                          <w:spacing w:after="0"/>
                          <w:jc w:val="center"/>
                          <w:rPr>
                            <w:b/>
                            <w:lang w:val="de-DE"/>
                          </w:rPr>
                        </w:pPr>
                      </w:p>
                      <w:p w14:paraId="05908C60" w14:textId="77777777" w:rsidR="007D17DB" w:rsidRPr="00D44E0C" w:rsidRDefault="007D17DB" w:rsidP="007D17DB">
                        <w:pPr>
                          <w:spacing w:after="0"/>
                          <w:jc w:val="center"/>
                          <w:rPr>
                            <w:b/>
                            <w:sz w:val="16"/>
                            <w:szCs w:val="16"/>
                            <w:lang w:val="de-DE"/>
                          </w:rPr>
                        </w:pPr>
                      </w:p>
                    </w:txbxContent>
                  </v:textbox>
                </v:shape>
                <v:shape id="Text Box 80" o:spid="_x0000_s1231" type="#_x0000_t202" style="position:absolute;left:41759;top:1627;width:8552;height:22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NjDWyAAAAOIAAAAPAAAAZHJzL2Rvd25yZXYueG1sRI9PawIx&#10;FMTvQr9DeAVvmmzxH1ujSEEovWlbS2+PzetmcfOyJOm6fvtGEHocZuY3zHo7uFb0FGLjWUMxVSCI&#10;K28arjV8vO8nKxAxIRtsPZOGK0XYbh5GayyNv/CB+mOqRYZwLFGDTakrpYyVJYdx6jvi7P344DBl&#10;GWppAl4y3LXySamFdNhwXrDY0Yul6nz8dRpSH06z/W4I5nqyb3h2xdd386n1+HHYPYNINKT/8L39&#10;ajQsi4Uq5iu1hNulfAfk5g8AAP//AwBQSwECLQAUAAYACAAAACEA2+H2y+4AAACFAQAAEwAAAAAA&#10;AAAAAAAAAAAAAAAAW0NvbnRlbnRfVHlwZXNdLnhtbFBLAQItABQABgAIAAAAIQBa9CxbvwAAABUB&#10;AAALAAAAAAAAAAAAAAAAAB8BAABfcmVscy8ucmVsc1BLAQItABQABgAIAAAAIQAUNjDWyAAAAOIA&#10;AAAPAAAAAAAAAAAAAAAAAAcCAABkcnMvZG93bnJldi54bWxQSwUGAAAAAAMAAwC3AAAA/AIAAAAA&#10;" fillcolor="white [3201]" stroked="f" strokeweight=".5pt">
                  <v:textbox inset="0,0,0,0">
                    <w:txbxContent>
                      <w:p w14:paraId="1566011D" w14:textId="28EB478D" w:rsidR="007D17DB" w:rsidRPr="00D44E0C" w:rsidRDefault="007D17DB" w:rsidP="007D17DB">
                        <w:pPr>
                          <w:spacing w:after="0"/>
                          <w:jc w:val="center"/>
                          <w:rPr>
                            <w:b/>
                            <w:sz w:val="16"/>
                            <w:szCs w:val="16"/>
                          </w:rPr>
                        </w:pPr>
                        <w:r>
                          <w:rPr>
                            <w:b/>
                            <w:sz w:val="16"/>
                            <w:szCs w:val="16"/>
                          </w:rPr>
                          <w:t>OTE</w:t>
                        </w:r>
                      </w:p>
                    </w:txbxContent>
                  </v:textbox>
                </v:shape>
                <v:shape id="Straight Arrow Connector 88" o:spid="_x0000_s1232" type="#_x0000_t32" style="position:absolute;left:12967;top:8661;width:3251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7ssKzQAAAOMAAAAPAAAAZHJzL2Rvd25yZXYueG1sRI9PS8NA&#10;FMTvgt9heUIv0m7c2FRjt6UUim310j+Cx0f2mQSzb0N228Zv3xUEj8PM/IaZznvbiDN1vnas4WGU&#10;gCAunKm51HA8rIZPIHxANtg4Jg0/5GE+u72ZYm7chXd03odSRAj7HDVUIbS5lL6oyKIfuZY4el+u&#10;sxii7EppOrxEuG2kSpJMWqw5LlTY0rKi4nt/shqW6WT7cb95fM3wncMbq/VmvP3UenDXL15ABOrD&#10;f/ivvTYaVJKOs4lK1TP8fop/QM6uAAAA//8DAFBLAQItABQABgAIAAAAIQDb4fbL7gAAAIUBAAAT&#10;AAAAAAAAAAAAAAAAAAAAAABbQ29udGVudF9UeXBlc10ueG1sUEsBAi0AFAAGAAgAAAAhAFr0LFu/&#10;AAAAFQEAAAsAAAAAAAAAAAAAAAAAHwEAAF9yZWxzLy5yZWxzUEsBAi0AFAAGAAgAAAAhABfuywrN&#10;AAAA4wAAAA8AAAAAAAAAAAAAAAAABwIAAGRycy9kb3ducmV2LnhtbFBLBQYAAAAAAwADALcAAAAB&#10;AwAAAAA=&#10;" strokecolor="#4579b8 [3044]">
                  <v:stroke endarrow="block"/>
                </v:shape>
                <v:shape id="Text Box 89" o:spid="_x0000_s1233" type="#_x0000_t202" style="position:absolute;left:23468;top:6903;width:13040;height:243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iQOZyAAAAOEAAAAPAAAAZHJzL2Rvd25yZXYueG1sRI/BasMw&#10;EETvgf6D2EBviezEhOJGMaEQKL01TVJ6W6yNZWytjKQ6zt9XhUKPw8y8YbbVZHsxkg+tYwX5MgNB&#10;XDvdcqPg9HFYPIEIEVlj75gU3ClAtXuYbbHU7sbvNB5jIxKEQ4kKTIxDKWWoDVkMSzcQJ+/qvMWY&#10;pG+k9nhLcNvLVZZtpMWW04LBgV4M1d3x2yqIo78Uh/3k9f1i3rCz+edXe1bqcT7tn0FEmuJ/+K/9&#10;qhUU+Xq1zooCfh+lNyB3PwAAAP//AwBQSwECLQAUAAYACAAAACEA2+H2y+4AAACFAQAAEwAAAAAA&#10;AAAAAAAAAAAAAAAAW0NvbnRlbnRfVHlwZXNdLnhtbFBLAQItABQABgAIAAAAIQBa9CxbvwAAABUB&#10;AAALAAAAAAAAAAAAAAAAAB8BAABfcmVscy8ucmVsc1BLAQItABQABgAIAAAAIQBLiQOZyAAAAOEA&#10;AAAPAAAAAAAAAAAAAAAAAAcCAABkcnMvZG93bnJldi54bWxQSwUGAAAAAAMAAwC3AAAA/AIAAAAA&#10;" fillcolor="white [3201]" stroked="f" strokeweight=".5pt">
                  <v:textbox inset="0,0,0,0">
                    <w:txbxContent>
                      <w:p w14:paraId="05457EE5" w14:textId="77777777" w:rsidR="007D17DB" w:rsidRPr="00D44E0C" w:rsidRDefault="007D17DB" w:rsidP="007D17DB">
                        <w:pPr>
                          <w:jc w:val="center"/>
                          <w:rPr>
                            <w:b/>
                            <w:sz w:val="16"/>
                            <w:lang w:val="de-DE"/>
                          </w:rPr>
                        </w:pPr>
                        <w:proofErr w:type="spellStart"/>
                        <w:r w:rsidRPr="00D44E0C">
                          <w:rPr>
                            <w:b/>
                            <w:sz w:val="16"/>
                            <w:lang w:val="de-DE"/>
                          </w:rPr>
                          <w:t>M</w:t>
                        </w:r>
                        <w:r>
                          <w:rPr>
                            <w:b/>
                            <w:sz w:val="16"/>
                            <w:lang w:val="de-DE"/>
                          </w:rPr>
                          <w:t>es</w:t>
                        </w:r>
                        <w:r w:rsidRPr="00D44E0C">
                          <w:rPr>
                            <w:b/>
                            <w:sz w:val="16"/>
                            <w:lang w:val="de-DE"/>
                          </w:rPr>
                          <w:t>s</w:t>
                        </w:r>
                        <w:r>
                          <w:rPr>
                            <w:b/>
                            <w:sz w:val="16"/>
                            <w:lang w:val="de-DE"/>
                          </w:rPr>
                          <w:t>a</w:t>
                        </w:r>
                        <w:r w:rsidRPr="00D44E0C">
                          <w:rPr>
                            <w:b/>
                            <w:sz w:val="16"/>
                            <w:lang w:val="de-DE"/>
                          </w:rPr>
                          <w:t>g</w:t>
                        </w:r>
                        <w:r>
                          <w:rPr>
                            <w:b/>
                            <w:sz w:val="16"/>
                            <w:lang w:val="de-DE"/>
                          </w:rPr>
                          <w:t>e</w:t>
                        </w:r>
                        <w:r w:rsidRPr="00D44E0C">
                          <w:rPr>
                            <w:b/>
                            <w:sz w:val="16"/>
                            <w:lang w:val="de-DE"/>
                          </w:rPr>
                          <w:t>Req</w:t>
                        </w:r>
                        <w:proofErr w:type="spellEnd"/>
                      </w:p>
                    </w:txbxContent>
                  </v:textbox>
                </v:shape>
                <v:shape id="Straight Arrow Connector 103" o:spid="_x0000_s1234" type="#_x0000_t32" style="position:absolute;left:12882;top:15009;width:3260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hYlzyQAAAOMAAAAPAAAAZHJzL2Rvd25yZXYueG1sRI9RS8Mw&#10;FIXfhf2HcAe+iEtWy+zqsjEFQfDJuR9w11ybsuamNHHN/r0RBB8P55zvcDa75HpxoTF0njUsFwoE&#10;ceNNx62G4+frfQUiRGSDvWfScKUAu+3sZoO18RN/0OUQW5EhHGrUYGMcailDY8lhWPiBOHtffnQY&#10;sxxbaUacMtz1slBqJR12nBcsDvRiqTkfvp0GKo9Slg/v+ykpedfZU3q+Wqv17Tztn0BESvE//Nd+&#10;MxoKVRaVqh7XK/j9lP+A3P4AAAD//wMAUEsBAi0AFAAGAAgAAAAhANvh9svuAAAAhQEAABMAAAAA&#10;AAAAAAAAAAAAAAAAAFtDb250ZW50X1R5cGVzXS54bWxQSwECLQAUAAYACAAAACEAWvQsW78AAAAV&#10;AQAACwAAAAAAAAAAAAAAAAAfAQAAX3JlbHMvLnJlbHNQSwECLQAUAAYACAAAACEAkIWJc8kAAADj&#10;AAAADwAAAAAAAAAAAAAAAAAHAgAAZHJzL2Rvd25yZXYueG1sUEsFBgAAAAADAAMAtwAAAP0CAAAA&#10;AA==&#10;" strokecolor="#4a7ebb">
                  <v:stroke dashstyle="dash" endarrow="block"/>
                </v:shape>
                <v:shape id="Text Box 112" o:spid="_x0000_s1235" type="#_x0000_t202" style="position:absolute;left:24854;top:13667;width:10499;height:189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My95ygAAAOIAAAAPAAAAZHJzL2Rvd25yZXYueG1sRI/NasMw&#10;EITvhb6D2EJvjezG5MeNEkIhUHJrkqbktlhby8RaGUlxnLePCoUeh5n5hlmsBtuKnnxoHCvIRxkI&#10;4srphmsFh/3mZQYiRGSNrWNScKMAq+XjwwJL7a78Sf0u1iJBOJSowMTYlVKGypDFMHIdcfJ+nLcY&#10;k/S11B6vCW5b+ZplE2mx4bRgsKN3Q9V5d7EKYu+PxWY9eH07mi2ebf59ar6Uen4a1m8gIg3xP/zX&#10;/tAKitl0OsnHxRx+L6U7IJd3AAAA//8DAFBLAQItABQABgAIAAAAIQDb4fbL7gAAAIUBAAATAAAA&#10;AAAAAAAAAAAAAAAAAABbQ29udGVudF9UeXBlc10ueG1sUEsBAi0AFAAGAAgAAAAhAFr0LFu/AAAA&#10;FQEAAAsAAAAAAAAAAAAAAAAAHwEAAF9yZWxzLy5yZWxzUEsBAi0AFAAGAAgAAAAhANozL3nKAAAA&#10;4gAAAA8AAAAAAAAAAAAAAAAABwIAAGRycy9kb3ducmV2LnhtbFBLBQYAAAAAAwADALcAAAD+AgAA&#10;AAA=&#10;" fillcolor="white [3201]" stroked="f" strokeweight=".5pt">
                  <v:textbox inset="0,0,0,0">
                    <w:txbxContent>
                      <w:p w14:paraId="5621C3FF" w14:textId="77777777" w:rsidR="007D17DB" w:rsidRPr="00D44E0C" w:rsidRDefault="007D17DB" w:rsidP="007D17DB">
                        <w:pPr>
                          <w:jc w:val="center"/>
                          <w:rPr>
                            <w:b/>
                            <w:sz w:val="16"/>
                            <w:lang w:val="de-DE"/>
                          </w:rPr>
                        </w:pPr>
                        <w:proofErr w:type="spellStart"/>
                        <w:r w:rsidRPr="00D44E0C">
                          <w:rPr>
                            <w:b/>
                            <w:sz w:val="16"/>
                            <w:lang w:val="de-DE"/>
                          </w:rPr>
                          <w:t>M</w:t>
                        </w:r>
                        <w:r>
                          <w:rPr>
                            <w:b/>
                            <w:sz w:val="16"/>
                            <w:lang w:val="de-DE"/>
                          </w:rPr>
                          <w:t>essage</w:t>
                        </w:r>
                        <w:r w:rsidRPr="00D44E0C">
                          <w:rPr>
                            <w:b/>
                            <w:sz w:val="16"/>
                            <w:lang w:val="de-DE"/>
                          </w:rPr>
                          <w:t>Rprt</w:t>
                        </w:r>
                        <w:proofErr w:type="spellEnd"/>
                      </w:p>
                    </w:txbxContent>
                  </v:textbox>
                </v:shape>
                <v:shape id="Straight Arrow Connector 116" o:spid="_x0000_s1236" type="#_x0000_t32" style="position:absolute;left:12967;top:18904;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7fpRygAAAOMAAAAPAAAAZHJzL2Rvd25yZXYueG1sRI9BT8Mw&#10;DIXvSPsPkSdxQSwdLWyUZdNAQkLixNgPMI1pqjVO1YQ1+/f4gMTR9vN779vssu/VmcbYBTawXBSg&#10;iJtgO24NHD9fb9egYkK22AcmAxeKsNvOrjZY2zDxB50PqVViwrFGAy6lodY6No48xkUYiOX2HUaP&#10;Scax1XbEScx9r++K4kF77FgSHA704qg5HX68AaqOWlfl+37Khb7p3Fd+vjhnzPU8759AJcrpX/z3&#10;/Wal/up+Va7L6lEohEkWoLe/AAAA//8DAFBLAQItABQABgAIAAAAIQDb4fbL7gAAAIUBAAATAAAA&#10;AAAAAAAAAAAAAAAAAABbQ29udGVudF9UeXBlc10ueG1sUEsBAi0AFAAGAAgAAAAhAFr0LFu/AAAA&#10;FQEAAAsAAAAAAAAAAAAAAAAAHwEAAF9yZWxzLy5yZWxzUEsBAi0AFAAGAAgAAAAhAM/t+lHKAAAA&#10;4wAAAA8AAAAAAAAAAAAAAAAABwIAAGRycy9kb3ducmV2LnhtbFBLBQYAAAAAAwADALcAAAD+AgAA&#10;AAA=&#10;" strokecolor="#4a7ebb">
                  <v:stroke dashstyle="dash" endarrow="block"/>
                </v:shape>
                <v:shape id="Text Box 117" o:spid="_x0000_s1237" type="#_x0000_t202" style="position:absolute;left:25085;top:18256;width:10499;height:16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3gx5xQAAAOIAAAAPAAAAZHJzL2Rvd25yZXYueG1sRE9NawIx&#10;EL0L/Q9hhN400Uq7bI0iBaH0VquW3obNuFncTJYkruu/bw6Cx8f7Xq4H14qeQmw8a5hNFQjiypuG&#10;aw37n+2kABETssHWM2m4UYT16mm0xNL4K39Tv0u1yCEcS9RgU+pKKWNlyWGc+o44cycfHKYMQy1N&#10;wGsOd62cK/UqHTacGyx29GGpOu8uTkPqw3Gx3QzB3I72C89u9vvXHLR+Hg+bdxCJhvQQ392fRsOb&#10;KhaFUi95c76U74Bc/QMAAP//AwBQSwECLQAUAAYACAAAACEA2+H2y+4AAACFAQAAEwAAAAAAAAAA&#10;AAAAAAAAAAAAW0NvbnRlbnRfVHlwZXNdLnhtbFBLAQItABQABgAIAAAAIQBa9CxbvwAAABUBAAAL&#10;AAAAAAAAAAAAAAAAAB8BAABfcmVscy8ucmVsc1BLAQItABQABgAIAAAAIQDW3gx5xQAAAOIAAAAP&#10;AAAAAAAAAAAAAAAAAAcCAABkcnMvZG93bnJldi54bWxQSwUGAAAAAAMAAwC3AAAA+QIAAAAA&#10;" fillcolor="white [3201]" stroked="f" strokeweight=".5pt">
                  <v:textbox inset="0,0,0,0">
                    <w:txbxContent>
                      <w:p w14:paraId="6868FF4D" w14:textId="77777777" w:rsidR="007D17DB" w:rsidRPr="00D44E0C" w:rsidRDefault="007D17DB" w:rsidP="007D17DB">
                        <w:pPr>
                          <w:jc w:val="center"/>
                          <w:rPr>
                            <w:b/>
                            <w:sz w:val="16"/>
                            <w:lang w:val="de-DE"/>
                          </w:rPr>
                        </w:pPr>
                        <w:proofErr w:type="spellStart"/>
                        <w:r w:rsidRPr="00D44E0C">
                          <w:rPr>
                            <w:b/>
                            <w:sz w:val="16"/>
                            <w:lang w:val="de-DE"/>
                          </w:rPr>
                          <w:t>M</w:t>
                        </w:r>
                        <w:r>
                          <w:rPr>
                            <w:b/>
                            <w:sz w:val="16"/>
                            <w:lang w:val="de-DE"/>
                          </w:rPr>
                          <w:t>essage</w:t>
                        </w:r>
                        <w:r w:rsidRPr="00D44E0C">
                          <w:rPr>
                            <w:b/>
                            <w:sz w:val="16"/>
                            <w:lang w:val="de-DE"/>
                          </w:rPr>
                          <w:t>Rprt</w:t>
                        </w:r>
                        <w:proofErr w:type="spellEnd"/>
                      </w:p>
                    </w:txbxContent>
                  </v:textbox>
                </v:shape>
                <v:rect id="Rectangle 118" o:spid="_x0000_s1238" style="position:absolute;left:30264;top:16081;width:838;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1hpvywAAAOMAAAAPAAAAZHJzL2Rvd25yZXYueG1sRI9BSwMx&#10;FITvgv8hPMGbTbZqW9amRQWLR61F2ttj87pZ3LyETba79dcbQfA4zMw3zHI9ulacqIuNZw3FRIEg&#10;rrxpuNaw+3i5WYCICdlg65k0nCnCenV5scTS+IHf6bRNtcgQjiVqsCmFUspYWXIYJz4QZ+/oO4cp&#10;y66WpsMhw10rp0rNpMOG84LFQM+Wqq9t7zSEze7tcLRPYZidP+83Y93vv5te6+ur8fEBRKIx/Yf/&#10;2q9Gw7Qo1Hyhbu/m8Psp/wG5+gEAAP//AwBQSwECLQAUAAYACAAAACEA2+H2y+4AAACFAQAAEwAA&#10;AAAAAAAAAAAAAAAAAAAAW0NvbnRlbnRfVHlwZXNdLnhtbFBLAQItABQABgAIAAAAIQBa9CxbvwAA&#10;ABUBAAALAAAAAAAAAAAAAAAAAB8BAABfcmVscy8ucmVsc1BLAQItABQABgAIAAAAIQB41hpvywAA&#10;AOMAAAAPAAAAAAAAAAAAAAAAAAcCAABkcnMvZG93bnJldi54bWxQSwUGAAAAAAMAAwC3AAAA/wIA&#10;AAAA&#10;" fillcolor="#4f81bd [3204]" stroked="f" strokeweight="2pt">
                  <v:textbox>
                    <w:txbxContent>
                      <w:p w14:paraId="1F171BDE" w14:textId="77777777" w:rsidR="007D17DB" w:rsidRPr="00D44E0C" w:rsidRDefault="007D17DB" w:rsidP="007D17DB">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rect id="Rectangle 119" o:spid="_x0000_s1239" style="position:absolute;left:30270;top:16776;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6/A/xwAAAOIAAAAPAAAAZHJzL2Rvd25yZXYueG1sRE9bS8Mw&#10;FH4X9h/CEXxzqXUWV5eNKTh8dBdE3w7NWVNsTkKTrp2/3gjCHj+++2I12lacqAuNYwV30wwEceV0&#10;w7WCw/719hFEiMgaW8ek4EwBVsvJ1QJL7Qbe0mkXa5FCOJSowMToSylDZchimDpPnLij6yzGBLta&#10;6g6HFG5bmWdZIS02nBoMenoxVH3veqvAbw7vX0fz7Ifi/PGwGev+86fplbq5HtdPICKN8SL+d7/p&#10;NH+W38/m+byAv0sJg1z+AgAA//8DAFBLAQItABQABgAIAAAAIQDb4fbL7gAAAIUBAAATAAAAAAAA&#10;AAAAAAAAAAAAAABbQ29udGVudF9UeXBlc10ueG1sUEsBAi0AFAAGAAgAAAAhAFr0LFu/AAAAFQEA&#10;AAsAAAAAAAAAAAAAAAAAHwEAAF9yZWxzLy5yZWxzUEsBAi0AFAAGAAgAAAAhAJvr8D/HAAAA4gAA&#10;AA8AAAAAAAAAAAAAAAAABwIAAGRycy9kb3ducmV2LnhtbFBLBQYAAAAAAwADALcAAAD7AgAAAAA=&#10;" fillcolor="#4f81bd [3204]" stroked="f" strokeweight="2pt">
                  <v:textbox>
                    <w:txbxContent>
                      <w:p w14:paraId="5494E6E5" w14:textId="77777777" w:rsidR="007D17DB" w:rsidRPr="00D44E0C" w:rsidRDefault="007D17DB" w:rsidP="007D17DB">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rect id="Rectangle 120" o:spid="_x0000_s1240" style="position:absolute;left:30270;top:17481;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dDDExwAAAOMAAAAPAAAAZHJzL2Rvd25yZXYueG1sRE9fS8Mw&#10;EH8X/A7hBN9cusBG7ZYNFRw+6hzi3o7m1hSbS2jStfPTG0Hw8X7/b72dXCfO1MfWs4b5rABBXHvT&#10;cqPh8P58V4KICdlg55k0XCjCdnN9tcbK+JHf6LxPjcghHCvUYFMKlZSxtuQwznwgztzJ9w5TPvtG&#10;mh7HHO46qYpiKR22nBssBnqyVH/tB6ch7A6vx5N9DOPy8rHYTc3w+d0OWt/eTA8rEImm9C/+c7+Y&#10;PF8t5qos1b2C358yAHLzAwAA//8DAFBLAQItABQABgAIAAAAIQDb4fbL7gAAAIUBAAATAAAAAAAA&#10;AAAAAAAAAAAAAABbQ29udGVudF9UeXBlc10ueG1sUEsBAi0AFAAGAAgAAAAhAFr0LFu/AAAAFQEA&#10;AAsAAAAAAAAAAAAAAAAAHwEAAF9yZWxzLy5yZWxzUEsBAi0AFAAGAAgAAAAhAEF0MMTHAAAA4wAA&#10;AA8AAAAAAAAAAAAAAAAABwIAAGRycy9kb3ducmV2LnhtbFBLBQYAAAAAAwADALcAAAD7AgAAAAA=&#10;" fillcolor="#4f81bd [3204]" stroked="f" strokeweight="2pt">
                  <v:textbox>
                    <w:txbxContent>
                      <w:p w14:paraId="6F6AB176" w14:textId="77777777" w:rsidR="007D17DB" w:rsidRPr="00D44E0C" w:rsidRDefault="007D17DB" w:rsidP="007D17DB">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group id="Group 121" o:spid="_x0000_s1241" style="position:absolute;left:7133;top:23050;width:48750;height:3183" coordorigin=",1248" coordsize="48751,31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qO4LyAAAAOMAAAAPAAAAZHJzL2Rvd25yZXYueG1sRE/NasJA&#10;EL4LfYdlCr3pJhE1pK4iUksPIlQLpbchOybB7GzIrkl8+64geJzvf5brwdSio9ZVlhXEkwgEcW51&#10;xYWCn9NunIJwHlljbZkU3MjBevUyWmKmbc/f1B19IUIIuwwVlN43mZQuL8mgm9iGOHBn2xr04WwL&#10;qVvsQ7ipZRJFc2mw4tBQYkPbkvLL8WoUfPbYb6bxR7e/nLe3v9Ps8LuPSam312HzDsLT4J/ih/tL&#10;h/mLdJpEizSZwf2nAIBc/QMAAP//AwBQSwECLQAUAAYACAAAACEA2+H2y+4AAACFAQAAEwAAAAAA&#10;AAAAAAAAAAAAAAAAW0NvbnRlbnRfVHlwZXNdLnhtbFBLAQItABQABgAIAAAAIQBa9CxbvwAAABUB&#10;AAALAAAAAAAAAAAAAAAAAB8BAABfcmVscy8ucmVsc1BLAQItABQABgAIAAAAIQDjqO4LyAAAAOMA&#10;AAAPAAAAAAAAAAAAAAAAAAcCAABkcnMvZG93bnJldi54bWxQSwUGAAAAAAMAAwC3AAAA/AIAAAAA&#10;">
                  <v:shape id="Straight Arrow Connector 122" o:spid="_x0000_s1242"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VBPQyAAAAOIAAAAPAAAAZHJzL2Rvd25yZXYueG1sRI9RSwMx&#10;EITfBf9DWMEXsRvraevZtFRBEHyy9gdsL+vl8LI5LrGX/nsjCD4OM/MNs9pk36sjj7ELYuBmpkGx&#10;NMF20hrYf7xcL0HFRGKpD8IGThxhsz4/W1FtwyTvfNylVhWIxJoMuJSGGjE2jj3FWRhYivcZRk+p&#10;yLFFO9JU4L7Hudb36KmTsuBo4GfHzdfu2xvgao9Y3b5tp6zxqnOH/HRyzpjLi7x9BJU4p//wX/vV&#10;GlhqvbibV/oBfi+VO4DrHwAAAP//AwBQSwECLQAUAAYACAAAACEA2+H2y+4AAACFAQAAEwAAAAAA&#10;AAAAAAAAAAAAAAAAW0NvbnRlbnRfVHlwZXNdLnhtbFBLAQItABQABgAIAAAAIQBa9CxbvwAAABUB&#10;AAALAAAAAAAAAAAAAAAAAB8BAABfcmVscy8ucmVsc1BLAQItABQABgAIAAAAIQCbVBPQyAAAAOIA&#10;AAAPAAAAAAAAAAAAAAAAAAcCAABkcnMvZG93bnJldi54bWxQSwUGAAAAAAMAAwC3AAAA/AIAAAAA&#10;" strokecolor="#4a7ebb">
                    <v:stroke dashstyle="dash" endarrow="block"/>
                  </v:shape>
                  <v:shape id="Straight Arrow Connector 123" o:spid="_x0000_s1243" type="#_x0000_t32" style="position:absolute;top:1788;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8kaaxwAAAOMAAAAPAAAAZHJzL2Rvd25yZXYueG1sRI9Pa8JA&#10;EMXvBb/DMkJvdeIfSkhdRQTBo9XS0tuQHZO02dm4u8b023eFQo8z773fvFmuB9uqnn1onGiYTjJQ&#10;LKUzjVQa3k67pxxUiCSGWies4YcDrFejhyUVxt3klftjrFSCSChIQx1jVyCGsmZLYeI6lqSdnbcU&#10;0+grNJ5uCW5bnGXZM1pqJF2oqeNtzeX38Wo1HFj6GM6f+G7xq5xePsQvULR+HA+bF1CRh/hv/kvv&#10;Taqf5bN8fufC/ae0AFz9AgAA//8DAFBLAQItABQABgAIAAAAIQDb4fbL7gAAAIUBAAATAAAAAAAA&#10;AAAAAAAAAAAAAABbQ29udGVudF9UeXBlc10ueG1sUEsBAi0AFAAGAAgAAAAhAFr0LFu/AAAAFQEA&#10;AAsAAAAAAAAAAAAAAAAAHwEAAF9yZWxzLy5yZWxzUEsBAi0AFAAGAAgAAAAhAMvyRprHAAAA4wAA&#10;AA8AAAAAAAAAAAAAAAAABwIAAGRycy9kb3ducmV2LnhtbFBLBQYAAAAAAwADALcAAAD7AgAAAAA=&#10;" strokecolor="#4a7ebb">
                    <v:stroke endarrow="block"/>
                  </v:shape>
                  <v:shape id="Text Box 4" o:spid="_x0000_s1244" type="#_x0000_t202" style="position:absolute;left:7871;top:1248;width:40880;height:12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Gg1SyQAAAOMAAAAPAAAAZHJzL2Rvd25yZXYueG1sRE9fa8Iw&#10;EH8f7DuEG+xtpnZLdZ1RxmDiw0DmRNzb0ZxtWXMpSabdtzfCwMf7/b/ZYrCdOJIPrWMN41EGgrhy&#10;puVaw/br/WEKIkRkg51j0vBHARbz25sZlsad+JOOm1iLFMKhRA1NjH0pZagashhGridO3MF5izGd&#10;vpbG4ymF207mWVZIiy2nhgZ7emuo+tn8Wg2q2j8Vj0u/tHm93vWH1fP3h4pa398Nry8gIg3xKv53&#10;r0yar8bTSZ4VSsHlpwSAnJ8BAAD//wMAUEsBAi0AFAAGAAgAAAAhANvh9svuAAAAhQEAABMAAAAA&#10;AAAAAAAAAAAAAAAAAFtDb250ZW50X1R5cGVzXS54bWxQSwECLQAUAAYACAAAACEAWvQsW78AAAAV&#10;AQAACwAAAAAAAAAAAAAAAAAfAQAAX3JlbHMvLnJlbHNQSwECLQAUAAYACAAAACEAtRoNUskAAADj&#10;AAAADwAAAAAAAAAAAAAAAAAHAgAAZHJzL2Rvd25yZXYueG1sUEsFBgAAAAADAAMAtwAAAP0CAAAA&#10;AA==&#10;" filled="f" stroked="f" strokeweight=".5pt">
                    <v:textbox inset="5mm,0,0,0">
                      <w:txbxContent>
                        <w:p w14:paraId="53D427EF" w14:textId="77777777" w:rsidR="003A47BC" w:rsidRPr="001F56A3" w:rsidRDefault="003A47BC" w:rsidP="003A47BC">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0D0CD405" w14:textId="77777777" w:rsidR="003A47BC" w:rsidRPr="00FD1895" w:rsidRDefault="003A47BC" w:rsidP="003A47BC">
                          <w:pPr>
                            <w:pStyle w:val="Normlnweb"/>
                            <w:spacing w:before="120"/>
                            <w:rPr>
                              <w:rFonts w:asciiTheme="minorHAnsi" w:eastAsia="Times New Roman" w:hAnsiTheme="minorHAnsi" w:cs="News Gothic GDB"/>
                              <w:color w:val="000000"/>
                              <w:sz w:val="16"/>
                              <w:szCs w:val="16"/>
                              <w:lang w:val="cs-CZ"/>
                            </w:rPr>
                          </w:pPr>
                        </w:p>
                        <w:p w14:paraId="402E6F46" w14:textId="77777777" w:rsidR="003A47BC" w:rsidRPr="00FD1895" w:rsidRDefault="003A47BC" w:rsidP="003A47BC">
                          <w:pPr>
                            <w:pStyle w:val="Normlnweb"/>
                            <w:spacing w:before="120"/>
                            <w:rPr>
                              <w:rFonts w:asciiTheme="minorHAnsi" w:eastAsia="Times New Roman" w:hAnsiTheme="minorHAnsi" w:cs="News Gothic GDB"/>
                              <w:color w:val="000000"/>
                              <w:sz w:val="16"/>
                              <w:szCs w:val="16"/>
                              <w:lang w:val="cs-CZ"/>
                            </w:rPr>
                          </w:pPr>
                        </w:p>
                        <w:p w14:paraId="506FB7C1" w14:textId="77777777" w:rsidR="003A47BC" w:rsidRPr="00FD1895" w:rsidRDefault="003A47BC" w:rsidP="003A47BC">
                          <w:pPr>
                            <w:pStyle w:val="Normlnweb"/>
                            <w:spacing w:beforeAutospacing="0" w:after="0" w:afterAutospacing="0"/>
                            <w:rPr>
                              <w:rFonts w:asciiTheme="minorHAnsi" w:eastAsia="Times New Roman" w:hAnsiTheme="minorHAnsi" w:cs="News Gothic GDB"/>
                              <w:color w:val="000000"/>
                              <w:sz w:val="16"/>
                              <w:szCs w:val="16"/>
                              <w:lang w:val="cs-CZ"/>
                            </w:rPr>
                          </w:pPr>
                        </w:p>
                        <w:p w14:paraId="68E95375" w14:textId="77777777" w:rsidR="003A47BC" w:rsidRPr="00FD1895" w:rsidRDefault="003A47BC" w:rsidP="003A47BC">
                          <w:pPr>
                            <w:pStyle w:val="Normlnweb"/>
                            <w:spacing w:beforeAutospacing="0" w:after="0" w:afterAutospacing="0"/>
                            <w:rPr>
                              <w:rFonts w:asciiTheme="minorHAnsi" w:eastAsia="Times New Roman" w:hAnsiTheme="minorHAnsi" w:cs="News Gothic GDB"/>
                              <w:color w:val="000000"/>
                              <w:sz w:val="16"/>
                              <w:szCs w:val="16"/>
                              <w:lang w:val="cs-CZ"/>
                            </w:rPr>
                          </w:pPr>
                        </w:p>
                        <w:p w14:paraId="4E6AF546" w14:textId="77777777" w:rsidR="007D17DB" w:rsidRPr="00D44E0C" w:rsidRDefault="007D17DB" w:rsidP="007D17DB">
                          <w:pPr>
                            <w:pStyle w:val="Normlnweb"/>
                            <w:spacing w:before="120"/>
                            <w:rPr>
                              <w:rFonts w:asciiTheme="minorHAnsi" w:eastAsia="Times New Roman" w:hAnsiTheme="minorHAnsi" w:cs="News Gothic GDB"/>
                              <w:color w:val="000000"/>
                              <w:sz w:val="16"/>
                              <w:szCs w:val="16"/>
                              <w:lang w:val="cs-CZ"/>
                            </w:rPr>
                          </w:pPr>
                        </w:p>
                      </w:txbxContent>
                    </v:textbox>
                  </v:shape>
                  <v:shape id="Text Box 5" o:spid="_x0000_s1245" type="#_x0000_t202" style="position:absolute;left:7871;top:2924;width:40880;height:15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YsjHzAAAAOIAAAAPAAAAZHJzL2Rvd25yZXYueG1sRI9BSwMx&#10;FITvgv8hPMGbzXZt12bbtIhg6aFQrKXo7bF53V3cvCxJbNd/b4SCx2FmvmEWq8F24kw+tI41jEcZ&#10;COLKmZZrDYf314cZiBCRDXaOScMPBVgtb28WWBp34Tc672MtEoRDiRqaGPtSylA1ZDGMXE+cvJPz&#10;FmOSvpbG4yXBbSfzLCukxZbTQoM9vTRUfe2/rYZp9TEpHtd+bfN6d+xPG/W5nUat7++G5zmISEP8&#10;D1/bG6NhUig1y9WTgr9L6Q7I5S8AAAD//wMAUEsBAi0AFAAGAAgAAAAhANvh9svuAAAAhQEAABMA&#10;AAAAAAAAAAAAAAAAAAAAAFtDb250ZW50X1R5cGVzXS54bWxQSwECLQAUAAYACAAAACEAWvQsW78A&#10;AAAVAQAACwAAAAAAAAAAAAAAAAAfAQAAX3JlbHMvLnJlbHNQSwECLQAUAAYACAAAACEAIGLIx8wA&#10;AADiAAAADwAAAAAAAAAAAAAAAAAHAgAAZHJzL2Rvd25yZXYueG1sUEsFBgAAAAADAAMAtwAAAAAD&#10;AAAAAA==&#10;" filled="f" stroked="f" strokeweight=".5pt">
                    <v:textbox inset="5mm,0,0,0">
                      <w:txbxContent>
                        <w:p w14:paraId="7086D6B9" w14:textId="77777777" w:rsidR="003A47BC" w:rsidRPr="00455D1C" w:rsidRDefault="003A47BC" w:rsidP="003A47BC">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7FE8754F" w14:textId="77777777" w:rsidR="003A47BC" w:rsidRPr="00FD1895" w:rsidRDefault="003A47BC" w:rsidP="003A47BC">
                          <w:pPr>
                            <w:pStyle w:val="Normlnweb"/>
                            <w:spacing w:beforeAutospacing="0" w:after="0" w:afterAutospacing="0"/>
                            <w:rPr>
                              <w:rFonts w:asciiTheme="minorHAnsi" w:hAnsiTheme="minorHAnsi"/>
                              <w:lang w:val="cs-CZ"/>
                            </w:rPr>
                          </w:pPr>
                        </w:p>
                        <w:p w14:paraId="3CBBE7B9" w14:textId="77777777" w:rsidR="007D17DB" w:rsidRPr="00D44E0C" w:rsidRDefault="007D17DB" w:rsidP="007D17DB">
                          <w:pPr>
                            <w:pStyle w:val="Normlnweb"/>
                            <w:spacing w:before="120"/>
                            <w:rPr>
                              <w:rFonts w:asciiTheme="minorHAnsi" w:hAnsiTheme="minorHAnsi"/>
                              <w:lang w:val="cs-CZ"/>
                            </w:rPr>
                          </w:pPr>
                        </w:p>
                      </w:txbxContent>
                    </v:textbox>
                  </v:shape>
                </v:group>
                <v:shape id="Straight Arrow Connector 347" o:spid="_x0000_s1246" type="#_x0000_t32" style="position:absolute;left:12882;top:10849;width:3260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QxJwxAAAAOMAAAAPAAAAZHJzL2Rvd25yZXYueG1sRE9fS8Mw&#10;EH8X/A7hBN/cpd1Q6ZYNEQZ71CmKb0dzazubS02yrn57Iwg+3u//rTaT69XIIXZeDBQzDYql9raT&#10;xsDry/bmHlRMJJZ6L2zgmyNs1pcXK6qsP8szj/vUqBwisSIDbUpDhRjrlh3FmR9YMnfwwVHKZ2jQ&#10;BjrncNdjqfUtOuokN7Q08GPL9ef+5Aw8sYwpHj7wzeGxLr7eJSxQjLm+mh6WoBJP6V/8597ZPF8v&#10;inlZ6vIOfn/KAOD6BwAA//8DAFBLAQItABQABgAIAAAAIQDb4fbL7gAAAIUBAAATAAAAAAAAAAAA&#10;AAAAAAAAAABbQ29udGVudF9UeXBlc10ueG1sUEsBAi0AFAAGAAgAAAAhAFr0LFu/AAAAFQEAAAsA&#10;AAAAAAAAAAAAAAAAHwEAAF9yZWxzLy5yZWxzUEsBAi0AFAAGAAgAAAAhAGFDEnDEAAAA4wAAAA8A&#10;AAAAAAAAAAAAAAAABwIAAGRycy9kb3ducmV2LnhtbFBLBQYAAAAAAwADALcAAAD4AgAAAAA=&#10;" strokecolor="#4a7ebb">
                  <v:stroke endarrow="block"/>
                </v:shape>
                <v:shape id="Text Box 89" o:spid="_x0000_s1247" type="#_x0000_t202" style="position:absolute;left:23469;top:9896;width:13039;height:1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wo02yQAAAOIAAAAPAAAAZHJzL2Rvd25yZXYueG1sRI9Ba8JA&#10;FITvhf6H5RV6q5u0ocToKlIQpLfaVvH2yD6zwezbsLvG+O+7BcHjMDPfMPPlaDsxkA+tYwX5JANB&#10;XDvdcqPg53v9UoIIEVlj55gUXCnAcvH4MMdKuwt/0bCNjUgQDhUqMDH2lZShNmQxTFxPnLyj8xZj&#10;kr6R2uMlwW0nX7PsXVpsOS0Y7OnDUH3anq2COPhdsV6NXl935hNPNt8f2l+lnp/G1QxEpDHew7f2&#10;Riso8mlZlsXbFP4vpTsgF38AAAD//wMAUEsBAi0AFAAGAAgAAAAhANvh9svuAAAAhQEAABMAAAAA&#10;AAAAAAAAAAAAAAAAAFtDb250ZW50X1R5cGVzXS54bWxQSwECLQAUAAYACAAAACEAWvQsW78AAAAV&#10;AQAACwAAAAAAAAAAAAAAAAAfAQAAX3JlbHMvLnJlbHNQSwECLQAUAAYACAAAACEAB8KNNskAAADi&#10;AAAADwAAAAAAAAAAAAAAAAAHAgAAZHJzL2Rvd25yZXYueG1sUEsFBgAAAAADAAMAtwAAAP0CAAAA&#10;AA==&#10;" fillcolor="white [3201]" stroked="f" strokeweight=".5pt">
                  <v:textbox inset="0,0,0,0">
                    <w:txbxContent>
                      <w:p w14:paraId="0FB575F5" w14:textId="77777777" w:rsidR="007D17DB" w:rsidRPr="00D44E0C" w:rsidRDefault="007D17DB" w:rsidP="007D17DB">
                        <w:pPr>
                          <w:pStyle w:val="Normlnweb"/>
                          <w:spacing w:after="0"/>
                          <w:jc w:val="center"/>
                          <w:rPr>
                            <w:rFonts w:ascii="Times New Roman" w:hAnsi="Times New Roman" w:cs="Times New Roman"/>
                          </w:rPr>
                        </w:pPr>
                        <w:proofErr w:type="spellStart"/>
                        <w:r w:rsidRPr="00D44E0C">
                          <w:rPr>
                            <w:rFonts w:ascii="Times New Roman" w:eastAsia="Calibri" w:hAnsi="Times New Roman" w:cs="Times New Roman"/>
                            <w:b/>
                            <w:bCs/>
                            <w:sz w:val="16"/>
                            <w:szCs w:val="16"/>
                          </w:rPr>
                          <w:t>M</w:t>
                        </w:r>
                        <w:r>
                          <w:rPr>
                            <w:rFonts w:ascii="Times New Roman" w:eastAsia="Calibri" w:hAnsi="Times New Roman" w:cs="Times New Roman"/>
                            <w:b/>
                            <w:bCs/>
                            <w:sz w:val="16"/>
                            <w:szCs w:val="16"/>
                          </w:rPr>
                          <w:t>es</w:t>
                        </w:r>
                        <w:r w:rsidRPr="00D44E0C">
                          <w:rPr>
                            <w:rFonts w:ascii="Times New Roman" w:eastAsia="Calibri" w:hAnsi="Times New Roman" w:cs="Times New Roman"/>
                            <w:b/>
                            <w:bCs/>
                            <w:sz w:val="16"/>
                            <w:szCs w:val="16"/>
                          </w:rPr>
                          <w:t>s</w:t>
                        </w:r>
                        <w:r>
                          <w:rPr>
                            <w:rFonts w:ascii="Times New Roman" w:eastAsia="Calibri" w:hAnsi="Times New Roman" w:cs="Times New Roman"/>
                            <w:b/>
                            <w:bCs/>
                            <w:sz w:val="16"/>
                            <w:szCs w:val="16"/>
                          </w:rPr>
                          <w:t>age</w:t>
                        </w:r>
                        <w:r w:rsidRPr="00D44E0C">
                          <w:rPr>
                            <w:rFonts w:ascii="Times New Roman" w:eastAsia="Calibri" w:hAnsi="Times New Roman" w:cs="Times New Roman"/>
                            <w:b/>
                            <w:bCs/>
                            <w:sz w:val="16"/>
                            <w:szCs w:val="16"/>
                          </w:rPr>
                          <w:t>Rprt</w:t>
                        </w:r>
                        <w:proofErr w:type="spellEnd"/>
                      </w:p>
                    </w:txbxContent>
                  </v:textbox>
                </v:shape>
                <v:line id="Straight Connector 959" o:spid="_x0000_s1248" style="position:absolute;visibility:visible;mso-wrap-style:square" from="12289,13717" to="12289,2041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YrIXyQAAAOIAAAAPAAAAZHJzL2Rvd25yZXYueG1sRE9Na8JA&#10;EL0L/odlBC9SN4laa+oqRZQKnqJS2ts0O01Cs7Mhu2r6791CocfH+16uO1OLK7WusqwgHkcgiHOr&#10;Ky4UnE+7hycQziNrrC2Tgh9ysF71e0tMtb1xRtejL0QIYZeigtL7JpXS5SUZdGPbEAfuy7YGfYBt&#10;IXWLtxBuaplE0aM0WHFoKLGhTUn59/FiFMwP2yw5veUzn3wuXi9Z1byfRx9KDQfdyzMIT53/F/+5&#10;9zrMn8bzySKOpvB7KWCQqzsAAAD//wMAUEsBAi0AFAAGAAgAAAAhANvh9svuAAAAhQEAABMAAAAA&#10;AAAAAAAAAAAAAAAAAFtDb250ZW50X1R5cGVzXS54bWxQSwECLQAUAAYACAAAACEAWvQsW78AAAAV&#10;AQAACwAAAAAAAAAAAAAAAAAfAQAAX3JlbHMvLnJlbHNQSwECLQAUAAYACAAAACEA32KyF8kAAADi&#10;AAAADwAAAAAAAAAAAAAAAAAHAgAAZHJzL2Rvd25yZXYueG1sUEsFBgAAAAADAAMAtwAAAP0CAAAA&#10;AA==&#10;" strokecolor="#4579b8 [3044]" strokeweight="6pt"/>
                <v:line id="Straight Connector 958" o:spid="_x0000_s1249" style="position:absolute;visibility:visible;mso-wrap-style:square" from="45987,5194" to="45987,1178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8xffzgAAAOMAAAAPAAAAZHJzL2Rvd25yZXYueG1sRI9PT8JA&#10;EMXvJn6HzZB4MbKlyL/KQoyRaOKpQIzcxu7QNnZnm+4C9dszBxOPM+/Ne79ZrnvXqDN1ofZsYDRM&#10;QBEX3tZcGtjvNg9zUCEiW2w8k4FfCrBe3d4sMbP+wjmdt7FUEsIhQwNVjG2mdSgqchiGviUW7eg7&#10;h1HGrtS2w4uEu0anSTLVDmuWhgpbeqmo+NmenIHZx2ue7j6LSUy/F2+nvG6/9vcHY+4G/fMTqEh9&#10;/Df/Xb9bwZ8/Tsaz0XQs0PKTLECvrgAAAP//AwBQSwECLQAUAAYACAAAACEA2+H2y+4AAACFAQAA&#10;EwAAAAAAAAAAAAAAAAAAAAAAW0NvbnRlbnRfVHlwZXNdLnhtbFBLAQItABQABgAIAAAAIQBa9Cxb&#10;vwAAABUBAAALAAAAAAAAAAAAAAAAAB8BAABfcmVscy8ucmVsc1BLAQItABQABgAIAAAAIQD98xff&#10;zgAAAOMAAAAPAAAAAAAAAAAAAAAAAAcCAABkcnMvZG93bnJldi54bWxQSwUGAAAAAAMAAwC3AAAA&#10;AgMAAAAA&#10;" strokecolor="#4579b8 [3044]" strokeweight="6pt"/>
                <w10:anchorlock/>
              </v:group>
            </w:pict>
          </mc:Fallback>
        </mc:AlternateContent>
      </w:r>
    </w:p>
    <w:p w14:paraId="02155253" w14:textId="5997A584" w:rsidR="00153DFF" w:rsidRPr="00FA22F8" w:rsidRDefault="003A47BC" w:rsidP="00FA22F8">
      <w:pPr>
        <w:pStyle w:val="Caption1"/>
        <w:rPr>
          <w:lang w:val="en-US"/>
        </w:rPr>
      </w:pPr>
      <w:bookmarkStart w:id="270" w:name="_Toc228801742"/>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9</w:t>
      </w:r>
      <w:r w:rsidRPr="00FA22F8">
        <w:rPr>
          <w:lang w:val="en-US"/>
        </w:rPr>
        <w:fldChar w:fldCharType="end"/>
      </w:r>
      <w:r w:rsidRPr="00FA22F8">
        <w:rPr>
          <w:lang w:val="en-US"/>
        </w:rPr>
        <w:t xml:space="preserve"> - Market message request sequence schema</w:t>
      </w:r>
      <w:bookmarkEnd w:id="270"/>
    </w:p>
    <w:p w14:paraId="20BE29FE" w14:textId="77777777" w:rsidR="008A401D" w:rsidRPr="00FA22F8" w:rsidRDefault="008A401D" w:rsidP="002D13F5">
      <w:pPr>
        <w:spacing w:after="0"/>
        <w:rPr>
          <w:lang w:val="en-US"/>
        </w:rPr>
      </w:pPr>
    </w:p>
    <w:p w14:paraId="73783A2D" w14:textId="77777777" w:rsidR="00F772DB" w:rsidRPr="00FA22F8" w:rsidRDefault="00F772DB" w:rsidP="005710ED">
      <w:pPr>
        <w:pStyle w:val="Nadpis3"/>
        <w:rPr>
          <w:lang w:val="en-US"/>
        </w:rPr>
      </w:pPr>
      <w:bookmarkStart w:id="271" w:name="_Toc214546276"/>
      <w:bookmarkStart w:id="272" w:name="_Toc214546380"/>
      <w:bookmarkStart w:id="273" w:name="_Toc228801722"/>
      <w:bookmarkStart w:id="274" w:name="_Toc418165602"/>
      <w:bookmarkStart w:id="275" w:name="_Toc419206626"/>
      <w:bookmarkStart w:id="276" w:name="_Toc419212634"/>
      <w:bookmarkStart w:id="277" w:name="_Toc430271204"/>
      <w:bookmarkStart w:id="278" w:name="_Toc93303170"/>
      <w:bookmarkStart w:id="279" w:name="_Toc203567297"/>
      <w:bookmarkStart w:id="280" w:name="_Toc203996338"/>
      <w:bookmarkStart w:id="281" w:name="_Toc203997537"/>
      <w:r w:rsidRPr="00FA22F8">
        <w:rPr>
          <w:lang w:val="en-US"/>
        </w:rPr>
        <w:t>Product and market contract request</w:t>
      </w:r>
      <w:bookmarkEnd w:id="271"/>
      <w:bookmarkEnd w:id="272"/>
      <w:bookmarkEnd w:id="273"/>
      <w:r w:rsidRPr="00FA22F8">
        <w:rPr>
          <w:lang w:val="en-US"/>
        </w:rPr>
        <w:t xml:space="preserve"> </w:t>
      </w:r>
    </w:p>
    <w:bookmarkEnd w:id="274"/>
    <w:bookmarkEnd w:id="275"/>
    <w:bookmarkEnd w:id="276"/>
    <w:bookmarkEnd w:id="277"/>
    <w:bookmarkEnd w:id="278"/>
    <w:bookmarkEnd w:id="279"/>
    <w:bookmarkEnd w:id="280"/>
    <w:bookmarkEnd w:id="281"/>
    <w:p w14:paraId="0684C83E" w14:textId="28766887" w:rsidR="00F772DB" w:rsidRPr="00FA22F8" w:rsidRDefault="00F772DB" w:rsidP="00F772DB">
      <w:pPr>
        <w:rPr>
          <w:lang w:val="en-US"/>
        </w:rPr>
      </w:pPr>
      <w:r w:rsidRPr="00FA22F8">
        <w:rPr>
          <w:lang w:val="en-US"/>
        </w:rPr>
        <w:t xml:space="preserve">The user may request the list of valid products via the </w:t>
      </w:r>
      <w:proofErr w:type="spellStart"/>
      <w:r w:rsidRPr="00FA22F8">
        <w:rPr>
          <w:i/>
          <w:lang w:val="en-US"/>
        </w:rPr>
        <w:t>ProductInfoReq</w:t>
      </w:r>
      <w:proofErr w:type="spellEnd"/>
      <w:r w:rsidRPr="00FA22F8">
        <w:rPr>
          <w:i/>
          <w:lang w:val="en-US"/>
        </w:rPr>
        <w:t xml:space="preserve"> </w:t>
      </w:r>
      <w:proofErr w:type="gramStart"/>
      <w:r w:rsidRPr="00FA22F8">
        <w:rPr>
          <w:lang w:val="en-US"/>
        </w:rPr>
        <w:t>request</w:t>
      </w:r>
      <w:proofErr w:type="gramEnd"/>
      <w:r w:rsidRPr="00FA22F8">
        <w:rPr>
          <w:lang w:val="en-US"/>
        </w:rPr>
        <w:t xml:space="preserve"> and the response is sent in the message </w:t>
      </w:r>
      <w:proofErr w:type="spellStart"/>
      <w:r w:rsidRPr="00FA22F8">
        <w:rPr>
          <w:i/>
          <w:lang w:val="en-US"/>
        </w:rPr>
        <w:t>ProductInfoRprt</w:t>
      </w:r>
      <w:proofErr w:type="spellEnd"/>
      <w:r w:rsidRPr="00FA22F8">
        <w:rPr>
          <w:lang w:val="en-US"/>
        </w:rPr>
        <w:t xml:space="preserve">. In case of a product modification, the </w:t>
      </w:r>
      <w:proofErr w:type="spellStart"/>
      <w:r w:rsidRPr="00FA22F8">
        <w:rPr>
          <w:i/>
          <w:lang w:val="en-US"/>
        </w:rPr>
        <w:t>ProductInfoRprt</w:t>
      </w:r>
      <w:proofErr w:type="spellEnd"/>
      <w:r w:rsidRPr="00FA22F8">
        <w:rPr>
          <w:i/>
          <w:lang w:val="en-US"/>
        </w:rPr>
        <w:t xml:space="preserve"> </w:t>
      </w:r>
      <w:r w:rsidRPr="00FA22F8">
        <w:rPr>
          <w:lang w:val="en-US"/>
        </w:rPr>
        <w:t>distributed public message is sent to all OTE users.</w:t>
      </w:r>
    </w:p>
    <w:p w14:paraId="717186AC" w14:textId="77777777" w:rsidR="00F772DB" w:rsidRPr="00FA22F8" w:rsidRDefault="00F772DB" w:rsidP="00F772DB">
      <w:pPr>
        <w:rPr>
          <w:lang w:val="en-US"/>
        </w:rPr>
      </w:pPr>
      <w:r w:rsidRPr="00FA22F8">
        <w:rPr>
          <w:lang w:val="en-US"/>
        </w:rPr>
        <w:t xml:space="preserve">Similar situation occurs in case of the Contract information. The user may request the list of valid </w:t>
      </w:r>
      <w:proofErr w:type="gramStart"/>
      <w:r w:rsidRPr="00FA22F8">
        <w:rPr>
          <w:lang w:val="en-US"/>
        </w:rPr>
        <w:t>contract</w:t>
      </w:r>
      <w:proofErr w:type="gramEnd"/>
      <w:r w:rsidRPr="00FA22F8">
        <w:rPr>
          <w:lang w:val="en-US"/>
        </w:rPr>
        <w:t xml:space="preserve"> via the </w:t>
      </w:r>
      <w:proofErr w:type="spellStart"/>
      <w:r w:rsidRPr="00FA22F8">
        <w:rPr>
          <w:i/>
          <w:lang w:val="en-US"/>
        </w:rPr>
        <w:t>ContractInfoReq</w:t>
      </w:r>
      <w:proofErr w:type="spellEnd"/>
      <w:r w:rsidRPr="00FA22F8">
        <w:rPr>
          <w:lang w:val="en-US"/>
        </w:rPr>
        <w:t xml:space="preserve"> and the response is delivered through the message </w:t>
      </w:r>
      <w:proofErr w:type="spellStart"/>
      <w:r w:rsidRPr="00FA22F8">
        <w:rPr>
          <w:i/>
          <w:lang w:val="en-US"/>
        </w:rPr>
        <w:t>ContractInfoRprt</w:t>
      </w:r>
      <w:proofErr w:type="spellEnd"/>
      <w:r w:rsidRPr="00FA22F8">
        <w:rPr>
          <w:lang w:val="en-US"/>
        </w:rPr>
        <w:t xml:space="preserve">. In case of a contract modification, all OTE users will receive the </w:t>
      </w:r>
      <w:proofErr w:type="spellStart"/>
      <w:r w:rsidRPr="00FA22F8">
        <w:rPr>
          <w:i/>
          <w:lang w:val="en-US"/>
        </w:rPr>
        <w:t>ContractInfoRprt</w:t>
      </w:r>
      <w:proofErr w:type="spellEnd"/>
      <w:r w:rsidRPr="00FA22F8">
        <w:rPr>
          <w:lang w:val="en-US"/>
        </w:rPr>
        <w:t xml:space="preserve"> public distributed message.</w:t>
      </w:r>
    </w:p>
    <w:p w14:paraId="1BA02DDF" w14:textId="77777777" w:rsidR="00C032FA" w:rsidRDefault="00942A1C" w:rsidP="00C032FA">
      <w:pPr>
        <w:keepNext/>
        <w:spacing w:after="0"/>
        <w:jc w:val="center"/>
      </w:pPr>
      <w:r w:rsidRPr="00FA22F8">
        <w:rPr>
          <w:noProof/>
          <w:lang w:val="en-US" w:eastAsia="ko-KR"/>
        </w:rPr>
        <mc:AlternateContent>
          <mc:Choice Requires="wpc">
            <w:drawing>
              <wp:inline distT="0" distB="0" distL="0" distR="0" wp14:anchorId="112A2D8B" wp14:editId="2B18E497">
                <wp:extent cx="5756910" cy="2942590"/>
                <wp:effectExtent l="0" t="0" r="0" b="0"/>
                <wp:docPr id="1027841670" name="Canvas 1027841670"/>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735328580" name="Straight Connector 958"/>
                        <wps:cNvCnPr>
                          <a:cxnSpLocks noChangeShapeType="1"/>
                        </wps:cNvCnPr>
                        <wps:spPr bwMode="auto">
                          <a:xfrm flipH="1">
                            <a:off x="1381892" y="492359"/>
                            <a:ext cx="8932" cy="86351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9229552" name="Straight Connector 959"/>
                        <wps:cNvCnPr>
                          <a:cxnSpLocks noChangeShapeType="1"/>
                        </wps:cNvCnPr>
                        <wps:spPr bwMode="auto">
                          <a:xfrm>
                            <a:off x="4760181" y="500359"/>
                            <a:ext cx="0" cy="85551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141577673" name="Text Box 64"/>
                        <wps:cNvSpPr txBox="1">
                          <a:spLocks noChangeArrowheads="1"/>
                        </wps:cNvSpPr>
                        <wps:spPr bwMode="auto">
                          <a:xfrm>
                            <a:off x="875215" y="50353"/>
                            <a:ext cx="1038218" cy="23539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F1E6221" w14:textId="4CAF7BE7" w:rsidR="00942A1C" w:rsidRPr="00902788" w:rsidRDefault="00C032FA" w:rsidP="00902788">
                              <w:pPr>
                                <w:pStyle w:val="Normlnweb"/>
                                <w:spacing w:beforeAutospacing="0" w:after="0" w:afterAutospacing="0"/>
                                <w:jc w:val="center"/>
                                <w:rPr>
                                  <w:rFonts w:ascii="Times New Roman" w:hAnsi="Times New Roman" w:cs="Times New Roman"/>
                                  <w:sz w:val="16"/>
                                  <w:szCs w:val="16"/>
                                  <w:lang w:val="cs-CZ"/>
                                </w:rPr>
                              </w:pPr>
                              <w:r>
                                <w:rPr>
                                  <w:rFonts w:ascii="Times New Roman" w:eastAsia="Times New Roman" w:hAnsi="Times New Roman" w:cs="Times New Roman"/>
                                  <w:b/>
                                  <w:bCs/>
                                  <w:sz w:val="16"/>
                                  <w:szCs w:val="16"/>
                                  <w:lang w:val="cs-CZ"/>
                                </w:rPr>
                                <w:t>User</w:t>
                              </w:r>
                            </w:p>
                            <w:p w14:paraId="3BA75F29" w14:textId="03312B68" w:rsidR="00942A1C" w:rsidRPr="00902788" w:rsidRDefault="00942A1C" w:rsidP="00902788">
                              <w:pPr>
                                <w:pStyle w:val="Normlnweb"/>
                                <w:spacing w:beforeAutospacing="0" w:after="0" w:afterAutospacing="0"/>
                                <w:jc w:val="center"/>
                                <w:rPr>
                                  <w:rFonts w:ascii="Times New Roman" w:hAnsi="Times New Roman" w:cs="Times New Roman"/>
                                  <w:sz w:val="16"/>
                                  <w:szCs w:val="16"/>
                                </w:rPr>
                              </w:pPr>
                              <w:r w:rsidRPr="00D75B3E">
                                <w:rPr>
                                  <w:rFonts w:ascii="Times New Roman" w:eastAsia="Times New Roman" w:hAnsi="Times New Roman" w:cs="Times New Roman"/>
                                  <w:b/>
                                  <w:bCs/>
                                  <w:sz w:val="16"/>
                                  <w:szCs w:val="16"/>
                                  <w:lang w:val="cs-CZ"/>
                                </w:rPr>
                                <w:t xml:space="preserve"> (</w:t>
                              </w:r>
                              <w:r w:rsidR="00C032FA">
                                <w:rPr>
                                  <w:rFonts w:ascii="Times New Roman" w:eastAsia="Times New Roman" w:hAnsi="Times New Roman" w:cs="Times New Roman"/>
                                  <w:b/>
                                  <w:bCs/>
                                  <w:sz w:val="16"/>
                                  <w:szCs w:val="16"/>
                                  <w:lang w:val="cs-CZ"/>
                                </w:rPr>
                                <w:t>request initiator</w:t>
                              </w:r>
                              <w:r w:rsidRPr="00902788">
                                <w:rPr>
                                  <w:rFonts w:ascii="Times New Roman" w:eastAsia="Times New Roman" w:hAnsi="Times New Roman" w:cs="Times New Roman"/>
                                  <w:b/>
                                  <w:bCs/>
                                  <w:sz w:val="16"/>
                                  <w:szCs w:val="16"/>
                                  <w:lang w:val="de-DE"/>
                                </w:rPr>
                                <w:t>)</w:t>
                              </w:r>
                            </w:p>
                            <w:p w14:paraId="1EFA7333" w14:textId="77777777" w:rsidR="00942A1C" w:rsidRPr="00902788" w:rsidRDefault="00942A1C" w:rsidP="00902788">
                              <w:pPr>
                                <w:spacing w:after="0"/>
                                <w:jc w:val="center"/>
                                <w:rPr>
                                  <w:b/>
                                  <w:sz w:val="16"/>
                                  <w:szCs w:val="16"/>
                                  <w:lang w:val="de-DE"/>
                                </w:rPr>
                              </w:pPr>
                            </w:p>
                            <w:p w14:paraId="09223410" w14:textId="77777777" w:rsidR="00942A1C" w:rsidRPr="00D75B3E" w:rsidRDefault="00942A1C" w:rsidP="00902788">
                              <w:pPr>
                                <w:spacing w:after="0"/>
                                <w:jc w:val="center"/>
                                <w:rPr>
                                  <w:b/>
                                  <w:sz w:val="16"/>
                                  <w:szCs w:val="16"/>
                                  <w:lang w:val="de-DE"/>
                                </w:rPr>
                              </w:pPr>
                            </w:p>
                          </w:txbxContent>
                        </wps:txbx>
                        <wps:bodyPr rot="0" vert="horz" wrap="square" lIns="0" tIns="0" rIns="0" bIns="0" anchor="ctr" anchorCtr="0" upright="1">
                          <a:noAutofit/>
                        </wps:bodyPr>
                      </wps:wsp>
                      <wps:wsp>
                        <wps:cNvPr id="75794378" name="Text Box 80"/>
                        <wps:cNvSpPr txBox="1">
                          <a:spLocks noChangeArrowheads="1"/>
                        </wps:cNvSpPr>
                        <wps:spPr bwMode="auto">
                          <a:xfrm>
                            <a:off x="4337374" y="50353"/>
                            <a:ext cx="855115" cy="35560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033F6B3" w14:textId="5EE7BF1F" w:rsidR="00942A1C" w:rsidRPr="00D44E0C" w:rsidRDefault="00942A1C" w:rsidP="00942A1C">
                              <w:pPr>
                                <w:spacing w:after="0"/>
                                <w:jc w:val="center"/>
                                <w:rPr>
                                  <w:b/>
                                  <w:sz w:val="16"/>
                                  <w:szCs w:val="16"/>
                                </w:rPr>
                              </w:pPr>
                              <w:r>
                                <w:rPr>
                                  <w:b/>
                                  <w:sz w:val="16"/>
                                  <w:szCs w:val="16"/>
                                </w:rPr>
                                <w:t>OTE</w:t>
                              </w:r>
                            </w:p>
                          </w:txbxContent>
                        </wps:txbx>
                        <wps:bodyPr rot="0" vert="horz" wrap="square" lIns="0" tIns="0" rIns="0" bIns="0" anchor="ctr" anchorCtr="0" upright="1">
                          <a:noAutofit/>
                        </wps:bodyPr>
                      </wps:wsp>
                      <wps:wsp>
                        <wps:cNvPr id="713210689" name="Straight Arrow Connector 88"/>
                        <wps:cNvCnPr>
                          <a:cxnSpLocks noChangeShapeType="1"/>
                        </wps:cNvCnPr>
                        <wps:spPr bwMode="auto">
                          <a:xfrm>
                            <a:off x="1458625" y="610960"/>
                            <a:ext cx="325125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848935633" name="Text Box 89"/>
                        <wps:cNvSpPr txBox="1">
                          <a:spLocks noChangeArrowheads="1"/>
                        </wps:cNvSpPr>
                        <wps:spPr bwMode="auto">
                          <a:xfrm>
                            <a:off x="2508543" y="435358"/>
                            <a:ext cx="1303822" cy="2435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48BDCEF" w14:textId="77777777" w:rsidR="00942A1C" w:rsidRPr="00D44E0C" w:rsidRDefault="00942A1C" w:rsidP="00902788">
                              <w:pPr>
                                <w:spacing w:after="0"/>
                                <w:jc w:val="center"/>
                                <w:rPr>
                                  <w:b/>
                                  <w:sz w:val="16"/>
                                  <w:lang w:val="de-DE"/>
                                </w:rPr>
                              </w:pPr>
                              <w:r>
                                <w:rPr>
                                  <w:b/>
                                  <w:sz w:val="16"/>
                                  <w:lang w:val="de-DE"/>
                                </w:rPr>
                                <w:t>ProductInfo</w:t>
                              </w:r>
                              <w:r w:rsidRPr="00D44E0C">
                                <w:rPr>
                                  <w:b/>
                                  <w:sz w:val="16"/>
                                  <w:lang w:val="de-DE"/>
                                </w:rPr>
                                <w:t>Req</w:t>
                              </w:r>
                            </w:p>
                          </w:txbxContent>
                        </wps:txbx>
                        <wps:bodyPr rot="0" vert="horz" wrap="square" lIns="0" tIns="0" rIns="0" bIns="0" anchor="ctr" anchorCtr="0" upright="1">
                          <a:noAutofit/>
                        </wps:bodyPr>
                      </wps:wsp>
                      <wps:wsp>
                        <wps:cNvPr id="460370995" name="Straight Arrow Connector 103"/>
                        <wps:cNvCnPr>
                          <a:cxnSpLocks noChangeShapeType="1"/>
                        </wps:cNvCnPr>
                        <wps:spPr bwMode="auto">
                          <a:xfrm flipH="1">
                            <a:off x="1450125" y="1786475"/>
                            <a:ext cx="325965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42453637" name="Text Box 112"/>
                        <wps:cNvSpPr txBox="1">
                          <a:spLocks noChangeArrowheads="1"/>
                        </wps:cNvSpPr>
                        <wps:spPr bwMode="auto">
                          <a:xfrm>
                            <a:off x="2694846" y="1644373"/>
                            <a:ext cx="1049718" cy="18950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4A7A799" w14:textId="77777777" w:rsidR="00942A1C" w:rsidRPr="002A22E2" w:rsidRDefault="00942A1C" w:rsidP="00902788">
                              <w:pPr>
                                <w:pStyle w:val="Normlnweb"/>
                                <w:spacing w:beforeAutospacing="0" w:after="0" w:afterAutospacing="0"/>
                                <w:jc w:val="center"/>
                                <w:rPr>
                                  <w:rFonts w:ascii="Times New Roman" w:hAnsi="Times New Roman" w:cs="Times New Roman"/>
                                </w:rPr>
                              </w:pPr>
                              <w:r>
                                <w:rPr>
                                  <w:rFonts w:ascii="Times New Roman" w:eastAsia="Calibri" w:hAnsi="Times New Roman" w:cs="Times New Roman"/>
                                  <w:b/>
                                  <w:bCs/>
                                  <w:sz w:val="16"/>
                                  <w:szCs w:val="16"/>
                                </w:rPr>
                                <w:t>ProductInfoRprt</w:t>
                              </w:r>
                            </w:p>
                          </w:txbxContent>
                        </wps:txbx>
                        <wps:bodyPr rot="0" vert="horz" wrap="square" lIns="0" tIns="0" rIns="0" bIns="0" anchor="ctr" anchorCtr="0" upright="1">
                          <a:noAutofit/>
                        </wps:bodyPr>
                      </wps:wsp>
                      <wps:wsp>
                        <wps:cNvPr id="668883806" name="Straight Arrow Connector 116"/>
                        <wps:cNvCnPr>
                          <a:cxnSpLocks noChangeShapeType="1"/>
                        </wps:cNvCnPr>
                        <wps:spPr bwMode="auto">
                          <a:xfrm flipH="1">
                            <a:off x="1458625" y="2168080"/>
                            <a:ext cx="325955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781917538" name="Text Box 117"/>
                        <wps:cNvSpPr txBox="1">
                          <a:spLocks noChangeArrowheads="1"/>
                        </wps:cNvSpPr>
                        <wps:spPr bwMode="auto">
                          <a:xfrm>
                            <a:off x="2694846" y="2038178"/>
                            <a:ext cx="1049718" cy="2307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ED57A97" w14:textId="77777777" w:rsidR="00942A1C" w:rsidRPr="002A22E2" w:rsidRDefault="00942A1C" w:rsidP="00902788">
                              <w:pPr>
                                <w:pStyle w:val="Normlnweb"/>
                                <w:spacing w:beforeAutospacing="0" w:after="0" w:afterAutospacing="0"/>
                                <w:jc w:val="center"/>
                                <w:rPr>
                                  <w:rFonts w:ascii="Times New Roman" w:hAnsi="Times New Roman" w:cs="Times New Roman"/>
                                </w:rPr>
                              </w:pPr>
                              <w:r>
                                <w:rPr>
                                  <w:rFonts w:ascii="Times New Roman" w:eastAsia="Calibri" w:hAnsi="Times New Roman" w:cs="Times New Roman"/>
                                  <w:b/>
                                  <w:bCs/>
                                  <w:sz w:val="16"/>
                                  <w:szCs w:val="16"/>
                                </w:rPr>
                                <w:t>ContractInfoRprt</w:t>
                              </w:r>
                            </w:p>
                          </w:txbxContent>
                        </wps:txbx>
                        <wps:bodyPr rot="0" vert="horz" wrap="square" lIns="0" tIns="0" rIns="0" bIns="0" anchor="ctr" anchorCtr="0" upright="1">
                          <a:noAutofit/>
                        </wps:bodyPr>
                      </wps:wsp>
                      <wps:wsp>
                        <wps:cNvPr id="695547627" name="Rectangle 118"/>
                        <wps:cNvSpPr>
                          <a:spLocks noChangeArrowheads="1"/>
                        </wps:cNvSpPr>
                        <wps:spPr bwMode="auto">
                          <a:xfrm>
                            <a:off x="3188054" y="1885776"/>
                            <a:ext cx="8380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2ECCBCD0" w14:textId="77777777" w:rsidR="00942A1C" w:rsidRPr="00D44E0C" w:rsidRDefault="00942A1C" w:rsidP="00942A1C">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s:wsp>
                        <wps:cNvPr id="825330845" name="Rectangle 119"/>
                        <wps:cNvSpPr>
                          <a:spLocks noChangeArrowheads="1"/>
                        </wps:cNvSpPr>
                        <wps:spPr bwMode="auto">
                          <a:xfrm>
                            <a:off x="3188654" y="1955277"/>
                            <a:ext cx="8310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7F7435C0" w14:textId="77777777" w:rsidR="00942A1C" w:rsidRPr="00D44E0C" w:rsidRDefault="00942A1C" w:rsidP="00942A1C">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s:wsp>
                        <wps:cNvPr id="446638324" name="Rectangle 120"/>
                        <wps:cNvSpPr>
                          <a:spLocks noChangeArrowheads="1"/>
                        </wps:cNvSpPr>
                        <wps:spPr bwMode="auto">
                          <a:xfrm>
                            <a:off x="3188654" y="2025778"/>
                            <a:ext cx="8310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283EFDD0" w14:textId="77777777" w:rsidR="00942A1C" w:rsidRPr="00D44E0C" w:rsidRDefault="00942A1C" w:rsidP="00942A1C">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g:wgp>
                        <wpg:cNvPr id="729876314" name="Group 121"/>
                        <wpg:cNvGrpSpPr>
                          <a:grpSpLocks/>
                        </wpg:cNvGrpSpPr>
                        <wpg:grpSpPr bwMode="auto">
                          <a:xfrm>
                            <a:off x="875215" y="2492998"/>
                            <a:ext cx="4842588" cy="369576"/>
                            <a:chOff x="0" y="749"/>
                            <a:chExt cx="48433" cy="3695"/>
                          </a:xfrm>
                        </wpg:grpSpPr>
                        <wps:wsp>
                          <wps:cNvPr id="1387336213" name="Straight Arrow Connector 122"/>
                          <wps:cNvCnPr>
                            <a:cxnSpLocks noChangeShapeType="1"/>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2061256928" name="Straight Arrow Connector 123"/>
                          <wps:cNvCnPr>
                            <a:cxnSpLocks noChangeShapeType="1"/>
                          </wps:cNvCnPr>
                          <wps:spPr bwMode="auto">
                            <a:xfrm flipH="1">
                              <a:off x="0" y="1788"/>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587514644" name="Text Box 4"/>
                          <wps:cNvSpPr txBox="1">
                            <a:spLocks noChangeArrowheads="1"/>
                          </wps:cNvSpPr>
                          <wps:spPr bwMode="auto">
                            <a:xfrm>
                              <a:off x="7553" y="749"/>
                              <a:ext cx="40880" cy="1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117D4CC" w14:textId="77777777" w:rsidR="00C032FA" w:rsidRPr="001F56A3" w:rsidRDefault="00C032FA" w:rsidP="00C032FA">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5A4B45EA"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14C5F781"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09B4CD02"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78298197"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6B5D8313"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5DF38FA9" w14:textId="77777777" w:rsidR="00942A1C" w:rsidRPr="00D44E0C" w:rsidRDefault="00942A1C" w:rsidP="00942A1C">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1572711767" name="Text Box 5"/>
                          <wps:cNvSpPr txBox="1">
                            <a:spLocks noChangeArrowheads="1"/>
                          </wps:cNvSpPr>
                          <wps:spPr bwMode="auto">
                            <a:xfrm>
                              <a:off x="7553" y="2577"/>
                              <a:ext cx="40880" cy="1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9453EF1" w14:textId="77777777" w:rsidR="00C032FA" w:rsidRPr="00455D1C" w:rsidRDefault="00C032FA" w:rsidP="00C032FA">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708CA699" w14:textId="77777777" w:rsidR="00C032FA" w:rsidRPr="00FD1895" w:rsidRDefault="00C032FA" w:rsidP="00C032FA">
                                <w:pPr>
                                  <w:pStyle w:val="Normlnweb"/>
                                  <w:spacing w:beforeAutospacing="0" w:after="0" w:afterAutospacing="0"/>
                                  <w:rPr>
                                    <w:rFonts w:asciiTheme="minorHAnsi" w:hAnsiTheme="minorHAnsi"/>
                                    <w:lang w:val="cs-CZ"/>
                                  </w:rPr>
                                </w:pPr>
                              </w:p>
                              <w:p w14:paraId="5EE02FF2" w14:textId="77777777" w:rsidR="00C032FA" w:rsidRPr="00D44E0C" w:rsidRDefault="00C032FA" w:rsidP="00C032FA">
                                <w:pPr>
                                  <w:pStyle w:val="Normlnweb"/>
                                  <w:spacing w:before="120"/>
                                  <w:rPr>
                                    <w:rFonts w:asciiTheme="minorHAnsi" w:hAnsiTheme="minorHAnsi"/>
                                    <w:lang w:val="cs-CZ"/>
                                  </w:rPr>
                                </w:pPr>
                              </w:p>
                              <w:p w14:paraId="63DB2F84" w14:textId="4B647F3D" w:rsidR="00942A1C" w:rsidRPr="00D44E0C" w:rsidRDefault="00942A1C" w:rsidP="00942A1C">
                                <w:pPr>
                                  <w:pStyle w:val="Normlnweb"/>
                                  <w:spacing w:before="120"/>
                                  <w:rPr>
                                    <w:rFonts w:asciiTheme="minorHAnsi" w:hAnsiTheme="minorHAnsi"/>
                                    <w:lang w:val="cs-CZ"/>
                                  </w:rPr>
                                </w:pPr>
                              </w:p>
                            </w:txbxContent>
                          </wps:txbx>
                          <wps:bodyPr rot="0" vert="horz" wrap="square" lIns="180000" tIns="0" rIns="0" bIns="0" anchor="ctr" anchorCtr="0" upright="1">
                            <a:noAutofit/>
                          </wps:bodyPr>
                        </wps:wsp>
                      </wpg:wgp>
                      <wps:wsp>
                        <wps:cNvPr id="280846471" name="Straight Arrow Connector 347"/>
                        <wps:cNvCnPr>
                          <a:cxnSpLocks noChangeShapeType="1"/>
                        </wps:cNvCnPr>
                        <wps:spPr bwMode="auto">
                          <a:xfrm flipH="1">
                            <a:off x="1450125" y="829763"/>
                            <a:ext cx="325965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724260683" name="Text Box 89"/>
                        <wps:cNvSpPr txBox="1">
                          <a:spLocks noChangeArrowheads="1"/>
                        </wps:cNvSpPr>
                        <wps:spPr bwMode="auto">
                          <a:xfrm>
                            <a:off x="2508643" y="734462"/>
                            <a:ext cx="1303722" cy="17150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ABAD515" w14:textId="77777777" w:rsidR="00942A1C" w:rsidRPr="00D44E0C" w:rsidRDefault="00942A1C" w:rsidP="00902788">
                              <w:pPr>
                                <w:pStyle w:val="Normlnweb"/>
                                <w:spacing w:beforeAutospacing="0" w:after="0" w:afterAutospacing="0"/>
                                <w:jc w:val="center"/>
                                <w:rPr>
                                  <w:rFonts w:ascii="Times New Roman" w:hAnsi="Times New Roman" w:cs="Times New Roman"/>
                                </w:rPr>
                              </w:pPr>
                              <w:r>
                                <w:rPr>
                                  <w:rFonts w:ascii="Times New Roman" w:eastAsia="Calibri" w:hAnsi="Times New Roman" w:cs="Times New Roman"/>
                                  <w:b/>
                                  <w:bCs/>
                                  <w:sz w:val="16"/>
                                  <w:szCs w:val="16"/>
                                </w:rPr>
                                <w:t>ProductInfoRprt</w:t>
                              </w:r>
                            </w:p>
                          </w:txbxContent>
                        </wps:txbx>
                        <wps:bodyPr rot="0" vert="horz" wrap="square" lIns="0" tIns="0" rIns="0" bIns="0" anchor="ctr" anchorCtr="0" upright="1">
                          <a:noAutofit/>
                        </wps:bodyPr>
                      </wps:wsp>
                      <wps:wsp>
                        <wps:cNvPr id="271934630" name="Straight Arrow Connector 112"/>
                        <wps:cNvCnPr>
                          <a:cxnSpLocks noChangeShapeType="1"/>
                        </wps:cNvCnPr>
                        <wps:spPr bwMode="auto">
                          <a:xfrm>
                            <a:off x="1451725" y="1101066"/>
                            <a:ext cx="325055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582072403" name="Text Box 89"/>
                        <wps:cNvSpPr txBox="1">
                          <a:spLocks noChangeArrowheads="1"/>
                        </wps:cNvSpPr>
                        <wps:spPr bwMode="auto">
                          <a:xfrm>
                            <a:off x="2500643" y="948964"/>
                            <a:ext cx="1303722" cy="2432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C8D89AE" w14:textId="77777777" w:rsidR="00942A1C" w:rsidRPr="00105788" w:rsidRDefault="00942A1C" w:rsidP="0090278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lang w:val="de-DE"/>
                                </w:rPr>
                                <w:t>Contract</w:t>
                              </w:r>
                              <w:r w:rsidRPr="00105788">
                                <w:rPr>
                                  <w:rFonts w:ascii="Times New Roman" w:eastAsia="Times New Roman" w:hAnsi="Times New Roman" w:cs="Times New Roman"/>
                                  <w:b/>
                                  <w:bCs/>
                                  <w:sz w:val="16"/>
                                  <w:szCs w:val="16"/>
                                  <w:lang w:val="de-DE"/>
                                </w:rPr>
                                <w:t>InfoReq</w:t>
                              </w:r>
                            </w:p>
                          </w:txbxContent>
                        </wps:txbx>
                        <wps:bodyPr rot="0" vert="horz" wrap="square" lIns="0" tIns="0" rIns="0" bIns="0" anchor="ctr" anchorCtr="0" upright="1">
                          <a:noAutofit/>
                        </wps:bodyPr>
                      </wps:wsp>
                      <wps:wsp>
                        <wps:cNvPr id="689750391" name="Straight Arrow Connector 114"/>
                        <wps:cNvCnPr>
                          <a:cxnSpLocks noChangeShapeType="1"/>
                        </wps:cNvCnPr>
                        <wps:spPr bwMode="auto">
                          <a:xfrm flipH="1">
                            <a:off x="1442825" y="1287669"/>
                            <a:ext cx="325885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511917132" name="Text Box 89"/>
                        <wps:cNvSpPr txBox="1">
                          <a:spLocks noChangeArrowheads="1"/>
                        </wps:cNvSpPr>
                        <wps:spPr bwMode="auto">
                          <a:xfrm>
                            <a:off x="2501343" y="1184467"/>
                            <a:ext cx="1303022" cy="17140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CE7A622" w14:textId="77777777" w:rsidR="00942A1C" w:rsidRPr="00105788" w:rsidRDefault="00942A1C" w:rsidP="00902788">
                              <w:pPr>
                                <w:pStyle w:val="Normlnweb"/>
                                <w:spacing w:beforeAutospacing="0" w:after="0" w:afterAutospacing="0"/>
                                <w:jc w:val="center"/>
                                <w:rPr>
                                  <w:rFonts w:ascii="Times New Roman" w:hAnsi="Times New Roman" w:cs="Times New Roman"/>
                                </w:rPr>
                              </w:pPr>
                              <w:r>
                                <w:rPr>
                                  <w:rFonts w:ascii="Times New Roman" w:eastAsia="Calibri" w:hAnsi="Times New Roman" w:cs="Times New Roman"/>
                                  <w:b/>
                                  <w:bCs/>
                                  <w:sz w:val="16"/>
                                  <w:szCs w:val="16"/>
                                </w:rPr>
                                <w:t>Contract</w:t>
                              </w:r>
                              <w:r w:rsidRPr="00105788">
                                <w:rPr>
                                  <w:rFonts w:ascii="Times New Roman" w:eastAsia="Calibri" w:hAnsi="Times New Roman" w:cs="Times New Roman"/>
                                  <w:b/>
                                  <w:bCs/>
                                  <w:sz w:val="16"/>
                                  <w:szCs w:val="16"/>
                                </w:rPr>
                                <w:t>InfoRprt</w:t>
                              </w:r>
                            </w:p>
                          </w:txbxContent>
                        </wps:txbx>
                        <wps:bodyPr rot="0" vert="horz" wrap="square" lIns="0" tIns="0" rIns="0" bIns="0" anchor="ctr" anchorCtr="0" upright="1">
                          <a:noAutofit/>
                        </wps:bodyPr>
                      </wps:wsp>
                      <wps:wsp>
                        <wps:cNvPr id="1916237017" name="Text Box 16"/>
                        <wps:cNvSpPr txBox="1">
                          <a:spLocks noChangeArrowheads="1"/>
                        </wps:cNvSpPr>
                        <wps:spPr bwMode="auto">
                          <a:xfrm>
                            <a:off x="805543" y="1409439"/>
                            <a:ext cx="1107889" cy="2540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A26EA6A" w14:textId="69722904" w:rsidR="005215FC" w:rsidRDefault="00C032FA" w:rsidP="00DD50F3">
                              <w:pPr>
                                <w:overflowPunct w:val="0"/>
                                <w:spacing w:after="0"/>
                                <w:jc w:val="center"/>
                                <w:rPr>
                                  <w:b/>
                                  <w:bCs/>
                                  <w:sz w:val="16"/>
                                  <w:szCs w:val="16"/>
                                </w:rPr>
                              </w:pPr>
                              <w:r>
                                <w:rPr>
                                  <w:b/>
                                  <w:bCs/>
                                  <w:sz w:val="16"/>
                                  <w:szCs w:val="16"/>
                                </w:rPr>
                                <w:t>Users</w:t>
                              </w:r>
                            </w:p>
                            <w:p w14:paraId="01FBA89F" w14:textId="5B9C60D5" w:rsidR="005215FC" w:rsidRDefault="005215FC" w:rsidP="00DD50F3">
                              <w:pPr>
                                <w:overflowPunct w:val="0"/>
                                <w:spacing w:after="0"/>
                                <w:jc w:val="center"/>
                                <w:rPr>
                                  <w:b/>
                                  <w:bCs/>
                                  <w:sz w:val="16"/>
                                  <w:szCs w:val="16"/>
                                </w:rPr>
                              </w:pPr>
                              <w:r>
                                <w:rPr>
                                  <w:b/>
                                  <w:bCs/>
                                  <w:sz w:val="16"/>
                                  <w:szCs w:val="16"/>
                                </w:rPr>
                                <w:t>(</w:t>
                              </w:r>
                              <w:r w:rsidR="00C032FA">
                                <w:rPr>
                                  <w:b/>
                                  <w:bCs/>
                                  <w:sz w:val="16"/>
                                  <w:szCs w:val="16"/>
                                </w:rPr>
                                <w:t>the whole</w:t>
                              </w:r>
                              <w:r>
                                <w:rPr>
                                  <w:b/>
                                  <w:bCs/>
                                  <w:sz w:val="16"/>
                                  <w:szCs w:val="16"/>
                                </w:rPr>
                                <w:t xml:space="preserve"> OTE</w:t>
                              </w:r>
                              <w:r w:rsidR="00C032FA">
                                <w:rPr>
                                  <w:b/>
                                  <w:bCs/>
                                  <w:sz w:val="16"/>
                                  <w:szCs w:val="16"/>
                                </w:rPr>
                                <w:t xml:space="preserve"> market</w:t>
                              </w:r>
                              <w:r>
                                <w:rPr>
                                  <w:b/>
                                  <w:bCs/>
                                  <w:sz w:val="16"/>
                                  <w:szCs w:val="16"/>
                                  <w:lang w:val="en-GB"/>
                                </w:rPr>
                                <w:t>)</w:t>
                              </w:r>
                            </w:p>
                          </w:txbxContent>
                        </wps:txbx>
                        <wps:bodyPr rot="0" vert="horz" wrap="square" lIns="0" tIns="0" rIns="0" bIns="0" anchor="ctr" anchorCtr="0" upright="1">
                          <a:noAutofit/>
                        </wps:bodyPr>
                      </wps:wsp>
                      <wps:wsp>
                        <wps:cNvPr id="1070556081" name="Straight Connector 1070556081"/>
                        <wps:cNvCnPr>
                          <a:cxnSpLocks noChangeShapeType="1"/>
                        </wps:cNvCnPr>
                        <wps:spPr bwMode="auto">
                          <a:xfrm>
                            <a:off x="1390824" y="1711757"/>
                            <a:ext cx="0" cy="60716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941965423" name="Straight Connector 941965423"/>
                        <wps:cNvCnPr>
                          <a:cxnSpLocks noChangeShapeType="1"/>
                        </wps:cNvCnPr>
                        <wps:spPr bwMode="auto">
                          <a:xfrm flipH="1">
                            <a:off x="4755101" y="1644373"/>
                            <a:ext cx="5080" cy="624508"/>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115681648" name="AutoShape 895"/>
                        <wps:cNvCnPr>
                          <a:cxnSpLocks noChangeShapeType="1"/>
                        </wps:cNvCnPr>
                        <wps:spPr bwMode="auto">
                          <a:xfrm>
                            <a:off x="4755101" y="925566"/>
                            <a:ext cx="5080" cy="864870"/>
                          </a:xfrm>
                          <a:prstGeom prst="straightConnector1">
                            <a:avLst/>
                          </a:prstGeom>
                          <a:noFill/>
                          <a:ln w="3175">
                            <a:solidFill>
                              <a:schemeClr val="tx2">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64651197" name="AutoShape 894"/>
                        <wps:cNvCnPr>
                          <a:cxnSpLocks noChangeShapeType="1"/>
                        </wps:cNvCnPr>
                        <wps:spPr bwMode="auto">
                          <a:xfrm>
                            <a:off x="1371697" y="1159255"/>
                            <a:ext cx="2540" cy="777875"/>
                          </a:xfrm>
                          <a:prstGeom prst="straightConnector1">
                            <a:avLst/>
                          </a:prstGeom>
                          <a:noFill/>
                          <a:ln w="317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112A2D8B" id="Canvas 1027841670" o:spid="_x0000_s1250" editas="canvas" style="width:453.3pt;height:231.7pt;mso-position-horizontal-relative:char;mso-position-vertical-relative:line" coordsize="57569,294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xAFqHwkAABlIAAAOAAAAZHJzL2Uyb0RvYy54bWzsXNty27oVfe9M/4Gj98YEQFyoiXImcXLS&#10;zpy2mSb9AJqiLlOJZEk6cvr1XRsgIUq27NiOJFv2i80rCBILa98W9Pa3q+Ui+J5V9bzIRwP2JhwE&#10;WZ4W43k+HQ3+/e33v5hBUDdJPk4WRZ6NBj+yevDbuz//6e2qHGa8mBWLcVYFaCSvh6tyNJg1TTk8&#10;O6vTWbZM6jdFmeU4OSmqZdJgt5qejatkhdaXizMehupsVVTjsirSrK5x9KM7OXhn259MsrT552RS&#10;Z02wGA3Qt8b+rezfC/p79u5tMpxWSTmbp203kgf0YpnMczzUN/UxaZLgsppfa2o5T6uiLibNm7RY&#10;nhWTyTzN7DvgbVi49TbnSf49qe3LpPg6XQex9QvbvZhSv/Pi9/liga9xhtaHdIz+rzA+GQ6uSoxO&#10;Xfpxqh/3/K+zpMzsa9XD9B/fv1TBfAzwaCEFN9JgnPJkCbB8bapkPp01wXmR5xjKogpiaWjMqEO4&#10;8zz/UlHv06v8a/lHkf6nDvLifJbk08w+49uPEs0wugPv1buFduoSD75Y/b0Y45rksinsAF5NqmUw&#10;WczLv9KN1DgGKbjCjjDMxHwQ/BgNopgLGTvwZFdNkOK8iQVOpjhrlJDMQussGVJ71EpZ1c3nrFgG&#10;tDEaLOY5fYFkmHz/o26of+tL6LAfj2S4yIPVaKAV4G7vqIvFfEyjRdfZiZKdL6rgewKIJ2ma5Y3r&#10;9+JyiXdzx2MZ4m48Bs1dLjEl3OGuk74V24+NB1TFZT62N86yZPyp3W6S+cJto9+LvP289EXd2FwU&#10;4x9fqu6zAzoHwhCPOY+lxEDcgiA7cBtw+OUIog/d4ibSKmSGWdxgFK7hBmi3oJHyFTRHAg2LmNRa&#10;adHB5htN6g/FVaAimjQtVr4SYTRXON5RQ71FOu+rqljRPAFBbrAO3era2c06PcwYLTmTLWTAiptM&#10;w0JhOINhJdyAiESs6YLdZFOBO28jm40J77nAUcTiBjZhIJMH0glxRY/dbmaP5uriypqEWHaf3xFK&#10;UBXOgsPjwMasqP43CFaw3qNB/d/LpMoGweJvOT4+mfpuo+o2LrqNJE9x62iQNtUgcDvnjXMKLsuK&#10;LE43wHnxHoZhMrcMTTBw/Wj57nC8pqWOI6Ex5o7XPEBhLI8B0EgILXS0C6EGXEb4JYAKKVVox/EU&#10;Aaq6z//SAcoEZ6EycYdQ77tZTux5cOYADlyPSlkkjeKOSxULY9W6QZ3bJrhkXLZY7fyhHU5b3fqj&#10;3h11jtbPunCxRD+oa7fx7YE9uKCxLnJTzeE0L8CfcDWX2Rg8miGeoy1nWZ6Qj2ciuNpSievWGug7&#10;BhlyGRoZoTsUGcAcuxAlGXYQY4IMdhsccFwRWoN+inRoHZG1nXyx9jpSodBhDP9lOxDZpkM4cz3Q&#10;HjSgjWQI6rOwZdqoSFsrvcYtqDFWUjkzfhRqrKYXPrSN3utPHz60dLTBoBRRf0zqmXNYx9iiq5Lh&#10;raHrMyQ+xiMeSaGE7lDl3UDGeA9FhwtUuIojEwEioD6mIrio12KVKNZdrIL8iQxtR0+R+7xf88Jd&#10;QaWMMcKEQMVWEuYa9zHvPh86mdfzCjlTJnRx1Cb3IXB55T6bN6WkxXETezBQLGZaiushMGPe6wCK&#10;jsN9HB4euujsjvf7wh73cRHq0/X7vOP90rkPyWckfLm30P9C6s1GVgGDFdyMTmwouKcMomDGhNIl&#10;aLBJ6c1NcBJDIylNGZoIiWeXrdxZrnhMBnFXRHuwLCIe1H35e8IzZlHkU4mR1Bw7Lp3YnnEpxfbM&#10;80srGi6FCE3kw5Q+XP2cbll133BVHVypgKMtp6/tsRGE0RcCVzsZHxBFnzpco0gpYQQHrTnPsgdX&#10;TM3DsmsHVx5ysOuW6X9RcPWh53Ni1+lwNV0LGiBW2VKe3Euo8RmphhKp3VU57QkaNI+NVoJ5uNrL&#10;Asbb+W2v/VyV5LISuU5p06oYgGT43Zvnad9esUu1QE20Nede/ZBDqxDHW/BEzM4lEvGuQKNi2XkH&#10;6Yy0AahvwtDBM9CRNQIoj88+tTIH3EqZV1vZwY006Xwwb/vc9tGFC6iQ7Vk0IowWQnHms8E7Cw8M&#10;Kdg1RRwy0+Y+JgphWwk2RMqvEaZT5hw/wuShQjZUxdxHmLcg6Vg5W4ckRJpbE/pZIOnk8rESPMsi&#10;pD07f8TnY48jG9ESUpEN3u5SEVGIcNCxNgrzjyw/bWjTyOr4A7AENxQKvZyjV+u4p6vAjFWcnJao&#10;A6IjrpG9Uj5b4PFjDcXBZUceP+TRkq1cx199ABl0uG/218rFVtx4V7bA48XB5T4A8hPriQPIukLw&#10;MA/kBnFksEFEGiHyHTl3EfWzpYf0gqDE8PVGw2N4xpsQey7lxpMzYxp1RQXtjnehPQ0dUVChWkGF&#10;Foj6reO+JiMGQYXuBBVMs9MtKjKnnHtALgjW/qQUkLCUsYiUwHvdwXCbtfA9MVwv2AavMd3pKJCl&#10;DNVWqh3EFlLsZ4Pmo+goaDXN0RYJPEOlhTQ8BCuiXteC7QkwYtgxIhQXsdOl72BESMxQj3yci7Yh&#10;sHlKknBML3qzV0YcQGyrISWM7/b5GFKQx8l8oX7GUWRy+iCObKhqE4pdYApuRHXy6WfBTs3pgz4f&#10;cgqItp8QwzHR+nwolcPp24pAyekLe05fdLJKMhb6EO2eUe6pOX3AqOIQ0kLhs22IN6RjVEE50Mos&#10;eHIdSqMQa3K2+Ixh8AytgrBrs2TUrpPyJZJ750p+qSHGctNFOUt+evHn/VZrsdArXF46bqH1omVP&#10;tOxzK1rxa0cCIKW7aO/GuR+uiDg0VEInyS6lH+UW0bZ5YhVqpu6QBb2uYt7LSvg4YhDeR9yHH74S&#10;tUbP+pq9g+fG5fBYLWBlYzuV31gU0yEJqnVHDbtp8BVJe0ESQ7VHGSjzfVGT1rPa30YIIMbff1TQ&#10;I54+YmIsudtOk6wBg7UoRu83USLAe3euxWuuuL2m/0sKj1AtPmidCmb3zVU1Z2LpNMXCEFocqNQA&#10;MCmKHrxL1kfUAeLMHqKYgImijpApY5JARYhep0U4HDDnimlItNz6pt0cVD9ueedPQWoPYti9wwoA&#10;w0/BlKlFYvtbOfQDN/19C8P1L/q8+z8AAAD//wMAUEsDBBQABgAIAAAAIQB6ABVJ3AAAAAUBAAAP&#10;AAAAZHJzL2Rvd25yZXYueG1sTI9BS8NAEIXvgv9hGcGL2I21BI3ZFCn0Iqg05gdss9NsSHY27E7b&#10;9N+7etHLwOM93vumXM9uFCcMsfek4GGRgUBqvempU9B8be+fQETWZPToCRVcMMK6ur4qdWH8mXZ4&#10;qrkTqYRioRVY5qmQMrYWnY4LPyEl7+CD05xk6KQJ+pzK3SiXWZZLp3tKC1ZPuLHYDvXRKfh832zr&#10;t3A3fPDusrSGGmoOg1K3N/PrCwjGmf/C8IOf0KFKTHt/JBPFqCA9wr83ec9ZnoPYK1jljyuQVSn/&#10;01ffAAAA//8DAFBLAQItABQABgAIAAAAIQC2gziS/gAAAOEBAAATAAAAAAAAAAAAAAAAAAAAAABb&#10;Q29udGVudF9UeXBlc10ueG1sUEsBAi0AFAAGAAgAAAAhADj9If/WAAAAlAEAAAsAAAAAAAAAAAAA&#10;AAAALwEAAF9yZWxzLy5yZWxzUEsBAi0AFAAGAAgAAAAhAAvEAWofCQAAGUgAAA4AAAAAAAAAAAAA&#10;AAAALgIAAGRycy9lMm9Eb2MueG1sUEsBAi0AFAAGAAgAAAAhAHoAFUncAAAABQEAAA8AAAAAAAAA&#10;AAAAAAAAeQsAAGRycy9kb3ducmV2LnhtbFBLBQYAAAAABAAEAPMAAACCDAAAAAA=&#10;">
                <v:shape id="_x0000_s1251" type="#_x0000_t75" style="position:absolute;width:57569;height:29425;visibility:visible;mso-wrap-style:square">
                  <v:fill o:detectmouseclick="t"/>
                  <v:path o:connecttype="none"/>
                </v:shape>
                <v:line id="Straight Connector 958" o:spid="_x0000_s1252" style="position:absolute;flip:x;visibility:visible;mso-wrap-style:square" from="13818,4923" to="13908,1355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evBAzQAAAOMAAAAPAAAAZHJzL2Rvd25yZXYueG1sRI9PS8NA&#10;EMXvgt9hGcGL2E1bWkPsttSK4MVD/wT0NmTHJHR3NmTXNu2ndw6Cx5l58977LVaDd+pEfWwDGxiP&#10;MlDEVbAt1wYO+7fHHFRMyBZdYDJwoQir5e3NAgsbzryl0y7VSkw4FmigSakrtI5VQx7jKHTEcvsO&#10;vcckY19r2+NZzL3Tkyyba48tS0KDHW0aqo67H2/gpZzjUT9sPi6fV/ra2rJ011dnzP3dsH4GlWhI&#10;/+K/73cr9Z+ms+kkn+VCIUyyAL38BQAA//8DAFBLAQItABQABgAIAAAAIQDb4fbL7gAAAIUBAAAT&#10;AAAAAAAAAAAAAAAAAAAAAABbQ29udGVudF9UeXBlc10ueG1sUEsBAi0AFAAGAAgAAAAhAFr0LFu/&#10;AAAAFQEAAAsAAAAAAAAAAAAAAAAAHwEAAF9yZWxzLy5yZWxzUEsBAi0AFAAGAAgAAAAhACN68EDN&#10;AAAA4wAAAA8AAAAAAAAAAAAAAAAABwIAAGRycy9kb3ducmV2LnhtbFBLBQYAAAAAAwADALcAAAAB&#10;AwAAAAA=&#10;" strokecolor="#4579b8 [3044]" strokeweight="6pt"/>
                <v:line id="Straight Connector 959" o:spid="_x0000_s1253" style="position:absolute;visibility:visible;mso-wrap-style:square" from="47601,5003" to="47601,1355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Si+eygAAAOEAAAAPAAAAZHJzL2Rvd25yZXYueG1sRI9Ba8JA&#10;FITvBf/D8oReSt10IbWJriKlpYWeoiL29pp9JsHs25BdNf333YLgcZiZb5j5crCtOFPvG8caniYJ&#10;COLSmYYrDdvN++MLCB+QDbaOScMveVguRndzzI27cEHndahEhLDPUUMdQpdL6cuaLPqJ64ijd3C9&#10;xRBlX0nT4yXCbStVkjxLiw3HhRo7eq2pPK5PVsP0661Qm12ZBvWTfZyKpttvH761vh8PqxmIQEO4&#10;ha/tT6NBZUplaarg/1F8A3LxBwAA//8DAFBLAQItABQABgAIAAAAIQDb4fbL7gAAAIUBAAATAAAA&#10;AAAAAAAAAAAAAAAAAABbQ29udGVudF9UeXBlc10ueG1sUEsBAi0AFAAGAAgAAAAhAFr0LFu/AAAA&#10;FQEAAAsAAAAAAAAAAAAAAAAAHwEAAF9yZWxzLy5yZWxzUEsBAi0AFAAGAAgAAAAhAKhKL57KAAAA&#10;4QAAAA8AAAAAAAAAAAAAAAAABwIAAGRycy9kb3ducmV2LnhtbFBLBQYAAAAAAwADALcAAAD+AgAA&#10;AAA=&#10;" strokecolor="#4579b8 [3044]" strokeweight="6pt"/>
                <v:shape id="Text Box 64" o:spid="_x0000_s1254" type="#_x0000_t202" style="position:absolute;left:8752;top:503;width:10382;height:23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E46hygAAAOMAAAAPAAAAZHJzL2Rvd25yZXYueG1sRI9BawIx&#10;FITvBf9DeEJvNbvWumU1ighC6a22tfT22Dw3i5uXJYnr+u8bQehxmJlvmOV6sK3oyYfGsYJ8koEg&#10;rpxuuFbw9bl7egURIrLG1jEpuFKA9Wr0sMRSuwt/UL+PtUgQDiUqMDF2pZShMmQxTFxHnLyj8xZj&#10;kr6W2uMlwW0rp1k2lxYbTgsGO9oaqk77s1UQe3+Y7TaD19eDeceTzX9+m2+lHsfDZgEi0hD/w/f2&#10;m1YwzWf5S1HMi2e4fUp/QK7+AAAA//8DAFBLAQItABQABgAIAAAAIQDb4fbL7gAAAIUBAAATAAAA&#10;AAAAAAAAAAAAAAAAAABbQ29udGVudF9UeXBlc10ueG1sUEsBAi0AFAAGAAgAAAAhAFr0LFu/AAAA&#10;FQEAAAsAAAAAAAAAAAAAAAAAHwEAAF9yZWxzLy5yZWxzUEsBAi0AFAAGAAgAAAAhALoTjqHKAAAA&#10;4wAAAA8AAAAAAAAAAAAAAAAABwIAAGRycy9kb3ducmV2LnhtbFBLBQYAAAAAAwADALcAAAD+AgAA&#10;AAA=&#10;" fillcolor="white [3201]" stroked="f" strokeweight=".5pt">
                  <v:textbox inset="0,0,0,0">
                    <w:txbxContent>
                      <w:p w14:paraId="2F1E6221" w14:textId="4CAF7BE7" w:rsidR="00942A1C" w:rsidRPr="00902788" w:rsidRDefault="00C032FA" w:rsidP="00902788">
                        <w:pPr>
                          <w:pStyle w:val="Normlnweb"/>
                          <w:spacing w:beforeAutospacing="0" w:after="0" w:afterAutospacing="0"/>
                          <w:jc w:val="center"/>
                          <w:rPr>
                            <w:rFonts w:ascii="Times New Roman" w:hAnsi="Times New Roman" w:cs="Times New Roman"/>
                            <w:sz w:val="16"/>
                            <w:szCs w:val="16"/>
                            <w:lang w:val="cs-CZ"/>
                          </w:rPr>
                        </w:pPr>
                        <w:r>
                          <w:rPr>
                            <w:rFonts w:ascii="Times New Roman" w:eastAsia="Times New Roman" w:hAnsi="Times New Roman" w:cs="Times New Roman"/>
                            <w:b/>
                            <w:bCs/>
                            <w:sz w:val="16"/>
                            <w:szCs w:val="16"/>
                            <w:lang w:val="cs-CZ"/>
                          </w:rPr>
                          <w:t>User</w:t>
                        </w:r>
                      </w:p>
                      <w:p w14:paraId="3BA75F29" w14:textId="03312B68" w:rsidR="00942A1C" w:rsidRPr="00902788" w:rsidRDefault="00942A1C" w:rsidP="00902788">
                        <w:pPr>
                          <w:pStyle w:val="Normlnweb"/>
                          <w:spacing w:beforeAutospacing="0" w:after="0" w:afterAutospacing="0"/>
                          <w:jc w:val="center"/>
                          <w:rPr>
                            <w:rFonts w:ascii="Times New Roman" w:hAnsi="Times New Roman" w:cs="Times New Roman"/>
                            <w:sz w:val="16"/>
                            <w:szCs w:val="16"/>
                          </w:rPr>
                        </w:pPr>
                        <w:r w:rsidRPr="00D75B3E">
                          <w:rPr>
                            <w:rFonts w:ascii="Times New Roman" w:eastAsia="Times New Roman" w:hAnsi="Times New Roman" w:cs="Times New Roman"/>
                            <w:b/>
                            <w:bCs/>
                            <w:sz w:val="16"/>
                            <w:szCs w:val="16"/>
                            <w:lang w:val="cs-CZ"/>
                          </w:rPr>
                          <w:t xml:space="preserve"> (</w:t>
                        </w:r>
                        <w:proofErr w:type="spellStart"/>
                        <w:r w:rsidR="00C032FA">
                          <w:rPr>
                            <w:rFonts w:ascii="Times New Roman" w:eastAsia="Times New Roman" w:hAnsi="Times New Roman" w:cs="Times New Roman"/>
                            <w:b/>
                            <w:bCs/>
                            <w:sz w:val="16"/>
                            <w:szCs w:val="16"/>
                            <w:lang w:val="cs-CZ"/>
                          </w:rPr>
                          <w:t>request</w:t>
                        </w:r>
                        <w:proofErr w:type="spellEnd"/>
                        <w:r w:rsidR="00C032FA">
                          <w:rPr>
                            <w:rFonts w:ascii="Times New Roman" w:eastAsia="Times New Roman" w:hAnsi="Times New Roman" w:cs="Times New Roman"/>
                            <w:b/>
                            <w:bCs/>
                            <w:sz w:val="16"/>
                            <w:szCs w:val="16"/>
                            <w:lang w:val="cs-CZ"/>
                          </w:rPr>
                          <w:t xml:space="preserve"> </w:t>
                        </w:r>
                        <w:proofErr w:type="spellStart"/>
                        <w:r w:rsidR="00C032FA">
                          <w:rPr>
                            <w:rFonts w:ascii="Times New Roman" w:eastAsia="Times New Roman" w:hAnsi="Times New Roman" w:cs="Times New Roman"/>
                            <w:b/>
                            <w:bCs/>
                            <w:sz w:val="16"/>
                            <w:szCs w:val="16"/>
                            <w:lang w:val="cs-CZ"/>
                          </w:rPr>
                          <w:t>initiator</w:t>
                        </w:r>
                        <w:proofErr w:type="spellEnd"/>
                        <w:r w:rsidRPr="00902788">
                          <w:rPr>
                            <w:rFonts w:ascii="Times New Roman" w:eastAsia="Times New Roman" w:hAnsi="Times New Roman" w:cs="Times New Roman"/>
                            <w:b/>
                            <w:bCs/>
                            <w:sz w:val="16"/>
                            <w:szCs w:val="16"/>
                            <w:lang w:val="de-DE"/>
                          </w:rPr>
                          <w:t>)</w:t>
                        </w:r>
                      </w:p>
                      <w:p w14:paraId="1EFA7333" w14:textId="77777777" w:rsidR="00942A1C" w:rsidRPr="00902788" w:rsidRDefault="00942A1C" w:rsidP="00902788">
                        <w:pPr>
                          <w:spacing w:after="0"/>
                          <w:jc w:val="center"/>
                          <w:rPr>
                            <w:b/>
                            <w:sz w:val="16"/>
                            <w:szCs w:val="16"/>
                            <w:lang w:val="de-DE"/>
                          </w:rPr>
                        </w:pPr>
                      </w:p>
                      <w:p w14:paraId="09223410" w14:textId="77777777" w:rsidR="00942A1C" w:rsidRPr="00D75B3E" w:rsidRDefault="00942A1C" w:rsidP="00902788">
                        <w:pPr>
                          <w:spacing w:after="0"/>
                          <w:jc w:val="center"/>
                          <w:rPr>
                            <w:b/>
                            <w:sz w:val="16"/>
                            <w:szCs w:val="16"/>
                            <w:lang w:val="de-DE"/>
                          </w:rPr>
                        </w:pPr>
                      </w:p>
                    </w:txbxContent>
                  </v:textbox>
                </v:shape>
                <v:shape id="Text Box 80" o:spid="_x0000_s1255" type="#_x0000_t202" style="position:absolute;left:43373;top:503;width:8551;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345HxgAAAOEAAAAPAAAAZHJzL2Rvd25yZXYueG1sRE/LagIx&#10;FN0L/YdwC91pxladdmoUKQjizkct3V0mt5PByc2QpOP492YhuDyc93zZ20Z05EPtWMF4lIEgLp2u&#10;uVJwPKyH7yBCRNbYOCYFVwqwXDwN5lhod+EddftYiRTCoUAFJsa2kDKUhiyGkWuJE/fnvMWYoK+k&#10;9nhJ4baRr1k2kxZrTg0GW/oyVJ73/1ZB7Pxpsl71Xl9PZotnO/75rb+VennuV58gIvXxIb67N1pB&#10;Ps0/Jm95mpwepTcgFzcAAAD//wMAUEsBAi0AFAAGAAgAAAAhANvh9svuAAAAhQEAABMAAAAAAAAA&#10;AAAAAAAAAAAAAFtDb250ZW50X1R5cGVzXS54bWxQSwECLQAUAAYACAAAACEAWvQsW78AAAAVAQAA&#10;CwAAAAAAAAAAAAAAAAAfAQAAX3JlbHMvLnJlbHNQSwECLQAUAAYACAAAACEAGN+OR8YAAADhAAAA&#10;DwAAAAAAAAAAAAAAAAAHAgAAZHJzL2Rvd25yZXYueG1sUEsFBgAAAAADAAMAtwAAAPoCAAAAAA==&#10;" fillcolor="white [3201]" stroked="f" strokeweight=".5pt">
                  <v:textbox inset="0,0,0,0">
                    <w:txbxContent>
                      <w:p w14:paraId="0033F6B3" w14:textId="5EE7BF1F" w:rsidR="00942A1C" w:rsidRPr="00D44E0C" w:rsidRDefault="00942A1C" w:rsidP="00942A1C">
                        <w:pPr>
                          <w:spacing w:after="0"/>
                          <w:jc w:val="center"/>
                          <w:rPr>
                            <w:b/>
                            <w:sz w:val="16"/>
                            <w:szCs w:val="16"/>
                          </w:rPr>
                        </w:pPr>
                        <w:r>
                          <w:rPr>
                            <w:b/>
                            <w:sz w:val="16"/>
                            <w:szCs w:val="16"/>
                          </w:rPr>
                          <w:t>OTE</w:t>
                        </w:r>
                      </w:p>
                    </w:txbxContent>
                  </v:textbox>
                </v:shape>
                <v:shape id="Straight Arrow Connector 88" o:spid="_x0000_s1256" type="#_x0000_t32" style="position:absolute;left:14586;top:6109;width:3251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M5S2zAAAAOIAAAAPAAAAZHJzL2Rvd25yZXYueG1sRI9Pa8JA&#10;FMTvhX6H5RW8SN0karTRVUQQ//VS20KPj+wzCWbfhuyq6bfvFgo9DjPzG2a+7EwtbtS6yrKCeBCB&#10;IM6trrhQ8PG+eZ6CcB5ZY22ZFHyTg+Xi8WGOmbZ3fqPbyRciQNhlqKD0vsmkdHlJBt3ANsTBO9vW&#10;oA+yLaRu8R7gppZJFKXSYMVhocSG1iXll9PVKFgPJ4fP/n60TfGV/ZGT3X58+FKq99StZiA8df4/&#10;/NfeaQWTeJjEUTp9gd9L4Q7IxQ8AAAD//wMAUEsBAi0AFAAGAAgAAAAhANvh9svuAAAAhQEAABMA&#10;AAAAAAAAAAAAAAAAAAAAAFtDb250ZW50X1R5cGVzXS54bWxQSwECLQAUAAYACAAAACEAWvQsW78A&#10;AAAVAQAACwAAAAAAAAAAAAAAAAAfAQAAX3JlbHMvLnJlbHNQSwECLQAUAAYACAAAACEAiDOUtswA&#10;AADiAAAADwAAAAAAAAAAAAAAAAAHAgAAZHJzL2Rvd25yZXYueG1sUEsFBgAAAAADAAMAtwAAAAAD&#10;AAAAAA==&#10;" strokecolor="#4579b8 [3044]">
                  <v:stroke endarrow="block"/>
                </v:shape>
                <v:shape id="Text Box 89" o:spid="_x0000_s1257" type="#_x0000_t202" style="position:absolute;left:25085;top:4353;width:13038;height:24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ekkeyQAAAOIAAAAPAAAAZHJzL2Rvd25yZXYueG1sRI9BawIx&#10;FITvQv9DeAVvNWvXynZrFCkI4q1qLb09Nq+bxc3LksR1/fdNoeBxmJlvmMVqsK3oyYfGsYLpJANB&#10;XDndcK3geNg8FSBCRNbYOiYFNwqwWj6MFlhqd+UP6vexFgnCoUQFJsaulDJUhiyGieuIk/fjvMWY&#10;pK+l9nhNcNvK5yybS4sNpwWDHb0bqs77i1UQe3+abdaD17eT2eHZTr++m0+lxo/D+g1EpCHew//t&#10;rVZQzIrX/GWe5/B3Kd0BufwFAAD//wMAUEsBAi0AFAAGAAgAAAAhANvh9svuAAAAhQEAABMAAAAA&#10;AAAAAAAAAAAAAAAAAFtDb250ZW50X1R5cGVzXS54bWxQSwECLQAUAAYACAAAACEAWvQsW78AAAAV&#10;AQAACwAAAAAAAAAAAAAAAAAfAQAAX3JlbHMvLnJlbHNQSwECLQAUAAYACAAAACEAiXpJHskAAADi&#10;AAAADwAAAAAAAAAAAAAAAAAHAgAAZHJzL2Rvd25yZXYueG1sUEsFBgAAAAADAAMAtwAAAP0CAAAA&#10;AA==&#10;" fillcolor="white [3201]" stroked="f" strokeweight=".5pt">
                  <v:textbox inset="0,0,0,0">
                    <w:txbxContent>
                      <w:p w14:paraId="648BDCEF" w14:textId="77777777" w:rsidR="00942A1C" w:rsidRPr="00D44E0C" w:rsidRDefault="00942A1C" w:rsidP="00902788">
                        <w:pPr>
                          <w:spacing w:after="0"/>
                          <w:jc w:val="center"/>
                          <w:rPr>
                            <w:b/>
                            <w:sz w:val="16"/>
                            <w:lang w:val="de-DE"/>
                          </w:rPr>
                        </w:pPr>
                        <w:proofErr w:type="spellStart"/>
                        <w:r>
                          <w:rPr>
                            <w:b/>
                            <w:sz w:val="16"/>
                            <w:lang w:val="de-DE"/>
                          </w:rPr>
                          <w:t>ProductInfo</w:t>
                        </w:r>
                        <w:r w:rsidRPr="00D44E0C">
                          <w:rPr>
                            <w:b/>
                            <w:sz w:val="16"/>
                            <w:lang w:val="de-DE"/>
                          </w:rPr>
                          <w:t>Req</w:t>
                        </w:r>
                        <w:proofErr w:type="spellEnd"/>
                      </w:p>
                    </w:txbxContent>
                  </v:textbox>
                </v:shape>
                <v:shape id="Straight Arrow Connector 103" o:spid="_x0000_s1258" type="#_x0000_t32" style="position:absolute;left:14501;top:17864;width:3259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5rL3yAAAAOIAAAAPAAAAZHJzL2Rvd25yZXYueG1sRI9RSwMx&#10;EITfBf9DWMEXsRvtWe3ZtFRBEPpk7Q9YL+vl8LI5LrGX/nsjCD4OM/MNs9pk36sjj7ELYuBmpkGx&#10;NMF20ho4vL9cP4CKicRSH4QNnDjCZn1+tqLahkne+LhPrSoQiTUZcCkNNWJsHHuKszCwFO8zjJ5S&#10;kWOLdqSpwH2Pt1ov0FMnZcHRwM+Om6/9tzfA1QGxmu+2U9Z41bmP/HRyzpjLi7x9BJU4p//wX/vV&#10;GqgWen6vl8s7+L1U7gCufwAAAP//AwBQSwECLQAUAAYACAAAACEA2+H2y+4AAACFAQAAEwAAAAAA&#10;AAAAAAAAAAAAAAAAW0NvbnRlbnRfVHlwZXNdLnhtbFBLAQItABQABgAIAAAAIQBa9CxbvwAAABUB&#10;AAALAAAAAAAAAAAAAAAAAB8BAABfcmVscy8ucmVsc1BLAQItABQABgAIAAAAIQBs5rL3yAAAAOIA&#10;AAAPAAAAAAAAAAAAAAAAAAcCAABkcnMvZG93bnJldi54bWxQSwUGAAAAAAMAAwC3AAAA/AIAAAAA&#10;" strokecolor="#4a7ebb">
                  <v:stroke dashstyle="dash" endarrow="block"/>
                </v:shape>
                <v:shape id="Text Box 112" o:spid="_x0000_s1259" type="#_x0000_t202" style="position:absolute;left:26948;top:16443;width:10497;height:189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23rWxwAAAOMAAAAPAAAAZHJzL2Rvd25yZXYueG1sRE9fa8Iw&#10;EH8f7DuEG/g2U2vnpBpFBsLY29Qpvh3NrSk2l5LEWr/9Mhjs8X7/b7kebCt68qFxrGAyzkAQV043&#10;XCs47LfPcxAhImtsHZOCOwVYrx4fllhqd+NP6nexFimEQ4kKTIxdKWWoDFkMY9cRJ+7beYsxnb6W&#10;2uMthdtW5lk2kxYbTg0GO3ozVF12V6sg9v5YbDeD1/ej+cCLnZzOzZdSo6dhswARaYj/4j/3u07z&#10;8yIvXqaz6Sv8/pQAkKsfAAAA//8DAFBLAQItABQABgAIAAAAIQDb4fbL7gAAAIUBAAATAAAAAAAA&#10;AAAAAAAAAAAAAABbQ29udGVudF9UeXBlc10ueG1sUEsBAi0AFAAGAAgAAAAhAFr0LFu/AAAAFQEA&#10;AAsAAAAAAAAAAAAAAAAAHwEAAF9yZWxzLy5yZWxzUEsBAi0AFAAGAAgAAAAhAFvbetbHAAAA4wAA&#10;AA8AAAAAAAAAAAAAAAAABwIAAGRycy9kb3ducmV2LnhtbFBLBQYAAAAAAwADALcAAAD7AgAAAAA=&#10;" fillcolor="white [3201]" stroked="f" strokeweight=".5pt">
                  <v:textbox inset="0,0,0,0">
                    <w:txbxContent>
                      <w:p w14:paraId="64A7A799" w14:textId="77777777" w:rsidR="00942A1C" w:rsidRPr="002A22E2" w:rsidRDefault="00942A1C" w:rsidP="00902788">
                        <w:pPr>
                          <w:pStyle w:val="Normlnweb"/>
                          <w:spacing w:beforeAutospacing="0" w:after="0" w:afterAutospacing="0"/>
                          <w:jc w:val="center"/>
                          <w:rPr>
                            <w:rFonts w:ascii="Times New Roman" w:hAnsi="Times New Roman" w:cs="Times New Roman"/>
                          </w:rPr>
                        </w:pPr>
                        <w:proofErr w:type="spellStart"/>
                        <w:r>
                          <w:rPr>
                            <w:rFonts w:ascii="Times New Roman" w:eastAsia="Calibri" w:hAnsi="Times New Roman" w:cs="Times New Roman"/>
                            <w:b/>
                            <w:bCs/>
                            <w:sz w:val="16"/>
                            <w:szCs w:val="16"/>
                          </w:rPr>
                          <w:t>ProductInfoRprt</w:t>
                        </w:r>
                        <w:proofErr w:type="spellEnd"/>
                      </w:p>
                    </w:txbxContent>
                  </v:textbox>
                </v:shape>
                <v:shape id="Straight Arrow Connector 116" o:spid="_x0000_s1260" type="#_x0000_t32" style="position:absolute;left:14586;top:21680;width:32595;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HjRtxwAAAOIAAAAPAAAAZHJzL2Rvd25yZXYueG1sRI/RSgMx&#10;FETfBf8hXMEXaZPasoRt09IKguCTtR9w3dxulm5ulk3spn9vBMHHYWbOMJtd9r240hi7wAYWcwWC&#10;uAm249bA6fN1pkHEhGyxD0wGbhRht72/22Btw8QfdD2mVhQIxxoNuJSGWsrYOPIY52EgLt45jB5T&#10;kWMr7YhTgftePitVSY8dlwWHA704ai7Hb2+AVicpV8v3/ZSVfOrcVz7cnDPm8SHv1yAS5fQf/mu/&#10;WQNVpbVealXB76VyB+T2BwAA//8DAFBLAQItABQABgAIAAAAIQDb4fbL7gAAAIUBAAATAAAAAAAA&#10;AAAAAAAAAAAAAABbQ29udGVudF9UeXBlc10ueG1sUEsBAi0AFAAGAAgAAAAhAFr0LFu/AAAAFQEA&#10;AAsAAAAAAAAAAAAAAAAAHwEAAF9yZWxzLy5yZWxzUEsBAi0AFAAGAAgAAAAhANseNG3HAAAA4gAA&#10;AA8AAAAAAAAAAAAAAAAABwIAAGRycy9kb3ducmV2LnhtbFBLBQYAAAAAAwADALcAAAD7AgAAAAA=&#10;" strokecolor="#4a7ebb">
                  <v:stroke dashstyle="dash" endarrow="block"/>
                </v:shape>
                <v:shape id="Text Box 117" o:spid="_x0000_s1261" type="#_x0000_t202" style="position:absolute;left:26948;top:20381;width:10497;height:23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9rm1ygAAAOMAAAAPAAAAZHJzL2Rvd25yZXYueG1sRI9BT8Mw&#10;DIXvSPyHyEjcWNoB2yjLpmnSJMSNMYa4WY1pqjVOlYSu+/f4gMTRfs/vfV6uR9+pgWJqAxsoJwUo&#10;4jrYlhsDh/fd3QJUysgWu8Bk4EIJ1qvrqyVWNpz5jYZ9bpSEcKrQgMu5r7ROtSOPaRJ6YtG+Q/SY&#10;ZYyNthHPEu47PS2KmfbYsjQ47GnrqD7tf7yBPMTjw24zRns5ulc8+fLzq/0w5vZm3DyDyjTmf/Pf&#10;9YsV/PmifCrnj/cCLT/JAvTqFwAA//8DAFBLAQItABQABgAIAAAAIQDb4fbL7gAAAIUBAAATAAAA&#10;AAAAAAAAAAAAAAAAAABbQ29udGVudF9UeXBlc10ueG1sUEsBAi0AFAAGAAgAAAAhAFr0LFu/AAAA&#10;FQEAAAsAAAAAAAAAAAAAAAAAHwEAAF9yZWxzLy5yZWxzUEsBAi0AFAAGAAgAAAAhAB32ubXKAAAA&#10;4wAAAA8AAAAAAAAAAAAAAAAABwIAAGRycy9kb3ducmV2LnhtbFBLBQYAAAAAAwADALcAAAD+AgAA&#10;AAA=&#10;" fillcolor="white [3201]" stroked="f" strokeweight=".5pt">
                  <v:textbox inset="0,0,0,0">
                    <w:txbxContent>
                      <w:p w14:paraId="0ED57A97" w14:textId="77777777" w:rsidR="00942A1C" w:rsidRPr="002A22E2" w:rsidRDefault="00942A1C" w:rsidP="00902788">
                        <w:pPr>
                          <w:pStyle w:val="Normlnweb"/>
                          <w:spacing w:beforeAutospacing="0" w:after="0" w:afterAutospacing="0"/>
                          <w:jc w:val="center"/>
                          <w:rPr>
                            <w:rFonts w:ascii="Times New Roman" w:hAnsi="Times New Roman" w:cs="Times New Roman"/>
                          </w:rPr>
                        </w:pPr>
                        <w:proofErr w:type="spellStart"/>
                        <w:r>
                          <w:rPr>
                            <w:rFonts w:ascii="Times New Roman" w:eastAsia="Calibri" w:hAnsi="Times New Roman" w:cs="Times New Roman"/>
                            <w:b/>
                            <w:bCs/>
                            <w:sz w:val="16"/>
                            <w:szCs w:val="16"/>
                          </w:rPr>
                          <w:t>ContractInfoRprt</w:t>
                        </w:r>
                        <w:proofErr w:type="spellEnd"/>
                      </w:p>
                    </w:txbxContent>
                  </v:textbox>
                </v:shape>
                <v:rect id="Rectangle 118" o:spid="_x0000_s1262" style="position:absolute;left:31880;top:18857;width:838;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BDYnywAAAOIAAAAPAAAAZHJzL2Rvd25yZXYueG1sRI9PS8NA&#10;FMTvQr/D8gre7MZiUo3dFhUsHu0fRG+P7Gs2mH27ZDdN6qd3BaHHYWZ+wyzXo23FibrQOFZwO8tA&#10;EFdON1wrOOxfb+5BhIissXVMCs4UYL2aXC2x1G7gLZ12sRYJwqFEBSZGX0oZKkMWw8x54uQdXWcx&#10;JtnVUnc4JLht5TzLCmmx4bRg0NOLoep711sFfnN4/zqaZz8U5498M9b950/TK3U9HZ8eQUQa4yX8&#10;337TCoqHPL9bFPMF/F1Kd0CufgEAAP//AwBQSwECLQAUAAYACAAAACEA2+H2y+4AAACFAQAAEwAA&#10;AAAAAAAAAAAAAAAAAAAAW0NvbnRlbnRfVHlwZXNdLnhtbFBLAQItABQABgAIAAAAIQBa9CxbvwAA&#10;ABUBAAALAAAAAAAAAAAAAAAAAB8BAABfcmVscy8ucmVsc1BLAQItABQABgAIAAAAIQD5BDYnywAA&#10;AOIAAAAPAAAAAAAAAAAAAAAAAAcCAABkcnMvZG93bnJldi54bWxQSwUGAAAAAAMAAwC3AAAA/wIA&#10;AAAA&#10;" fillcolor="#4f81bd [3204]" stroked="f" strokeweight="2pt">
                  <v:textbox>
                    <w:txbxContent>
                      <w:p w14:paraId="2ECCBCD0" w14:textId="77777777" w:rsidR="00942A1C" w:rsidRPr="00D44E0C" w:rsidRDefault="00942A1C" w:rsidP="00942A1C">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rect id="Rectangle 119" o:spid="_x0000_s1263" style="position:absolute;left:31886;top:19552;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gLDSywAAAOIAAAAPAAAAZHJzL2Rvd25yZXYueG1sRI9BS8NA&#10;FITvQv/D8gRvdmNrSojdlipYPGpbit4e2ddsMPt2yW6a1F/vCkKPw8x8wyzXo23FmbrQOFbwMM1A&#10;EFdON1wrOOxf7wsQISJrbB2TggsFWK8mN0sstRv4g867WIsE4VCiAhOjL6UMlSGLYeo8cfJOrrMY&#10;k+xqqTscEty2cpZlC2mx4bRg0NOLoep711sFfnt4/zqZZz8sLsd8O9b950/TK3V3O26eQEQa4zX8&#10;337TCopZPp9nxWMOf5fSHZCrXwAAAP//AwBQSwECLQAUAAYACAAAACEA2+H2y+4AAACFAQAAEwAA&#10;AAAAAAAAAAAAAAAAAAAAW0NvbnRlbnRfVHlwZXNdLnhtbFBLAQItABQABgAIAAAAIQBa9CxbvwAA&#10;ABUBAAALAAAAAAAAAAAAAAAAAB8BAABfcmVscy8ucmVsc1BLAQItABQABgAIAAAAIQAXgLDSywAA&#10;AOIAAAAPAAAAAAAAAAAAAAAAAAcCAABkcnMvZG93bnJldi54bWxQSwUGAAAAAAMAAwC3AAAA/wIA&#10;AAAA&#10;" fillcolor="#4f81bd [3204]" stroked="f" strokeweight="2pt">
                  <v:textbox>
                    <w:txbxContent>
                      <w:p w14:paraId="7F7435C0" w14:textId="77777777" w:rsidR="00942A1C" w:rsidRPr="00D44E0C" w:rsidRDefault="00942A1C" w:rsidP="00942A1C">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rect id="Rectangle 120" o:spid="_x0000_s1264" style="position:absolute;left:31886;top:20257;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44M5ywAAAOIAAAAPAAAAZHJzL2Rvd25yZXYueG1sRI9BS8NA&#10;FITvQv/D8gRvdmMbQ4ndlipYPGpbit4e2ddsMPt2yW6a1F/vCkKPw8x8wyzXo23FmbrQOFbwMM1A&#10;EFdON1wrOOxf7xcgQkTW2DomBRcKsF5NbpZYajfwB513sRYJwqFEBSZGX0oZKkMWw9R54uSdXGcx&#10;JtnVUnc4JLht5SzLCmmx4bRg0NOLoep711sFfnt4/zqZZz8Ul+Pjdqz7z5+mV+rudtw8gYg0xmv4&#10;v/2mFeR5UcwX81kOf5fSHZCrXwAAAP//AwBQSwECLQAUAAYACAAAACEA2+H2y+4AAACFAQAAEwAA&#10;AAAAAAAAAAAAAAAAAAAAW0NvbnRlbnRfVHlwZXNdLnhtbFBLAQItABQABgAIAAAAIQBa9CxbvwAA&#10;ABUBAAALAAAAAAAAAAAAAAAAAB8BAABfcmVscy8ucmVsc1BLAQItABQABgAIAAAAIQDZ44M5ywAA&#10;AOIAAAAPAAAAAAAAAAAAAAAAAAcCAABkcnMvZG93bnJldi54bWxQSwUGAAAAAAMAAwC3AAAA/wIA&#10;AAAA&#10;" fillcolor="#4f81bd [3204]" stroked="f" strokeweight="2pt">
                  <v:textbox>
                    <w:txbxContent>
                      <w:p w14:paraId="283EFDD0" w14:textId="77777777" w:rsidR="00942A1C" w:rsidRPr="00D44E0C" w:rsidRDefault="00942A1C" w:rsidP="00942A1C">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group id="Group 121" o:spid="_x0000_s1265" style="position:absolute;left:8752;top:24929;width:48426;height:3696" coordorigin=",749" coordsize="48433,36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h5q+ywAAAOIAAAAPAAAAZHJzL2Rvd25yZXYueG1sRI9Pa8JA&#10;FMTvhX6H5RV6q5to/dPUVUS0eBChWhBvj+wzCWbfhuw2id/eFQSPw8z8hpnOO1OKhmpXWFYQ9yIQ&#10;xKnVBWcK/g7rjwkI55E1lpZJwZUczGevL1NMtG35l5q9z0SAsEtQQe59lUjp0pwMup6tiIN3trVB&#10;H2SdSV1jG+CmlP0oGkmDBYeFHCta5pRe9v9GwU+L7WIQr5rt5by8ng7D3XEbk1Lvb93iG4Snzj/D&#10;j/ZGKxj3vybj0SD+hPulcAfk7AYAAP//AwBQSwECLQAUAAYACAAAACEA2+H2y+4AAACFAQAAEwAA&#10;AAAAAAAAAAAAAAAAAAAAW0NvbnRlbnRfVHlwZXNdLnhtbFBLAQItABQABgAIAAAAIQBa9CxbvwAA&#10;ABUBAAALAAAAAAAAAAAAAAAAAB8BAABfcmVscy8ucmVsc1BLAQItABQABgAIAAAAIQC4h5q+ywAA&#10;AOIAAAAPAAAAAAAAAAAAAAAAAAcCAABkcnMvZG93bnJldi54bWxQSwUGAAAAAAMAAwC3AAAA/wIA&#10;AAAA&#10;">
                  <v:shape id="Straight Arrow Connector 122" o:spid="_x0000_s1266"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ST+UxQAAAOMAAAAPAAAAZHJzL2Rvd25yZXYueG1sRE/NSgMx&#10;EL4LvkMYwYvY2TallrVpqYIgeLLtA4ybcbO4mSyb2E3f3giCx/n+Z7PLvldnHmMXxMB8VoFiaYLt&#10;pDVwOr7cr0HFRGKpD8IGLhxht72+2lBtwyTvfD6kVpUQiTUZcCkNNWJsHHuKszCwFO4zjJ5SOccW&#10;7UhTCfc9LqpqhZ46KQ2OBn523Hwdvr0BXp4Ql/ptP+UK7zr3kZ8uzhlze5P3j6AS5/Qv/nO/2jJf&#10;rx+0Xi3mGn5/KgDg9gcAAP//AwBQSwECLQAUAAYACAAAACEA2+H2y+4AAACFAQAAEwAAAAAAAAAA&#10;AAAAAAAAAAAAW0NvbnRlbnRfVHlwZXNdLnhtbFBLAQItABQABgAIAAAAIQBa9CxbvwAAABUBAAAL&#10;AAAAAAAAAAAAAAAAAB8BAABfcmVscy8ucmVsc1BLAQItABQABgAIAAAAIQC0ST+UxQAAAOMAAAAP&#10;AAAAAAAAAAAAAAAAAAcCAABkcnMvZG93bnJldi54bWxQSwUGAAAAAAMAAwC3AAAA+QIAAAAA&#10;" strokecolor="#4a7ebb">
                    <v:stroke dashstyle="dash" endarrow="block"/>
                  </v:shape>
                  <v:shape id="Straight Arrow Connector 123" o:spid="_x0000_s1267" type="#_x0000_t32" style="position:absolute;top:1788;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8VlTxQAAAOMAAAAPAAAAZHJzL2Rvd25yZXYueG1sRE9NS8NA&#10;EL0L/Q/LFLzZSYKGGrstRRA8ai0tvQ3ZaRLNzqa7axr/vXsQPD7e92oz2V6N7EPnREO+yECx1M50&#10;0mjYf7zcLUGFSGKod8IafjjAZj27WVFl3FXeedzFRqUQCRVpaGMcKsRQt2wpLNzAkriz85Zigr5B&#10;4+mawm2PRZaVaKmT1NDSwM8t11+7b6vhjWWM4XzCg8XPOr8cxd+jaH07n7ZPoCJP8V/85341Goqs&#10;zIuH8rFIo9On9Adw/QsAAP//AwBQSwECLQAUAAYACAAAACEA2+H2y+4AAACFAQAAEwAAAAAAAAAA&#10;AAAAAAAAAAAAW0NvbnRlbnRfVHlwZXNdLnhtbFBLAQItABQABgAIAAAAIQBa9CxbvwAAABUBAAAL&#10;AAAAAAAAAAAAAAAAAB8BAABfcmVscy8ucmVsc1BLAQItABQABgAIAAAAIQAX8VlTxQAAAOMAAAAP&#10;AAAAAAAAAAAAAAAAAAcCAABkcnMvZG93bnJldi54bWxQSwUGAAAAAAMAAwC3AAAA+QIAAAAA&#10;" strokecolor="#4a7ebb">
                    <v:stroke endarrow="block"/>
                  </v:shape>
                  <v:shape id="Text Box 4" o:spid="_x0000_s1268" type="#_x0000_t202" style="position:absolute;left:7553;top:749;width:40880;height:11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94pLyQAAAOMAAAAPAAAAZHJzL2Rvd25yZXYueG1sRE9fa8Iw&#10;EH8f+B3CCXubqdp2Wo0yhIkPA9GJbG9Hc7ZlzaUkmXbffhkMfLzf/1uue9OKKznfWFYwHiUgiEur&#10;G64UnN5fn2YgfEDW2FomBT/kYb0aPCyx0PbGB7oeQyViCPsCFdQhdIWUvqzJoB/ZjjhyF+sMhni6&#10;SmqHtxhuWjlJklwabDg21NjRpqby6/htFGTlR5pPt25rJtX+3F1288+3LCj1OOxfFiAC9eEu/nfv&#10;dJyfzZ6zcZqnKfz9FAGQq18AAAD//wMAUEsBAi0AFAAGAAgAAAAhANvh9svuAAAAhQEAABMAAAAA&#10;AAAAAAAAAAAAAAAAAFtDb250ZW50X1R5cGVzXS54bWxQSwECLQAUAAYACAAAACEAWvQsW78AAAAV&#10;AQAACwAAAAAAAAAAAAAAAAAfAQAAX3JlbHMvLnJlbHNQSwECLQAUAAYACAAAACEAvPeKS8kAAADj&#10;AAAADwAAAAAAAAAAAAAAAAAHAgAAZHJzL2Rvd25yZXYueG1sUEsFBgAAAAADAAMAtwAAAP0CAAAA&#10;AA==&#10;" filled="f" stroked="f" strokeweight=".5pt">
                    <v:textbox inset="5mm,0,0,0">
                      <w:txbxContent>
                        <w:p w14:paraId="1117D4CC" w14:textId="77777777" w:rsidR="00C032FA" w:rsidRPr="001F56A3" w:rsidRDefault="00C032FA" w:rsidP="00C032FA">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5A4B45EA"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14C5F781"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09B4CD02"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78298197"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6B5D8313"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5DF38FA9" w14:textId="77777777" w:rsidR="00942A1C" w:rsidRPr="00D44E0C" w:rsidRDefault="00942A1C" w:rsidP="00942A1C">
                          <w:pPr>
                            <w:pStyle w:val="Normlnweb"/>
                            <w:spacing w:before="120"/>
                            <w:rPr>
                              <w:rFonts w:asciiTheme="minorHAnsi" w:eastAsia="Times New Roman" w:hAnsiTheme="minorHAnsi" w:cs="News Gothic GDB"/>
                              <w:color w:val="000000"/>
                              <w:sz w:val="16"/>
                              <w:szCs w:val="16"/>
                              <w:lang w:val="cs-CZ"/>
                            </w:rPr>
                          </w:pPr>
                        </w:p>
                      </w:txbxContent>
                    </v:textbox>
                  </v:shape>
                  <v:shape id="Text Box 5" o:spid="_x0000_s1269" type="#_x0000_t202" style="position:absolute;left:7553;top:2577;width:40880;height:18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qJmByQAAAOMAAAAPAAAAZHJzL2Rvd25yZXYueG1sRE9fS8Mw&#10;EH8X9h3CCb65tNW2sy4bY+DYgyDOMebb0dzasuZSkrjVb28Ewcf7/b/5cjS9uJDznWUF6TQBQVxb&#10;3XGjYP/xcj8D4QOyxt4yKfgmD8vF5GaOlbZXfqfLLjQihrCvUEEbwlBJ6euWDPqpHYgjd7LOYIin&#10;a6R2eI3hppdZkhTSYMexocWB1i3V592XUZDXx8fiYeM2JmveDsNp+/T5mgel7m7H1TOIQGP4F/+5&#10;tzrOz8usTNOyKOH3pwiAXPwAAAD//wMAUEsBAi0AFAAGAAgAAAAhANvh9svuAAAAhQEAABMAAAAA&#10;AAAAAAAAAAAAAAAAAFtDb250ZW50X1R5cGVzXS54bWxQSwECLQAUAAYACAAAACEAWvQsW78AAAAV&#10;AQAACwAAAAAAAAAAAAAAAAAfAQAAX3JlbHMvLnJlbHNQSwECLQAUAAYACAAAACEAFKiZgckAAADj&#10;AAAADwAAAAAAAAAAAAAAAAAHAgAAZHJzL2Rvd25yZXYueG1sUEsFBgAAAAADAAMAtwAAAP0CAAAA&#10;AA==&#10;" filled="f" stroked="f" strokeweight=".5pt">
                    <v:textbox inset="5mm,0,0,0">
                      <w:txbxContent>
                        <w:p w14:paraId="79453EF1" w14:textId="77777777" w:rsidR="00C032FA" w:rsidRPr="00455D1C" w:rsidRDefault="00C032FA" w:rsidP="00C032FA">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708CA699" w14:textId="77777777" w:rsidR="00C032FA" w:rsidRPr="00FD1895" w:rsidRDefault="00C032FA" w:rsidP="00C032FA">
                          <w:pPr>
                            <w:pStyle w:val="Normlnweb"/>
                            <w:spacing w:beforeAutospacing="0" w:after="0" w:afterAutospacing="0"/>
                            <w:rPr>
                              <w:rFonts w:asciiTheme="minorHAnsi" w:hAnsiTheme="minorHAnsi"/>
                              <w:lang w:val="cs-CZ"/>
                            </w:rPr>
                          </w:pPr>
                        </w:p>
                        <w:p w14:paraId="5EE02FF2" w14:textId="77777777" w:rsidR="00C032FA" w:rsidRPr="00D44E0C" w:rsidRDefault="00C032FA" w:rsidP="00C032FA">
                          <w:pPr>
                            <w:pStyle w:val="Normlnweb"/>
                            <w:spacing w:before="120"/>
                            <w:rPr>
                              <w:rFonts w:asciiTheme="minorHAnsi" w:hAnsiTheme="minorHAnsi"/>
                              <w:lang w:val="cs-CZ"/>
                            </w:rPr>
                          </w:pPr>
                        </w:p>
                        <w:p w14:paraId="63DB2F84" w14:textId="4B647F3D" w:rsidR="00942A1C" w:rsidRPr="00D44E0C" w:rsidRDefault="00942A1C" w:rsidP="00942A1C">
                          <w:pPr>
                            <w:pStyle w:val="Normlnweb"/>
                            <w:spacing w:before="120"/>
                            <w:rPr>
                              <w:rFonts w:asciiTheme="minorHAnsi" w:hAnsiTheme="minorHAnsi"/>
                              <w:lang w:val="cs-CZ"/>
                            </w:rPr>
                          </w:pPr>
                        </w:p>
                      </w:txbxContent>
                    </v:textbox>
                  </v:shape>
                </v:group>
                <v:shape id="Straight Arrow Connector 347" o:spid="_x0000_s1270" type="#_x0000_t32" style="position:absolute;left:14501;top:8297;width:3259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iFwrxwAAAOIAAAAPAAAAZHJzL2Rvd25yZXYueG1sRI9BS8NA&#10;FITvgv9heYI3+5ISaojdllIQPGqVlt4e2dckNvs23V3T+O9dQfA4zMw3zHI92V6N7EPnREM+y0Cx&#10;1M500mj4eH9+KEGFSGKod8IavjnAenV7s6TKuKu88biLjUoQCRVpaGMcKsRQt2wpzNzAkryT85Zi&#10;kr5B4+ma4LbHeZYt0FInaaGlgbct1+fdl9XwyjLGcDri3uJnnV8O4gsUre/vps0TqMhT/A//tV+M&#10;hnmZlcWieMzh91K6A7j6AQAA//8DAFBLAQItABQABgAIAAAAIQDb4fbL7gAAAIUBAAATAAAAAAAA&#10;AAAAAAAAAAAAAABbQ29udGVudF9UeXBlc10ueG1sUEsBAi0AFAAGAAgAAAAhAFr0LFu/AAAAFQEA&#10;AAsAAAAAAAAAAAAAAAAAHwEAAF9yZWxzLy5yZWxzUEsBAi0AFAAGAAgAAAAhAEyIXCvHAAAA4gAA&#10;AA8AAAAAAAAAAAAAAAAABwIAAGRycy9kb3ducmV2LnhtbFBLBQYAAAAAAwADALcAAAD7AgAAAAA=&#10;" strokecolor="#4a7ebb">
                  <v:stroke endarrow="block"/>
                </v:shape>
                <v:shape id="Text Box 89" o:spid="_x0000_s1271" type="#_x0000_t202" style="position:absolute;left:25086;top:7344;width:13037;height:1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UR4VxgAAAOMAAAAPAAAAZHJzL2Rvd25yZXYueG1sRE9fa8Iw&#10;EH8f7DuEG/g2UzvppBpFBsLwTeccezuasyk2l5JktX57Iwh7vN//W6wG24qefGgcK5iMMxDEldMN&#10;1woOX5vXGYgQkTW2jknBlQKsls9PCyy1u/CO+n2sRQrhUKICE2NXShkqQxbD2HXEiTs5bzGm09dS&#10;e7ykcNvKPMsKabHh1GCwow9D1Xn/ZxXE3h+nm/Xg9fVotni2k5/f5lup0cuwnoOINMR/8cP9qdP8&#10;93yaF1kxe4P7TwkAubwBAAD//wMAUEsBAi0AFAAGAAgAAAAhANvh9svuAAAAhQEAABMAAAAAAAAA&#10;AAAAAAAAAAAAAFtDb250ZW50X1R5cGVzXS54bWxQSwECLQAUAAYACAAAACEAWvQsW78AAAAVAQAA&#10;CwAAAAAAAAAAAAAAAAAfAQAAX3JlbHMvLnJlbHNQSwECLQAUAAYACAAAACEAjVEeFcYAAADjAAAA&#10;DwAAAAAAAAAAAAAAAAAHAgAAZHJzL2Rvd25yZXYueG1sUEsFBgAAAAADAAMAtwAAAPoCAAAAAA==&#10;" fillcolor="white [3201]" stroked="f" strokeweight=".5pt">
                  <v:textbox inset="0,0,0,0">
                    <w:txbxContent>
                      <w:p w14:paraId="6ABAD515" w14:textId="77777777" w:rsidR="00942A1C" w:rsidRPr="00D44E0C" w:rsidRDefault="00942A1C" w:rsidP="00902788">
                        <w:pPr>
                          <w:pStyle w:val="Normlnweb"/>
                          <w:spacing w:beforeAutospacing="0" w:after="0" w:afterAutospacing="0"/>
                          <w:jc w:val="center"/>
                          <w:rPr>
                            <w:rFonts w:ascii="Times New Roman" w:hAnsi="Times New Roman" w:cs="Times New Roman"/>
                          </w:rPr>
                        </w:pPr>
                        <w:proofErr w:type="spellStart"/>
                        <w:r>
                          <w:rPr>
                            <w:rFonts w:ascii="Times New Roman" w:eastAsia="Calibri" w:hAnsi="Times New Roman" w:cs="Times New Roman"/>
                            <w:b/>
                            <w:bCs/>
                            <w:sz w:val="16"/>
                            <w:szCs w:val="16"/>
                          </w:rPr>
                          <w:t>ProductInfoRprt</w:t>
                        </w:r>
                        <w:proofErr w:type="spellEnd"/>
                      </w:p>
                    </w:txbxContent>
                  </v:textbox>
                </v:shape>
                <v:shape id="Straight Arrow Connector 112" o:spid="_x0000_s1272" type="#_x0000_t32" style="position:absolute;left:14517;top:11010;width:3250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UiDHygAAAOIAAAAPAAAAZHJzL2Rvd25yZXYueG1sRI/LasJA&#10;FIb3Bd9hOEI3RScmNtroKCKUqu3GG3R5yByTYOZMyEw1fXtnUejy57/xzZedqcWNWldZVjAaRiCI&#10;c6srLhScju+DKQjnkTXWlknBLzlYLnpPc8y0vfOebgdfiDDCLkMFpfdNJqXLSzLohrYhDt7FtgZ9&#10;kG0hdYv3MG5qGUdRKg1WHB5KbGhdUn49/BgF62SyO79sxx8pfrH/5Hizfd19K/Xc71YzEJ46/x/+&#10;a2+0gngyekvGaRIgAlLAAbl4AAAA//8DAFBLAQItABQABgAIAAAAIQDb4fbL7gAAAIUBAAATAAAA&#10;AAAAAAAAAAAAAAAAAABbQ29udGVudF9UeXBlc10ueG1sUEsBAi0AFAAGAAgAAAAhAFr0LFu/AAAA&#10;FQEAAAsAAAAAAAAAAAAAAAAAHwEAAF9yZWxzLy5yZWxzUEsBAi0AFAAGAAgAAAAhAC9SIMfKAAAA&#10;4gAAAA8AAAAAAAAAAAAAAAAABwIAAGRycy9kb3ducmV2LnhtbFBLBQYAAAAAAwADALcAAAD+AgAA&#10;AAA=&#10;" strokecolor="#4579b8 [3044]">
                  <v:stroke endarrow="block"/>
                </v:shape>
                <v:shape id="Text Box 89" o:spid="_x0000_s1273" type="#_x0000_t202" style="position:absolute;left:25006;top:9489;width:13037;height:24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xnYoyQAAAOIAAAAPAAAAZHJzL2Rvd25yZXYueG1sRI9BawIx&#10;FITvQv9DeIXeauLWtrI1ihQE8VZtFW+PzetmcfOyJOm6/vumUPA4zMw3zHw5uFb0FGLjWcNkrEAQ&#10;V940XGv43K8fZyBiQjbYeiYNV4qwXNyN5lgaf+EP6nepFhnCsUQNNqWulDJWlhzGse+Is/ftg8OU&#10;ZailCXjJcNfKQqkX6bDhvGCxo3dL1Xn34zSkPhym69UQzPVgt3h2k+Op+dL64X5YvYFINKRb+L+9&#10;MRqeZ4V6LabqCf4u5TsgF78AAAD//wMAUEsBAi0AFAAGAAgAAAAhANvh9svuAAAAhQEAABMAAAAA&#10;AAAAAAAAAAAAAAAAAFtDb250ZW50X1R5cGVzXS54bWxQSwECLQAUAAYACAAAACEAWvQsW78AAAAV&#10;AQAACwAAAAAAAAAAAAAAAAAfAQAAX3JlbHMvLnJlbHNQSwECLQAUAAYACAAAACEA78Z2KMkAAADi&#10;AAAADwAAAAAAAAAAAAAAAAAHAgAAZHJzL2Rvd25yZXYueG1sUEsFBgAAAAADAAMAtwAAAP0CAAAA&#10;AA==&#10;" fillcolor="white [3201]" stroked="f" strokeweight=".5pt">
                  <v:textbox inset="0,0,0,0">
                    <w:txbxContent>
                      <w:p w14:paraId="1C8D89AE" w14:textId="77777777" w:rsidR="00942A1C" w:rsidRPr="00105788" w:rsidRDefault="00942A1C" w:rsidP="00902788">
                        <w:pPr>
                          <w:pStyle w:val="Normlnweb"/>
                          <w:spacing w:beforeAutospacing="0" w:after="0" w:afterAutospacing="0"/>
                          <w:jc w:val="center"/>
                          <w:rPr>
                            <w:rFonts w:ascii="Times New Roman" w:hAnsi="Times New Roman" w:cs="Times New Roman"/>
                          </w:rPr>
                        </w:pPr>
                        <w:proofErr w:type="spellStart"/>
                        <w:r>
                          <w:rPr>
                            <w:rFonts w:ascii="Times New Roman" w:eastAsia="Times New Roman" w:hAnsi="Times New Roman" w:cs="Times New Roman"/>
                            <w:b/>
                            <w:bCs/>
                            <w:sz w:val="16"/>
                            <w:szCs w:val="16"/>
                            <w:lang w:val="de-DE"/>
                          </w:rPr>
                          <w:t>Contract</w:t>
                        </w:r>
                        <w:r w:rsidRPr="00105788">
                          <w:rPr>
                            <w:rFonts w:ascii="Times New Roman" w:eastAsia="Times New Roman" w:hAnsi="Times New Roman" w:cs="Times New Roman"/>
                            <w:b/>
                            <w:bCs/>
                            <w:sz w:val="16"/>
                            <w:szCs w:val="16"/>
                            <w:lang w:val="de-DE"/>
                          </w:rPr>
                          <w:t>InfoReq</w:t>
                        </w:r>
                        <w:proofErr w:type="spellEnd"/>
                      </w:p>
                    </w:txbxContent>
                  </v:textbox>
                </v:shape>
                <v:shape id="Straight Arrow Connector 114" o:spid="_x0000_s1274" type="#_x0000_t32" style="position:absolute;left:14428;top:12876;width:32588;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4lIyAAAAOIAAAAPAAAAZHJzL2Rvd25yZXYueG1sRI9BS8NA&#10;FITvgv9heUJv9iWt1jZ2W0pB8FirKN4e2dckmn2b7q5p+u9doeBxmJlvmOV6sK3q2YfGiYZ8nIFi&#10;KZ1ppNLw9vp0OwcVIomh1glrOHOA9er6akmFcSd54X4fK5UgEgrSUMfYFYihrNlSGLuOJXkH5y3F&#10;JH2FxtMpwW2LkyyboaVG0kJNHW9rLr/3P1bDjqWP4fCJ7xa/yvz4If4ORevRzbB5BBV5iP/hS/vZ&#10;aJjNFw/32XSRw9+ldAdw9QsAAP//AwBQSwECLQAUAAYACAAAACEA2+H2y+4AAACFAQAAEwAAAAAA&#10;AAAAAAAAAAAAAAAAW0NvbnRlbnRfVHlwZXNdLnhtbFBLAQItABQABgAIAAAAIQBa9CxbvwAAABUB&#10;AAALAAAAAAAAAAAAAAAAAB8BAABfcmVscy8ucmVsc1BLAQItABQABgAIAAAAIQA+q4lIyAAAAOIA&#10;AAAPAAAAAAAAAAAAAAAAAAcCAABkcnMvZG93bnJldi54bWxQSwUGAAAAAAMAAwC3AAAA/AIAAAAA&#10;" strokecolor="#4a7ebb">
                  <v:stroke endarrow="block"/>
                </v:shape>
                <v:shape id="Text Box 89" o:spid="_x0000_s1275" type="#_x0000_t202" style="position:absolute;left:25013;top:11844;width:13030;height:171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m9+/yQAAAOIAAAAPAAAAZHJzL2Rvd25yZXYueG1sRI9PawIx&#10;FMTvBb9DeEJvNRur/bM1ihQE6U3bWnp7bF43i5uXJUnX9ds3gtDjMDO/YRarwbWipxAbzxrUpABB&#10;XHnTcK3h431z9wQiJmSDrWfScKYIq+XoZoGl8SfeUb9PtcgQjiVqsCl1pZSxsuQwTnxHnL0fHxym&#10;LEMtTcBThrtWToviQTpsOC9Y7OjVUnXc/zoNqQ+H2WY9BHM+2Dc8OvX13XxqfTse1i8gEg3pP3xt&#10;b42GuVLP6lHdT+FyKd8BufwDAAD//wMAUEsBAi0AFAAGAAgAAAAhANvh9svuAAAAhQEAABMAAAAA&#10;AAAAAAAAAAAAAAAAAFtDb250ZW50X1R5cGVzXS54bWxQSwECLQAUAAYACAAAACEAWvQsW78AAAAV&#10;AQAACwAAAAAAAAAAAAAAAAAfAQAAX3JlbHMvLnJlbHNQSwECLQAUAAYACAAAACEALpvfv8kAAADi&#10;AAAADwAAAAAAAAAAAAAAAAAHAgAAZHJzL2Rvd25yZXYueG1sUEsFBgAAAAADAAMAtwAAAP0CAAAA&#10;AA==&#10;" fillcolor="white [3201]" stroked="f" strokeweight=".5pt">
                  <v:textbox inset="0,0,0,0">
                    <w:txbxContent>
                      <w:p w14:paraId="7CE7A622" w14:textId="77777777" w:rsidR="00942A1C" w:rsidRPr="00105788" w:rsidRDefault="00942A1C" w:rsidP="00902788">
                        <w:pPr>
                          <w:pStyle w:val="Normlnweb"/>
                          <w:spacing w:beforeAutospacing="0" w:after="0" w:afterAutospacing="0"/>
                          <w:jc w:val="center"/>
                          <w:rPr>
                            <w:rFonts w:ascii="Times New Roman" w:hAnsi="Times New Roman" w:cs="Times New Roman"/>
                          </w:rPr>
                        </w:pPr>
                        <w:proofErr w:type="spellStart"/>
                        <w:r>
                          <w:rPr>
                            <w:rFonts w:ascii="Times New Roman" w:eastAsia="Calibri" w:hAnsi="Times New Roman" w:cs="Times New Roman"/>
                            <w:b/>
                            <w:bCs/>
                            <w:sz w:val="16"/>
                            <w:szCs w:val="16"/>
                          </w:rPr>
                          <w:t>Contract</w:t>
                        </w:r>
                        <w:r w:rsidRPr="00105788">
                          <w:rPr>
                            <w:rFonts w:ascii="Times New Roman" w:eastAsia="Calibri" w:hAnsi="Times New Roman" w:cs="Times New Roman"/>
                            <w:b/>
                            <w:bCs/>
                            <w:sz w:val="16"/>
                            <w:szCs w:val="16"/>
                          </w:rPr>
                          <w:t>InfoRprt</w:t>
                        </w:r>
                        <w:proofErr w:type="spellEnd"/>
                      </w:p>
                    </w:txbxContent>
                  </v:textbox>
                </v:shape>
                <v:shape id="Text Box 16" o:spid="_x0000_s1276" type="#_x0000_t202" style="position:absolute;left:8055;top:14094;width:11079;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E2dtxwAAAOMAAAAPAAAAZHJzL2Rvd25yZXYueG1sRE/dasIw&#10;FL4f+A7hCN7NtJX5U40igjDYGFR9gENybIvNSWlirXv6ZTDY5fn+z2Y32Eb01PnasYJ0moAg1s7U&#10;XCq4nI+vSxA+IBtsHJOCJ3nYbUcvG8yNe3BB/SmUIoawz1FBFUKbS+l1RRb91LXEkbu6zmKIZ1dK&#10;0+EjhttGZkkylxZrjg0VtnSoSN9Od6tg1r996aJ2mu+fH/vD6ttnmfVKTcbDfg0i0BD+xX/udxPn&#10;r9J5Nlsk6QJ+f4oAyO0PAAAA//8DAFBLAQItABQABgAIAAAAIQDb4fbL7gAAAIUBAAATAAAAAAAA&#10;AAAAAAAAAAAAAABbQ29udGVudF9UeXBlc10ueG1sUEsBAi0AFAAGAAgAAAAhAFr0LFu/AAAAFQEA&#10;AAsAAAAAAAAAAAAAAAAAHwEAAF9yZWxzLy5yZWxzUEsBAi0AFAAGAAgAAAAhAHUTZ23HAAAA4wAA&#10;AA8AAAAAAAAAAAAAAAAABwIAAGRycy9kb3ducmV2LnhtbFBLBQYAAAAAAwADALcAAAD7AgAAAAA=&#10;" fillcolor="white [3201]" stroked="f">
                  <v:fill opacity="0"/>
                  <v:textbox inset="0,0,0,0">
                    <w:txbxContent>
                      <w:p w14:paraId="3A26EA6A" w14:textId="69722904" w:rsidR="005215FC" w:rsidRDefault="00C032FA" w:rsidP="00DD50F3">
                        <w:pPr>
                          <w:overflowPunct w:val="0"/>
                          <w:spacing w:after="0"/>
                          <w:jc w:val="center"/>
                          <w:rPr>
                            <w:b/>
                            <w:bCs/>
                            <w:sz w:val="16"/>
                            <w:szCs w:val="16"/>
                          </w:rPr>
                        </w:pPr>
                        <w:proofErr w:type="spellStart"/>
                        <w:r>
                          <w:rPr>
                            <w:b/>
                            <w:bCs/>
                            <w:sz w:val="16"/>
                            <w:szCs w:val="16"/>
                          </w:rPr>
                          <w:t>Users</w:t>
                        </w:r>
                        <w:proofErr w:type="spellEnd"/>
                      </w:p>
                      <w:p w14:paraId="01FBA89F" w14:textId="5B9C60D5" w:rsidR="005215FC" w:rsidRDefault="005215FC" w:rsidP="00DD50F3">
                        <w:pPr>
                          <w:overflowPunct w:val="0"/>
                          <w:spacing w:after="0"/>
                          <w:jc w:val="center"/>
                          <w:rPr>
                            <w:b/>
                            <w:bCs/>
                            <w:sz w:val="16"/>
                            <w:szCs w:val="16"/>
                          </w:rPr>
                        </w:pPr>
                        <w:r>
                          <w:rPr>
                            <w:b/>
                            <w:bCs/>
                            <w:sz w:val="16"/>
                            <w:szCs w:val="16"/>
                          </w:rPr>
                          <w:t>(</w:t>
                        </w:r>
                        <w:proofErr w:type="spellStart"/>
                        <w:r w:rsidR="00C032FA">
                          <w:rPr>
                            <w:b/>
                            <w:bCs/>
                            <w:sz w:val="16"/>
                            <w:szCs w:val="16"/>
                          </w:rPr>
                          <w:t>the</w:t>
                        </w:r>
                        <w:proofErr w:type="spellEnd"/>
                        <w:r w:rsidR="00C032FA">
                          <w:rPr>
                            <w:b/>
                            <w:bCs/>
                            <w:sz w:val="16"/>
                            <w:szCs w:val="16"/>
                          </w:rPr>
                          <w:t xml:space="preserve"> </w:t>
                        </w:r>
                        <w:proofErr w:type="spellStart"/>
                        <w:r w:rsidR="00C032FA">
                          <w:rPr>
                            <w:b/>
                            <w:bCs/>
                            <w:sz w:val="16"/>
                            <w:szCs w:val="16"/>
                          </w:rPr>
                          <w:t>whole</w:t>
                        </w:r>
                        <w:proofErr w:type="spellEnd"/>
                        <w:r>
                          <w:rPr>
                            <w:b/>
                            <w:bCs/>
                            <w:sz w:val="16"/>
                            <w:szCs w:val="16"/>
                          </w:rPr>
                          <w:t xml:space="preserve"> OTE</w:t>
                        </w:r>
                        <w:r w:rsidR="00C032FA">
                          <w:rPr>
                            <w:b/>
                            <w:bCs/>
                            <w:sz w:val="16"/>
                            <w:szCs w:val="16"/>
                          </w:rPr>
                          <w:t xml:space="preserve"> market</w:t>
                        </w:r>
                        <w:r>
                          <w:rPr>
                            <w:b/>
                            <w:bCs/>
                            <w:sz w:val="16"/>
                            <w:szCs w:val="16"/>
                            <w:lang w:val="en-GB"/>
                          </w:rPr>
                          <w:t>)</w:t>
                        </w:r>
                      </w:p>
                    </w:txbxContent>
                  </v:textbox>
                </v:shape>
                <v:line id="Straight Connector 1070556081" o:spid="_x0000_s1277" style="position:absolute;visibility:visible;mso-wrap-style:square" from="13908,17117" to="13908,231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kVc8yQAAAOMAAAAPAAAAZHJzL2Rvd25yZXYueG1sRE9La8JA&#10;EL4X+h+WKXgpdddAfERXKaVSwVNUir1Ns2MSmp0N2VXTf+8KhR7ne89i1dtGXKjztWMNo6ECQVw4&#10;U3Op4bBfv0xB+IBssHFMGn7Jw2r5+LDAzLgr53TZhVLEEPYZaqhCaDMpfVGRRT90LXHkTq6zGOLZ&#10;ldJ0eI3htpGJUmNpsebYUGFLbxUVP7uz1TDZvufJ/rNIQ/I9+zjndXs8PH9pPXjqX+cgAvXhX/zn&#10;3pg4X01Umo7VdAT3nyIAcnkDAAD//wMAUEsBAi0AFAAGAAgAAAAhANvh9svuAAAAhQEAABMAAAAA&#10;AAAAAAAAAAAAAAAAAFtDb250ZW50X1R5cGVzXS54bWxQSwECLQAUAAYACAAAACEAWvQsW78AAAAV&#10;AQAACwAAAAAAAAAAAAAAAAAfAQAAX3JlbHMvLnJlbHNQSwECLQAUAAYACAAAACEA9JFXPMkAAADj&#10;AAAADwAAAAAAAAAAAAAAAAAHAgAAZHJzL2Rvd25yZXYueG1sUEsFBgAAAAADAAMAtwAAAP0CAAAA&#10;AA==&#10;" strokecolor="#4579b8 [3044]" strokeweight="6pt"/>
                <v:line id="Straight Connector 941965423" o:spid="_x0000_s1278" style="position:absolute;flip:x;visibility:visible;mso-wrap-style:square" from="47551,16443" to="47601,2268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hRB1zAAAAOIAAAAPAAAAZHJzL2Rvd25yZXYueG1sRI9Pa8JA&#10;FMTvQr/D8gq9SN34p6GmrtIqQi8etA20t0f2NQnuvg3ZVaOf3hUKHoeZ+Q0zW3TWiCO1vnasYDhI&#10;QBAXTtdcKvj+Wj+/gvABWaNxTArO5GExf+jNMNPuxFs67kIpIoR9hgqqEJpMSl9UZNEPXEMcvT/X&#10;WgxRtqXULZ4i3Bo5SpJUWqw5LlTY0LKiYr87WAUfeYp72V9uzj8X+t3qPDeXlVHq6bF7fwMRqAv3&#10;8H/7UyuYTobT9GUyGsPtUrwDcn4FAAD//wMAUEsBAi0AFAAGAAgAAAAhANvh9svuAAAAhQEAABMA&#10;AAAAAAAAAAAAAAAAAAAAAFtDb250ZW50X1R5cGVzXS54bWxQSwECLQAUAAYACAAAACEAWvQsW78A&#10;AAAVAQAACwAAAAAAAAAAAAAAAAAfAQAAX3JlbHMvLnJlbHNQSwECLQAUAAYACAAAACEAAoUQdcwA&#10;AADiAAAADwAAAAAAAAAAAAAAAAAHAgAAZHJzL2Rvd25yZXYueG1sUEsFBgAAAAADAAMAtwAAAAAD&#10;AAAAAA==&#10;" strokecolor="#4579b8 [3044]" strokeweight="6pt"/>
                <v:shape id="AutoShape 895" o:spid="_x0000_s1279" type="#_x0000_t32" style="position:absolute;left:47551;top:9255;width:50;height:864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enm/zAAAAOMAAAAPAAAAZHJzL2Rvd25yZXYueG1sRI9BS8NA&#10;EIXvQv/DMgUv0u5Gakhjt0XESm9qWwreluyYBLOzITu20V/vHASPM+/Ne9+sNmPo1BmH1EaykM0N&#10;KKQq+pZqC8fDdlaASuzIuy4SWvjGBJv15GrlSh8v9IbnPddKQiiVzkLD3Jdap6rB4NI89kiifcQh&#10;OJZxqLUf3EXCQ6dvjcl1cC1JQ+N6fGyw+tx/BQu+3p6KhTY3iZfvLz/PfNy9Phlrr6fjwz0oxpH/&#10;zX/XOy/4WXaXF1m+EGj5SRag178AAAD//wMAUEsBAi0AFAAGAAgAAAAhANvh9svuAAAAhQEAABMA&#10;AAAAAAAAAAAAAAAAAAAAAFtDb250ZW50X1R5cGVzXS54bWxQSwECLQAUAAYACAAAACEAWvQsW78A&#10;AAAVAQAACwAAAAAAAAAAAAAAAAAfAQAAX3JlbHMvLnJlbHNQSwECLQAUAAYACAAAACEAGnp5v8wA&#10;AADjAAAADwAAAAAAAAAAAAAAAAAHAgAAZHJzL2Rvd25yZXYueG1sUEsFBgAAAAADAAMAtwAAAAAD&#10;AAAAAA==&#10;" strokecolor="#1f497d [3215]" strokeweight=".25pt">
                  <v:stroke dashstyle="dash"/>
                </v:shape>
                <v:shape id="AutoShape 894" o:spid="_x0000_s1280" type="#_x0000_t32" style="position:absolute;left:13716;top:11592;width:26;height:777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dVznxgAAAOIAAAAPAAAAZHJzL2Rvd25yZXYueG1sRE9Na8JA&#10;EL0L/Q/LCL3pJmrTJnUVUYSeFNN6H7LTJJidTbNbk/bXd4WCx8f7Xq4H04grda62rCCeRiCIC6tr&#10;LhV8vO8nLyCcR9bYWCYFP+RgvXoYLTHTtucTXXNfihDCLkMFlfdtJqUrKjLoprYlDtyn7Qz6ALtS&#10;6g77EG4aOYuiRBqsOTRU2NK2ouKSfxsFv9vzIZq7XH6dZmnf7pLjeZ9KpR7Hw+YVhKfB38X/7jcd&#10;5ieL5CmO02e4XQoY5OoPAAD//wMAUEsBAi0AFAAGAAgAAAAhANvh9svuAAAAhQEAABMAAAAAAAAA&#10;AAAAAAAAAAAAAFtDb250ZW50X1R5cGVzXS54bWxQSwECLQAUAAYACAAAACEAWvQsW78AAAAVAQAA&#10;CwAAAAAAAAAAAAAAAAAfAQAAX3JlbHMvLnJlbHNQSwECLQAUAAYACAAAACEAXHVc58YAAADiAAAA&#10;DwAAAAAAAAAAAAAAAAAHAgAAZHJzL2Rvd25yZXYueG1sUEsFBgAAAAADAAMAtwAAAPoCAAAAAA==&#10;" strokecolor="#4f81bd [3204]" strokeweight=".25pt">
                  <v:stroke dashstyle="dash"/>
                </v:shape>
                <w10:anchorlock/>
              </v:group>
            </w:pict>
          </mc:Fallback>
        </mc:AlternateContent>
      </w:r>
    </w:p>
    <w:p w14:paraId="7196E33C" w14:textId="0D12A16C" w:rsidR="00153DFF" w:rsidRPr="00FA22F8" w:rsidRDefault="00C032FA" w:rsidP="00FA22F8">
      <w:pPr>
        <w:pStyle w:val="Caption1"/>
        <w:rPr>
          <w:lang w:val="en-US"/>
        </w:rPr>
      </w:pPr>
      <w:bookmarkStart w:id="282" w:name="_Toc228801743"/>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10</w:t>
      </w:r>
      <w:r w:rsidRPr="00FA22F8">
        <w:rPr>
          <w:lang w:val="en-US"/>
        </w:rPr>
        <w:fldChar w:fldCharType="end"/>
      </w:r>
      <w:r w:rsidRPr="00FA22F8">
        <w:rPr>
          <w:lang w:val="en-US"/>
        </w:rPr>
        <w:t xml:space="preserve"> - Product and contract request sequence diagram</w:t>
      </w:r>
      <w:bookmarkEnd w:id="282"/>
    </w:p>
    <w:p w14:paraId="3B86ADF0" w14:textId="77777777" w:rsidR="008A401D" w:rsidRPr="00FA22F8" w:rsidRDefault="008A401D" w:rsidP="002D13F5">
      <w:pPr>
        <w:spacing w:after="0"/>
        <w:rPr>
          <w:lang w:val="en-US"/>
        </w:rPr>
      </w:pPr>
    </w:p>
    <w:p w14:paraId="3BF56CD6" w14:textId="77777777" w:rsidR="00FD3013" w:rsidRPr="00FA22F8" w:rsidRDefault="00FD3013" w:rsidP="005710ED">
      <w:pPr>
        <w:pStyle w:val="Nadpis3"/>
        <w:rPr>
          <w:lang w:val="en-US"/>
        </w:rPr>
      </w:pPr>
      <w:bookmarkStart w:id="283" w:name="_Toc214546277"/>
      <w:bookmarkStart w:id="284" w:name="_Toc214546381"/>
      <w:bookmarkStart w:id="285" w:name="_Toc228801723"/>
      <w:bookmarkStart w:id="286" w:name="_Toc418165603"/>
      <w:bookmarkStart w:id="287" w:name="_Toc419206627"/>
      <w:bookmarkStart w:id="288" w:name="_Toc419212635"/>
      <w:bookmarkStart w:id="289" w:name="_Toc430271205"/>
      <w:bookmarkStart w:id="290" w:name="_Toc93303171"/>
      <w:bookmarkStart w:id="291" w:name="_Toc203567298"/>
      <w:bookmarkStart w:id="292" w:name="_Toc203996339"/>
      <w:bookmarkStart w:id="293" w:name="_Toc203997538"/>
      <w:r w:rsidRPr="00FA22F8">
        <w:rPr>
          <w:lang w:val="en-US"/>
        </w:rPr>
        <w:lastRenderedPageBreak/>
        <w:t>Market status request</w:t>
      </w:r>
      <w:bookmarkEnd w:id="283"/>
      <w:bookmarkEnd w:id="284"/>
      <w:bookmarkEnd w:id="285"/>
    </w:p>
    <w:bookmarkEnd w:id="286"/>
    <w:bookmarkEnd w:id="287"/>
    <w:bookmarkEnd w:id="288"/>
    <w:bookmarkEnd w:id="289"/>
    <w:bookmarkEnd w:id="290"/>
    <w:bookmarkEnd w:id="291"/>
    <w:bookmarkEnd w:id="292"/>
    <w:bookmarkEnd w:id="293"/>
    <w:p w14:paraId="4F0C4714" w14:textId="29B8AA46" w:rsidR="00FD3013" w:rsidRPr="00FA22F8" w:rsidRDefault="00FD3013" w:rsidP="00FD3013">
      <w:pPr>
        <w:rPr>
          <w:lang w:val="en-US"/>
        </w:rPr>
      </w:pPr>
      <w:r w:rsidRPr="00FA22F8">
        <w:rPr>
          <w:lang w:val="en-US"/>
        </w:rPr>
        <w:t xml:space="preserve">The user may request the current market status information through the </w:t>
      </w:r>
      <w:proofErr w:type="spellStart"/>
      <w:r w:rsidRPr="00FA22F8">
        <w:rPr>
          <w:i/>
          <w:lang w:val="en-US"/>
        </w:rPr>
        <w:t>MarketStateReq</w:t>
      </w:r>
      <w:proofErr w:type="spellEnd"/>
      <w:r w:rsidRPr="00FA22F8">
        <w:rPr>
          <w:lang w:val="en-US"/>
        </w:rPr>
        <w:t xml:space="preserve"> </w:t>
      </w:r>
      <w:proofErr w:type="gramStart"/>
      <w:r w:rsidRPr="00FA22F8">
        <w:rPr>
          <w:lang w:val="en-US"/>
        </w:rPr>
        <w:t>request</w:t>
      </w:r>
      <w:proofErr w:type="gramEnd"/>
      <w:r w:rsidRPr="00FA22F8">
        <w:rPr>
          <w:lang w:val="en-US"/>
        </w:rPr>
        <w:t xml:space="preserve"> and the response will be sent via the </w:t>
      </w:r>
      <w:proofErr w:type="spellStart"/>
      <w:r w:rsidRPr="00FA22F8">
        <w:rPr>
          <w:i/>
          <w:lang w:val="en-US"/>
        </w:rPr>
        <w:t>MarketStateRprt</w:t>
      </w:r>
      <w:proofErr w:type="spellEnd"/>
      <w:r w:rsidRPr="00FA22F8">
        <w:rPr>
          <w:lang w:val="en-US"/>
        </w:rPr>
        <w:t xml:space="preserve"> message. In case of a market status modification, the </w:t>
      </w:r>
      <w:proofErr w:type="spellStart"/>
      <w:r w:rsidRPr="00FA22F8">
        <w:rPr>
          <w:i/>
          <w:lang w:val="en-US"/>
        </w:rPr>
        <w:t>MarketStateRprt</w:t>
      </w:r>
      <w:proofErr w:type="spellEnd"/>
      <w:r w:rsidRPr="00FA22F8">
        <w:rPr>
          <w:lang w:val="en-US"/>
        </w:rPr>
        <w:t xml:space="preserve"> public distributed message will be sent to all OTE users. These messages allow monitoring of the current market status, to ensure that it is not in the “Deactivated” state where trading is stopped.</w:t>
      </w:r>
    </w:p>
    <w:bookmarkStart w:id="294" w:name="_Toc430247564"/>
    <w:p w14:paraId="04928FA9" w14:textId="77777777" w:rsidR="00C032FA" w:rsidRDefault="008A401D" w:rsidP="00C032FA">
      <w:pPr>
        <w:pStyle w:val="Titulek"/>
        <w:keepNext/>
        <w:spacing w:after="0"/>
        <w:jc w:val="center"/>
      </w:pPr>
      <w:r w:rsidRPr="00FA22F8">
        <w:rPr>
          <w:noProof/>
          <w:lang w:val="en-US"/>
        </w:rPr>
        <mc:AlternateContent>
          <mc:Choice Requires="wpc">
            <w:drawing>
              <wp:inline distT="0" distB="0" distL="0" distR="0" wp14:anchorId="27BE0B6C" wp14:editId="560F2C4D">
                <wp:extent cx="5734050" cy="2139950"/>
                <wp:effectExtent l="0" t="0" r="0" b="0"/>
                <wp:docPr id="1259" name="Canvas 71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239" name="Straight Connector 12"/>
                        <wps:cNvCnPr>
                          <a:cxnSpLocks noChangeShapeType="1"/>
                        </wps:cNvCnPr>
                        <wps:spPr bwMode="auto">
                          <a:xfrm>
                            <a:off x="4119931" y="1105187"/>
                            <a:ext cx="0" cy="201099"/>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240" name="Text Box 17"/>
                        <wps:cNvSpPr txBox="1">
                          <a:spLocks noChangeArrowheads="1"/>
                        </wps:cNvSpPr>
                        <wps:spPr bwMode="auto">
                          <a:xfrm>
                            <a:off x="3663477" y="92302"/>
                            <a:ext cx="855345" cy="18542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3B05F9A" w14:textId="77777777" w:rsidR="008A401D" w:rsidRPr="00902788" w:rsidRDefault="008A401D" w:rsidP="00902788">
                              <w:pPr>
                                <w:spacing w:after="0"/>
                                <w:jc w:val="center"/>
                                <w:rPr>
                                  <w:b/>
                                  <w:sz w:val="16"/>
                                  <w:szCs w:val="16"/>
                                  <w:lang w:val="de-DE"/>
                                </w:rPr>
                              </w:pPr>
                              <w:r w:rsidRPr="00902788">
                                <w:rPr>
                                  <w:b/>
                                  <w:sz w:val="16"/>
                                  <w:szCs w:val="16"/>
                                  <w:lang w:val="de-DE"/>
                                </w:rPr>
                                <w:t xml:space="preserve">OTE </w:t>
                              </w:r>
                            </w:p>
                          </w:txbxContent>
                        </wps:txbx>
                        <wps:bodyPr rot="0" vert="horz" wrap="square" lIns="0" tIns="0" rIns="0" bIns="0" anchor="ctr" anchorCtr="0" upright="1">
                          <a:noAutofit/>
                        </wps:bodyPr>
                      </wps:wsp>
                      <wps:wsp>
                        <wps:cNvPr id="1241" name="Straight Arrow Connector 372"/>
                        <wps:cNvCnPr>
                          <a:cxnSpLocks noChangeShapeType="1"/>
                        </wps:cNvCnPr>
                        <wps:spPr bwMode="auto">
                          <a:xfrm flipH="1">
                            <a:off x="1745778" y="537875"/>
                            <a:ext cx="2343459" cy="7549"/>
                          </a:xfrm>
                          <a:prstGeom prst="straightConnector1">
                            <a:avLst/>
                          </a:prstGeom>
                          <a:noFill/>
                          <a:ln w="9525">
                            <a:solidFill>
                              <a:schemeClr val="accent1">
                                <a:lumMod val="95000"/>
                                <a:lumOff val="0"/>
                              </a:schemeClr>
                            </a:solidFill>
                            <a:round/>
                            <a:headEnd type="triangle" w="med" len="med"/>
                            <a:tailEnd/>
                          </a:ln>
                          <a:extLst>
                            <a:ext uri="{909E8E84-426E-40DD-AFC4-6F175D3DCCD1}">
                              <a14:hiddenFill xmlns:a14="http://schemas.microsoft.com/office/drawing/2010/main">
                                <a:noFill/>
                              </a14:hiddenFill>
                            </a:ext>
                          </a:extLst>
                        </wps:spPr>
                        <wps:bodyPr/>
                      </wps:wsp>
                      <wps:wsp>
                        <wps:cNvPr id="1242" name="Text Box 44"/>
                        <wps:cNvSpPr txBox="1">
                          <a:spLocks noChangeArrowheads="1"/>
                        </wps:cNvSpPr>
                        <wps:spPr bwMode="auto">
                          <a:xfrm>
                            <a:off x="2560162" y="456172"/>
                            <a:ext cx="866460" cy="16915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FD08AE9" w14:textId="77777777" w:rsidR="00942A1C" w:rsidRPr="00D44E0C" w:rsidRDefault="00942A1C" w:rsidP="00942A1C">
                              <w:pPr>
                                <w:jc w:val="center"/>
                                <w:rPr>
                                  <w:b/>
                                  <w:sz w:val="16"/>
                                  <w:lang w:val="de-DE"/>
                                </w:rPr>
                              </w:pPr>
                              <w:r>
                                <w:rPr>
                                  <w:b/>
                                  <w:sz w:val="16"/>
                                  <w:lang w:val="de-DE"/>
                                </w:rPr>
                                <w:t>MarketState</w:t>
                              </w:r>
                              <w:r w:rsidRPr="00D44E0C">
                                <w:rPr>
                                  <w:b/>
                                  <w:sz w:val="16"/>
                                  <w:lang w:val="de-DE"/>
                                </w:rPr>
                                <w:t>Req</w:t>
                              </w:r>
                            </w:p>
                            <w:p w14:paraId="3D0E7236" w14:textId="0CCBC621" w:rsidR="008A401D" w:rsidRPr="00CA4FC0" w:rsidRDefault="008A401D" w:rsidP="008A401D">
                              <w:pPr>
                                <w:jc w:val="center"/>
                                <w:rPr>
                                  <w:b/>
                                  <w:color w:val="1F497D" w:themeColor="text2"/>
                                  <w:sz w:val="16"/>
                                  <w:szCs w:val="16"/>
                                </w:rPr>
                              </w:pPr>
                            </w:p>
                          </w:txbxContent>
                        </wps:txbx>
                        <wps:bodyPr rot="0" vert="horz" wrap="square" lIns="0" tIns="0" rIns="0" bIns="0" anchor="ctr" anchorCtr="0" upright="1">
                          <a:noAutofit/>
                        </wps:bodyPr>
                      </wps:wsp>
                      <wps:wsp>
                        <wps:cNvPr id="1243" name="Straight Connector 1"/>
                        <wps:cNvCnPr>
                          <a:cxnSpLocks noChangeShapeType="1"/>
                        </wps:cNvCnPr>
                        <wps:spPr bwMode="auto">
                          <a:xfrm>
                            <a:off x="1707042" y="1155561"/>
                            <a:ext cx="0" cy="200967"/>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244" name="Text Box 16"/>
                        <wps:cNvSpPr txBox="1">
                          <a:spLocks noChangeArrowheads="1"/>
                        </wps:cNvSpPr>
                        <wps:spPr bwMode="auto">
                          <a:xfrm>
                            <a:off x="1090765" y="851187"/>
                            <a:ext cx="1120655" cy="2540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31EAA6A" w14:textId="193BB82D" w:rsidR="008A401D" w:rsidRPr="00902788" w:rsidRDefault="00C032FA" w:rsidP="00902788">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Users</w:t>
                              </w:r>
                            </w:p>
                            <w:p w14:paraId="3A7C6EEA" w14:textId="2315664C" w:rsidR="008A401D" w:rsidRPr="00902788" w:rsidRDefault="008A401D" w:rsidP="00902788">
                              <w:pPr>
                                <w:pStyle w:val="Normlnweb"/>
                                <w:spacing w:beforeAutospacing="0" w:after="0" w:afterAutospacing="0"/>
                                <w:jc w:val="center"/>
                                <w:rPr>
                                  <w:rFonts w:ascii="Times New Roman" w:hAnsi="Times New Roman" w:cs="Times New Roman"/>
                                  <w:sz w:val="16"/>
                                  <w:szCs w:val="16"/>
                                </w:rPr>
                              </w:pPr>
                              <w:r w:rsidRPr="00902788">
                                <w:rPr>
                                  <w:rFonts w:ascii="Times New Roman" w:eastAsia="Times New Roman" w:hAnsi="Times New Roman" w:cs="Times New Roman"/>
                                  <w:b/>
                                  <w:bCs/>
                                  <w:sz w:val="16"/>
                                  <w:szCs w:val="16"/>
                                  <w:lang w:val="cs-CZ"/>
                                </w:rPr>
                                <w:t>(</w:t>
                              </w:r>
                              <w:r w:rsidR="00C032FA">
                                <w:rPr>
                                  <w:rFonts w:ascii="Times New Roman" w:eastAsia="Times New Roman" w:hAnsi="Times New Roman" w:cs="Times New Roman"/>
                                  <w:b/>
                                  <w:bCs/>
                                  <w:sz w:val="16"/>
                                  <w:szCs w:val="16"/>
                                  <w:lang w:val="cs-CZ"/>
                                </w:rPr>
                                <w:t>the whole</w:t>
                              </w:r>
                              <w:r w:rsidRPr="00902788">
                                <w:rPr>
                                  <w:rFonts w:ascii="Times New Roman" w:eastAsia="Times New Roman" w:hAnsi="Times New Roman" w:cs="Times New Roman"/>
                                  <w:b/>
                                  <w:bCs/>
                                  <w:sz w:val="16"/>
                                  <w:szCs w:val="16"/>
                                  <w:lang w:val="cs-CZ"/>
                                </w:rPr>
                                <w:t xml:space="preserve"> OTE</w:t>
                              </w:r>
                              <w:r w:rsidR="00C032FA">
                                <w:rPr>
                                  <w:rFonts w:ascii="Times New Roman" w:eastAsia="Times New Roman" w:hAnsi="Times New Roman" w:cs="Times New Roman"/>
                                  <w:b/>
                                  <w:bCs/>
                                  <w:sz w:val="16"/>
                                  <w:szCs w:val="16"/>
                                  <w:lang w:val="cs-CZ"/>
                                </w:rPr>
                                <w:t xml:space="preserve"> market</w:t>
                              </w:r>
                              <w:r w:rsidRPr="00902788">
                                <w:rPr>
                                  <w:rFonts w:ascii="Times New Roman" w:eastAsia="Times New Roman" w:hAnsi="Times New Roman" w:cs="Times New Roman"/>
                                  <w:b/>
                                  <w:bCs/>
                                  <w:sz w:val="16"/>
                                  <w:szCs w:val="16"/>
                                </w:rPr>
                                <w:t>)</w:t>
                              </w:r>
                            </w:p>
                          </w:txbxContent>
                        </wps:txbx>
                        <wps:bodyPr rot="0" vert="horz" wrap="square" lIns="0" tIns="0" rIns="0" bIns="0" anchor="ctr" anchorCtr="0" upright="1">
                          <a:noAutofit/>
                        </wps:bodyPr>
                      </wps:wsp>
                      <wps:wsp>
                        <wps:cNvPr id="1245" name="Straight Arrow Connector 23"/>
                        <wps:cNvCnPr>
                          <a:cxnSpLocks noChangeShapeType="1"/>
                        </wps:cNvCnPr>
                        <wps:spPr bwMode="auto">
                          <a:xfrm flipH="1">
                            <a:off x="1733712" y="1236776"/>
                            <a:ext cx="2324735" cy="635"/>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46" name="Text Box 44"/>
                        <wps:cNvSpPr txBox="1">
                          <a:spLocks noChangeArrowheads="1"/>
                        </wps:cNvSpPr>
                        <wps:spPr bwMode="auto">
                          <a:xfrm>
                            <a:off x="2571277" y="1158566"/>
                            <a:ext cx="855345" cy="14772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9A190D8" w14:textId="77777777" w:rsidR="00942A1C" w:rsidRPr="002A22E2" w:rsidRDefault="00942A1C" w:rsidP="00942A1C">
                              <w:pPr>
                                <w:pStyle w:val="Normlnweb"/>
                                <w:spacing w:after="0"/>
                                <w:jc w:val="center"/>
                                <w:rPr>
                                  <w:rFonts w:ascii="Times New Roman" w:hAnsi="Times New Roman" w:cs="Times New Roman"/>
                                </w:rPr>
                              </w:pPr>
                              <w:r>
                                <w:rPr>
                                  <w:rFonts w:ascii="Times New Roman" w:eastAsia="Calibri" w:hAnsi="Times New Roman" w:cs="Times New Roman"/>
                                  <w:b/>
                                  <w:bCs/>
                                  <w:sz w:val="16"/>
                                  <w:szCs w:val="16"/>
                                </w:rPr>
                                <w:t>MarketStateRprt</w:t>
                              </w:r>
                            </w:p>
                            <w:p w14:paraId="6F994046" w14:textId="100410F7" w:rsidR="008A401D" w:rsidRPr="00CA4FC0" w:rsidRDefault="008A401D" w:rsidP="008A401D">
                              <w:pPr>
                                <w:jc w:val="center"/>
                                <w:rPr>
                                  <w:b/>
                                  <w:color w:val="1F497D" w:themeColor="text2"/>
                                  <w:sz w:val="16"/>
                                  <w:szCs w:val="16"/>
                                </w:rPr>
                              </w:pPr>
                            </w:p>
                          </w:txbxContent>
                        </wps:txbx>
                        <wps:bodyPr rot="0" vert="horz" wrap="square" lIns="0" tIns="0" rIns="0" bIns="0" anchor="ctr" anchorCtr="0" upright="1">
                          <a:noAutofit/>
                        </wps:bodyPr>
                      </wps:wsp>
                      <wpg:wgp>
                        <wpg:cNvPr id="1247" name="Group 121"/>
                        <wpg:cNvGrpSpPr>
                          <a:grpSpLocks/>
                        </wpg:cNvGrpSpPr>
                        <wpg:grpSpPr bwMode="auto">
                          <a:xfrm>
                            <a:off x="534832" y="1620524"/>
                            <a:ext cx="4824597" cy="309920"/>
                            <a:chOff x="0" y="1784"/>
                            <a:chExt cx="48248" cy="2173"/>
                          </a:xfrm>
                        </wpg:grpSpPr>
                        <wps:wsp>
                          <wps:cNvPr id="1248" name="Straight Arrow Connector 122"/>
                          <wps:cNvCnPr>
                            <a:cxnSpLocks noChangeShapeType="1"/>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49" name="Straight Arrow Connector 123"/>
                          <wps:cNvCnPr>
                            <a:cxnSpLocks noChangeShapeType="1"/>
                          </wps:cNvCnPr>
                          <wps:spPr bwMode="auto">
                            <a:xfrm flipH="1">
                              <a:off x="0" y="2233"/>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250" name="Text Box 4"/>
                          <wps:cNvSpPr txBox="1">
                            <a:spLocks noChangeArrowheads="1"/>
                          </wps:cNvSpPr>
                          <wps:spPr bwMode="auto">
                            <a:xfrm>
                              <a:off x="7368" y="1784"/>
                              <a:ext cx="40880" cy="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F379772" w14:textId="77777777" w:rsidR="00C032FA" w:rsidRPr="001F56A3" w:rsidRDefault="00C032FA" w:rsidP="00C032FA">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52B9D0D9"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3D8DE5E8"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07B9BD4B"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7B9F88B6"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324C9D3D"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4038EF06"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26A0326A" w14:textId="0702442F" w:rsidR="008A401D" w:rsidRPr="00D44E0C" w:rsidRDefault="008A401D" w:rsidP="00902788">
                                <w:pPr>
                                  <w:pStyle w:val="Normlnweb"/>
                                  <w:spacing w:beforeAutospacing="0" w:after="0" w:afterAutospacing="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1251" name="Text Box 5"/>
                          <wps:cNvSpPr txBox="1">
                            <a:spLocks noChangeArrowheads="1"/>
                          </wps:cNvSpPr>
                          <wps:spPr bwMode="auto">
                            <a:xfrm>
                              <a:off x="7368" y="2667"/>
                              <a:ext cx="40880" cy="1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E39E3D2" w14:textId="77777777" w:rsidR="00C032FA" w:rsidRPr="00455D1C" w:rsidRDefault="00C032FA" w:rsidP="00C032FA">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4DE5BABE" w14:textId="77777777" w:rsidR="00C032FA" w:rsidRPr="00FD1895" w:rsidRDefault="00C032FA" w:rsidP="00C032FA">
                                <w:pPr>
                                  <w:pStyle w:val="Normlnweb"/>
                                  <w:spacing w:beforeAutospacing="0" w:after="0" w:afterAutospacing="0"/>
                                  <w:rPr>
                                    <w:rFonts w:asciiTheme="minorHAnsi" w:hAnsiTheme="minorHAnsi"/>
                                    <w:lang w:val="cs-CZ"/>
                                  </w:rPr>
                                </w:pPr>
                              </w:p>
                              <w:p w14:paraId="0139E17F" w14:textId="77777777" w:rsidR="00C032FA" w:rsidRPr="00D44E0C" w:rsidRDefault="00C032FA" w:rsidP="00C032FA">
                                <w:pPr>
                                  <w:pStyle w:val="Normlnweb"/>
                                  <w:spacing w:before="120"/>
                                  <w:rPr>
                                    <w:rFonts w:asciiTheme="minorHAnsi" w:hAnsiTheme="minorHAnsi"/>
                                    <w:lang w:val="cs-CZ"/>
                                  </w:rPr>
                                </w:pPr>
                              </w:p>
                              <w:p w14:paraId="248C69C7" w14:textId="77777777" w:rsidR="00C032FA" w:rsidRPr="00D44E0C" w:rsidRDefault="00C032FA" w:rsidP="00C032FA">
                                <w:pPr>
                                  <w:pStyle w:val="Normlnweb"/>
                                  <w:spacing w:before="120"/>
                                  <w:rPr>
                                    <w:rFonts w:asciiTheme="minorHAnsi" w:hAnsiTheme="minorHAnsi"/>
                                    <w:lang w:val="cs-CZ"/>
                                  </w:rPr>
                                </w:pPr>
                              </w:p>
                              <w:p w14:paraId="1EA53BB2" w14:textId="497491C6" w:rsidR="008A401D" w:rsidRPr="00D44E0C" w:rsidRDefault="008A401D" w:rsidP="00902788">
                                <w:pPr>
                                  <w:pStyle w:val="Normlnweb"/>
                                  <w:spacing w:beforeAutospacing="0" w:after="0" w:afterAutospacing="0"/>
                                  <w:rPr>
                                    <w:rFonts w:asciiTheme="minorHAnsi" w:hAnsiTheme="minorHAnsi"/>
                                    <w:lang w:val="cs-CZ"/>
                                  </w:rPr>
                                </w:pPr>
                              </w:p>
                            </w:txbxContent>
                          </wps:txbx>
                          <wps:bodyPr rot="0" vert="horz" wrap="square" lIns="180000" tIns="0" rIns="0" bIns="0" anchor="ctr" anchorCtr="0" upright="1">
                            <a:noAutofit/>
                          </wps:bodyPr>
                        </wps:wsp>
                      </wpg:wgp>
                      <wps:wsp>
                        <wps:cNvPr id="1252" name="Straight Arrow Connector 23"/>
                        <wps:cNvCnPr>
                          <a:cxnSpLocks noChangeShapeType="1"/>
                        </wps:cNvCnPr>
                        <wps:spPr bwMode="auto">
                          <a:xfrm flipH="1">
                            <a:off x="1716884" y="733349"/>
                            <a:ext cx="2363685" cy="635"/>
                          </a:xfrm>
                          <a:prstGeom prst="straightConnector1">
                            <a:avLst/>
                          </a:prstGeom>
                          <a:noFill/>
                          <a:ln w="9525">
                            <a:solidFill>
                              <a:schemeClr val="accent1">
                                <a:lumMod val="95000"/>
                                <a:lumOff val="0"/>
                              </a:schemeClr>
                            </a:solidFill>
                            <a:prstDash val="solid"/>
                            <a:round/>
                            <a:headEnd/>
                            <a:tailEnd type="triangle" w="med" len="med"/>
                          </a:ln>
                          <a:extLst>
                            <a:ext uri="{909E8E84-426E-40DD-AFC4-6F175D3DCCD1}">
                              <a14:hiddenFill xmlns:a14="http://schemas.microsoft.com/office/drawing/2010/main">
                                <a:noFill/>
                              </a14:hiddenFill>
                            </a:ext>
                          </a:extLst>
                        </wps:spPr>
                        <wps:bodyPr/>
                      </wps:wsp>
                      <wps:wsp>
                        <wps:cNvPr id="1253" name="AutoShape 894"/>
                        <wps:cNvCnPr>
                          <a:cxnSpLocks noChangeShapeType="1"/>
                        </wps:cNvCnPr>
                        <wps:spPr bwMode="auto">
                          <a:xfrm>
                            <a:off x="1704502" y="625326"/>
                            <a:ext cx="2540" cy="778024"/>
                          </a:xfrm>
                          <a:prstGeom prst="straightConnector1">
                            <a:avLst/>
                          </a:prstGeom>
                          <a:noFill/>
                          <a:ln w="317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254" name="AutoShape 895"/>
                        <wps:cNvCnPr>
                          <a:cxnSpLocks noChangeShapeType="1"/>
                        </wps:cNvCnPr>
                        <wps:spPr bwMode="auto">
                          <a:xfrm>
                            <a:off x="4089237" y="532851"/>
                            <a:ext cx="5604" cy="865475"/>
                          </a:xfrm>
                          <a:prstGeom prst="straightConnector1">
                            <a:avLst/>
                          </a:prstGeom>
                          <a:noFill/>
                          <a:ln w="3175">
                            <a:solidFill>
                              <a:schemeClr val="tx2">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255" name="Straight Connector 12"/>
                        <wps:cNvCnPr>
                          <a:cxnSpLocks noChangeShapeType="1"/>
                        </wps:cNvCnPr>
                        <wps:spPr bwMode="auto">
                          <a:xfrm>
                            <a:off x="4114327" y="462076"/>
                            <a:ext cx="635" cy="320251"/>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256" name="Straight Connector 12"/>
                        <wps:cNvCnPr>
                          <a:cxnSpLocks noChangeShapeType="1"/>
                        </wps:cNvCnPr>
                        <wps:spPr bwMode="auto">
                          <a:xfrm>
                            <a:off x="1704502" y="477951"/>
                            <a:ext cx="2540" cy="319397"/>
                          </a:xfrm>
                          <a:prstGeom prst="line">
                            <a:avLst/>
                          </a:prstGeom>
                          <a:noFill/>
                          <a:ln w="76200">
                            <a:solidFill>
                              <a:schemeClr val="accent1">
                                <a:lumMod val="100000"/>
                                <a:lumOff val="0"/>
                              </a:schemeClr>
                            </a:solidFill>
                            <a:round/>
                            <a:headEnd/>
                            <a:tailEnd/>
                          </a:ln>
                          <a:extLst>
                            <a:ext uri="{909E8E84-426E-40DD-AFC4-6F175D3DCCD1}">
                              <a14:hiddenFill xmlns:a14="http://schemas.microsoft.com/office/drawing/2010/main">
                                <a:noFill/>
                              </a14:hiddenFill>
                            </a:ext>
                          </a:extLst>
                        </wps:spPr>
                        <wps:bodyPr/>
                      </wps:wsp>
                      <wps:wsp>
                        <wps:cNvPr id="1257" name="Text Box 44"/>
                        <wps:cNvSpPr txBox="1">
                          <a:spLocks noChangeArrowheads="1"/>
                        </wps:cNvSpPr>
                        <wps:spPr bwMode="auto">
                          <a:xfrm>
                            <a:off x="2560162" y="675284"/>
                            <a:ext cx="855345" cy="1759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F7FD25C" w14:textId="77777777" w:rsidR="00942A1C" w:rsidRPr="002A22E2" w:rsidRDefault="00942A1C" w:rsidP="00942A1C">
                              <w:pPr>
                                <w:pStyle w:val="Normlnweb"/>
                                <w:spacing w:after="0"/>
                                <w:jc w:val="center"/>
                                <w:rPr>
                                  <w:rFonts w:ascii="Times New Roman" w:hAnsi="Times New Roman" w:cs="Times New Roman"/>
                                </w:rPr>
                              </w:pPr>
                              <w:r>
                                <w:rPr>
                                  <w:rFonts w:ascii="Times New Roman" w:eastAsia="Calibri" w:hAnsi="Times New Roman" w:cs="Times New Roman"/>
                                  <w:b/>
                                  <w:bCs/>
                                  <w:sz w:val="16"/>
                                  <w:szCs w:val="16"/>
                                </w:rPr>
                                <w:t>MarketStateRprt</w:t>
                              </w:r>
                            </w:p>
                            <w:p w14:paraId="66067A6A" w14:textId="173A2934" w:rsidR="008A401D" w:rsidRPr="00CA4FC0" w:rsidRDefault="008A401D" w:rsidP="008A401D">
                              <w:pPr>
                                <w:jc w:val="center"/>
                                <w:rPr>
                                  <w:b/>
                                  <w:color w:val="1F497D" w:themeColor="text2"/>
                                  <w:sz w:val="16"/>
                                  <w:szCs w:val="16"/>
                                </w:rPr>
                              </w:pPr>
                            </w:p>
                          </w:txbxContent>
                        </wps:txbx>
                        <wps:bodyPr rot="0" vert="horz" wrap="square" lIns="0" tIns="0" rIns="0" bIns="0" anchor="ctr" anchorCtr="0" upright="1">
                          <a:noAutofit/>
                        </wps:bodyPr>
                      </wps:wsp>
                      <wps:wsp>
                        <wps:cNvPr id="1258" name="Text Box 16"/>
                        <wps:cNvSpPr txBox="1">
                          <a:spLocks noChangeArrowheads="1"/>
                        </wps:cNvSpPr>
                        <wps:spPr bwMode="auto">
                          <a:xfrm>
                            <a:off x="1252530" y="160451"/>
                            <a:ext cx="1017386" cy="254000"/>
                          </a:xfrm>
                          <a:prstGeom prst="rect">
                            <a:avLst/>
                          </a:prstGeom>
                          <a:solidFill>
                            <a:schemeClr val="lt1">
                              <a:lumMod val="10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5771185" w14:textId="1809292E" w:rsidR="008A401D" w:rsidRPr="00902788" w:rsidRDefault="00C032FA" w:rsidP="00902788">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w:t>
                              </w:r>
                            </w:p>
                            <w:p w14:paraId="63E7D024" w14:textId="327D91CB" w:rsidR="008A401D" w:rsidRPr="00902788" w:rsidRDefault="008A401D" w:rsidP="00902788">
                              <w:pPr>
                                <w:pStyle w:val="Normlnweb"/>
                                <w:spacing w:beforeAutospacing="0" w:after="0" w:afterAutospacing="0"/>
                                <w:jc w:val="center"/>
                                <w:rPr>
                                  <w:rFonts w:ascii="Times New Roman" w:hAnsi="Times New Roman" w:cs="Times New Roman"/>
                                  <w:sz w:val="16"/>
                                  <w:szCs w:val="16"/>
                                </w:rPr>
                              </w:pPr>
                              <w:r w:rsidRPr="00902788">
                                <w:rPr>
                                  <w:rFonts w:ascii="Times New Roman" w:eastAsia="Times New Roman" w:hAnsi="Times New Roman" w:cs="Times New Roman"/>
                                  <w:b/>
                                  <w:bCs/>
                                  <w:sz w:val="16"/>
                                  <w:szCs w:val="16"/>
                                  <w:lang w:val="cs-CZ"/>
                                </w:rPr>
                                <w:t>(</w:t>
                              </w:r>
                              <w:r w:rsidR="00C032FA">
                                <w:rPr>
                                  <w:rFonts w:ascii="Times New Roman" w:eastAsia="Times New Roman" w:hAnsi="Times New Roman" w:cs="Times New Roman"/>
                                  <w:b/>
                                  <w:bCs/>
                                  <w:sz w:val="16"/>
                                  <w:szCs w:val="16"/>
                                  <w:lang w:val="cs-CZ"/>
                                </w:rPr>
                                <w:t>request initiator</w:t>
                              </w:r>
                              <w:r w:rsidRPr="00902788">
                                <w:rPr>
                                  <w:rFonts w:ascii="Times New Roman" w:eastAsia="Times New Roman" w:hAnsi="Times New Roman" w:cs="Times New Roman"/>
                                  <w:b/>
                                  <w:bCs/>
                                  <w:sz w:val="16"/>
                                  <w:szCs w:val="16"/>
                                </w:rPr>
                                <w:t>)</w:t>
                              </w:r>
                            </w:p>
                          </w:txbxContent>
                        </wps:txbx>
                        <wps:bodyPr rot="0" vert="horz" wrap="square" lIns="0" tIns="0" rIns="0" bIns="0" anchor="ctr" anchorCtr="0" upright="1">
                          <a:noAutofit/>
                        </wps:bodyPr>
                      </wps:wsp>
                    </wpc:wpc>
                  </a:graphicData>
                </a:graphic>
              </wp:inline>
            </w:drawing>
          </mc:Choice>
          <mc:Fallback>
            <w:pict>
              <v:group w14:anchorId="27BE0B6C" id="Canvas 712" o:spid="_x0000_s1281" editas="canvas" style="width:451.5pt;height:168.5pt;mso-position-horizontal-relative:char;mso-position-vertical-relative:line" coordsize="57340,213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Q+9fEAcAACIxAAAOAAAAZHJzL2Uyb0RvYy54bWzsW9ty2zYQfe9M/4HD90YEQPCiiZxJnEs7&#10;k7aecfoBMEVJnFIkC9KW3K/vAUCCkmxFdmxd4jQPCkSR4AJ7cHb3AH79ZjnPnZtU1llZjFzyynOd&#10;tEjKcVZMR+5fXz7+ErlO3YhiLPKySEfubVq7b85+/un1ohqmtJyV+TiVDjop6uGiGrmzpqmGg0Gd&#10;zNK5qF+VVVrgx0kp56LBVzkdjKVYoPd5PqCeFwwWpRxXskzSusbV9+ZH90z3P5mkSfPnZFKnjZOP&#10;XNjW6E+pP6/U5+DstRhOpahmWdKaIb7BirnICrzUdvVeNMK5ltmdruZZIsu6nDSvknI+KCeTLEn1&#10;GDAa4m2M5lwUN6LWg0kwO52BaD1jv1dTZXdRfszyHLMxQO9DdU39v4B/UlxcVPBOXVk/1U97/+VM&#10;VKkeVj1M/ri5kE42Bngoi12nEHPA5LKRIpvOGue8LAo4sZQOocpZyhI8cl5cSGV2siwuq89l8nft&#10;FOX5TBTTVHf+5bZCL0Q9gQGtPKK+1BXeeLX4vRzjHnHdlNpzy4mcqy7hE2c5cn1C4pgR17lFP8Tj&#10;JAoNWNJl4yS4AWhK8JtyWxzrF4lh10cl6+ZTWs4d1Ri5eVao4YqhuPlcN8omMexuWZt8McwLZzFy&#10;wwDY1k/UZZ6NlWvUfXpVpOe5dG4E8Nwsqb4nv55jLOYa8dQ/YymuA/zmur6E19outBFrvcvyuhjD&#10;ODGcpWL8oW03IstNG0/nRTufagqNM67K8e2F7OYZIDkYWnx4wKDli/LJu3LpEO2j1uGXys3NEtcV&#10;EvT8bUDlrZTlQg0WeF7DinrUjONBWGFBwPww1FiJKfM0UsWwQ0rEOfO5gQuJuE87Z2yBiwTgtb1b&#10;4LLmNetQ4+e8MUN9Jkwoh6+Sw70QaJZXS7OCPb0Q1PwbWDiyNIyLCIHGrJT/us4CbDty63+uhUxd&#10;J/+twOwrau4asmtcdQ1RJHh05CaNdB3z5bwxJH5dScUTnYeL8i3W8yTTi6y3o0XtQdEJ6tjgMg23&#10;FUZj4QEozZnkWfVrNz8tuZHQ52GI0AwC4yyMQr7ObZT5QCzYWDFcyP0d/Fa3bG3J2mBwC3xtqOnY&#10;LuaUm/X5FbITSZIW94A75s/Gd06jo0YjM8SRHNgEE8/TMTCaIrdRLc2OJ8yItMOcZUTfV0YfnBEp&#10;DzwSwBzgx+cBMUhfocQg8IM2gpIgJlybiQjz4iiRaLLvqehHpkTWwfPynvRuBaf7z+5I6IWeb/BJ&#10;COeA6DoD2uzOiwOdVGzH5p6yuwMQ3qnTmd/hxdIZCVZgcrgEDym+FwZI4UBnESd3agFCqBfwNsWj&#10;3G9D0nbMHDTFQ92RVzPx4ELgkUkf0Uvnf4ZDAauy/B1JH2UrCN4T0W3J+RgLUUTrgpayIAz1Wupj&#10;MmXUD1kL4gANVdRtjcjfZ86nqu73op6ZtTBGy9D+V2vfB+WFmKnTqo6DDoqWPI+WCwJ2bXWMWBvx&#10;YAN4a/Ux6uiXWx/3GtYp18fT4WLaa33QcTdE2UdpmJ+wtCpUd4tquqb1+ZBLDFXqOyDvtWFE3/ZJ&#10;VkaDUYoqmlriU3zUdmN/V9/1HQ+Q9KDCRKwlQAhsnOqioydAPwKBx7BLVb0Mqp4BIlTGmdLRjOaH&#10;n0gYtU8msw+tGqieRT2tFUESao633KmNbo08nDoGa3aEIkKPpT8gu1ZTjLzb0G+nlAVBBNpSk7hD&#10;IttP9JHTKyuu+m/DD+/etTFwTXH7gWLIXT1+U8OCaK/mqBUYDpnPGAxRyrQB/Sr+LjD08vINDn8Y&#10;vunzjRVkHK5WC1lghM2epjt68b0oagt7JCI7KGZXibYmYz5KJSd2yTwyCyCR3tx5aVI5t1K5hY6O&#10;CwdXLS10aGBEn55VVqFD4+NBx8q5Jw4dnfMgjTxYvsOR2O3Id44WqkhIggg5o0p6QsaY2U/pwYVq&#10;HKT1I1XeOqEyud8LDIVW51abkfo8ghPFduUe5PgCBG6fYyNaQS6gnNGNmluJlO32Xhh5phKyBUt/&#10;OqE9wPDEdJsRbDDqDfhv2OB7womGb8rUjep1UloOdsdablsF1GqM3FPirXzWnYfxIhxtMGccACeo&#10;4Gb5drkVNvxgpSrdooD7ZkP5uIB65uMxLwZMdzVqu29/hENWPqMGVD4kmU1JWqnQRo2hHjWI246p&#10;Pe3DPTOMvhruTpF7rI5836btAQSkFQ5aDWrQieNNDuqDGiMxg5Jn5nPLmYI94WXbvu0T4th3hxmr&#10;7dqC7mh7D/05lCDktBNuu6i1tvUQ8thbV27vJEK7RIE1ofCkjuYRmy48snJEmvjCjuZxK41beB7r&#10;XAHF0TeGGUbaRJBAbRIa8bCX0EniJ3euAKHYQlxvFa+h/7GnCOzJjtPFJ0QNfQ5fD7b9owF10n/1&#10;u96j6v+04ew/AAAA//8DAFBLAwQUAAYACAAAACEAFS60wtwAAAAFAQAADwAAAGRycy9kb3ducmV2&#10;LnhtbEyPzU7DMBCE70i8g7VI3KgNlvgJcSqEBOISBAW1HN14G0eN1yF22/D2LFzgMtJoVjPflvMp&#10;9GKPY+oiGTifKRBITXQdtQbe3x7OrkGkbMnZPhIa+MIE8+r4qLSFiwd6xf0it4JLKBXWgM95KKRM&#10;jcdg0ywOSJxt4hhsZju20o32wOWhlxdKXcpgO+IFbwe899hsF7tgYKv1cvp4XPnu5XlT1/nT4dNU&#10;G3N6Mt3dgsg45b9j+MFndKiYaR135JLoDfAj+Vc5u1Ga7dqA1lcKZFXK//TVNwAAAP//AwBQSwEC&#10;LQAUAAYACAAAACEAtoM4kv4AAADhAQAAEwAAAAAAAAAAAAAAAAAAAAAAW0NvbnRlbnRfVHlwZXNd&#10;LnhtbFBLAQItABQABgAIAAAAIQA4/SH/1gAAAJQBAAALAAAAAAAAAAAAAAAAAC8BAABfcmVscy8u&#10;cmVsc1BLAQItABQABgAIAAAAIQDmQ+9fEAcAACIxAAAOAAAAAAAAAAAAAAAAAC4CAABkcnMvZTJv&#10;RG9jLnhtbFBLAQItABQABgAIAAAAIQAVLrTC3AAAAAUBAAAPAAAAAAAAAAAAAAAAAGoJAABkcnMv&#10;ZG93bnJldi54bWxQSwUGAAAAAAQABADzAAAAcwoAAAAA&#10;">
                <v:shape id="_x0000_s1282" type="#_x0000_t75" style="position:absolute;width:57340;height:21399;visibility:visible;mso-wrap-style:square">
                  <v:fill o:detectmouseclick="t"/>
                  <v:path o:connecttype="none"/>
                </v:shape>
                <v:line id="Straight Connector 12" o:spid="_x0000_s1283" style="position:absolute;visibility:visible;mso-wrap-style:square" from="41199,11051" to="41199,130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4qu5wwAAAN0AAAAPAAAAZHJzL2Rvd25yZXYueG1sRE/fa8Iw&#10;EH4X9j+EG/imqQphdkYRweGLG7Oy56O5tZ3NpSZZ7f77ZTDw7T6+n7faDLYVPfnQONYwm2YgiEtn&#10;Gq40nIv95AlEiMgGW8ek4YcCbNYPoxXmxt34nfpTrEQK4ZCjhjrGLpcylDVZDFPXESfu03mLMUFf&#10;SePxlsJtK+dZpqTFhlNDjR3taiovp2+rgc9vu8J/fag+e1FUztT19VgorcePw/YZRKQh3sX/7oNJ&#10;8+eLJfx9k06Q618AAAD//wMAUEsBAi0AFAAGAAgAAAAhANvh9svuAAAAhQEAABMAAAAAAAAAAAAA&#10;AAAAAAAAAFtDb250ZW50X1R5cGVzXS54bWxQSwECLQAUAAYACAAAACEAWvQsW78AAAAVAQAACwAA&#10;AAAAAAAAAAAAAAAfAQAAX3JlbHMvLnJlbHNQSwECLQAUAAYACAAAACEA3eKrucMAAADdAAAADwAA&#10;AAAAAAAAAAAAAAAHAgAAZHJzL2Rvd25yZXYueG1sUEsFBgAAAAADAAMAtwAAAPcCAAAAAA==&#10;" strokecolor="#1f497d [3215]" strokeweight="6pt"/>
                <v:shape id="Text Box 17" o:spid="_x0000_s1284" type="#_x0000_t202" style="position:absolute;left:36634;top:923;width:8554;height:18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jexAAAAN0AAAAPAAAAZHJzL2Rvd25yZXYueG1sRI9BawIx&#10;EIXvQv9DGKG3mlVEytYoIgjFW9Vaehs2083iZrIkcV3/vXMoeJvhvXnvm+V68K3qKaYmsIHppABF&#10;XAXbcG3gdNy9vYNKGdliG5gM3CnBevUyWmJpw42/qD/kWkkIpxINuJy7UutUOfKYJqEjFu0vRI9Z&#10;1lhrG/Em4b7Vs6JYaI8NS4PDjraOqsvh6g3kPp7nu80Q7f3s9njx05/f5tuY1/Gw+QCVachP8//1&#10;pxX82Vz45RsZQa8eAAAA//8DAFBLAQItABQABgAIAAAAIQDb4fbL7gAAAIUBAAATAAAAAAAAAAAA&#10;AAAAAAAAAABbQ29udGVudF9UeXBlc10ueG1sUEsBAi0AFAAGAAgAAAAhAFr0LFu/AAAAFQEAAAsA&#10;AAAAAAAAAAAAAAAAHwEAAF9yZWxzLy5yZWxzUEsBAi0AFAAGAAgAAAAhAJL8+N7EAAAA3QAAAA8A&#10;AAAAAAAAAAAAAAAABwIAAGRycy9kb3ducmV2LnhtbFBLBQYAAAAAAwADALcAAAD4AgAAAAA=&#10;" fillcolor="white [3201]" stroked="f" strokeweight=".5pt">
                  <v:textbox inset="0,0,0,0">
                    <w:txbxContent>
                      <w:p w14:paraId="73B05F9A" w14:textId="77777777" w:rsidR="008A401D" w:rsidRPr="00902788" w:rsidRDefault="008A401D" w:rsidP="00902788">
                        <w:pPr>
                          <w:spacing w:after="0"/>
                          <w:jc w:val="center"/>
                          <w:rPr>
                            <w:b/>
                            <w:sz w:val="16"/>
                            <w:szCs w:val="16"/>
                            <w:lang w:val="de-DE"/>
                          </w:rPr>
                        </w:pPr>
                        <w:r w:rsidRPr="00902788">
                          <w:rPr>
                            <w:b/>
                            <w:sz w:val="16"/>
                            <w:szCs w:val="16"/>
                            <w:lang w:val="de-DE"/>
                          </w:rPr>
                          <w:t xml:space="preserve">OTE </w:t>
                        </w:r>
                      </w:p>
                    </w:txbxContent>
                  </v:textbox>
                </v:shape>
                <v:shape id="Straight Arrow Connector 372" o:spid="_x0000_s1285" type="#_x0000_t32" style="position:absolute;left:17457;top:5378;width:23435;height:7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otqxgAAAN0AAAAPAAAAZHJzL2Rvd25yZXYueG1sRE/basJA&#10;EH0X+g/LFPqmG0WlRFdpFS8oFhpbim/T7DQJzc6m2VXj37uC0Lc5nOuMp40pxYlqV1hW0O1EIIhT&#10;qwvOFHzsF+1nEM4jaywtk4ILOZhOHlpjjLU98zudEp+JEMIuRgW591UspUtzMug6tiIO3I+tDfoA&#10;60zqGs8h3JSyF0VDabDg0JBjRbOc0t/kaBRoPiR/n5vl9+5ttp3TZfD1elislHp6bF5GIDw1/l98&#10;d691mN/rd+H2TThBTq4AAAD//wMAUEsBAi0AFAAGAAgAAAAhANvh9svuAAAAhQEAABMAAAAAAAAA&#10;AAAAAAAAAAAAAFtDb250ZW50X1R5cGVzXS54bWxQSwECLQAUAAYACAAAACEAWvQsW78AAAAVAQAA&#10;CwAAAAAAAAAAAAAAAAAfAQAAX3JlbHMvLnJlbHNQSwECLQAUAAYACAAAACEAlgaLasYAAADdAAAA&#10;DwAAAAAAAAAAAAAAAAAHAgAAZHJzL2Rvd25yZXYueG1sUEsFBgAAAAADAAMAtwAAAPoCAAAAAA==&#10;" strokecolor="#4579b8 [3044]">
                  <v:stroke startarrow="block"/>
                </v:shape>
                <v:shape id="Text Box 44" o:spid="_x0000_s1286" type="#_x0000_t202" style="position:absolute;left:25601;top:4561;width:8665;height:16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YsMywQAAAN0AAAAPAAAAZHJzL2Rvd25yZXYueG1sRE9Li8Iw&#10;EL4v+B/CCHtbU4vIUo0igiDefKzibWjGpthMShJr/febBWFv8/E9Z77sbSM68qF2rGA8ykAQl07X&#10;XCk4HTdf3yBCRNbYOCYFLwqwXAw+5lho9+Q9dYdYiRTCoUAFJsa2kDKUhiyGkWuJE3dz3mJM0FdS&#10;e3ymcNvIPMum0mLNqcFgS2tD5f3wsApi58+Tzar3+nU2O7zb8eVa/yj1OexXMxCR+vgvfru3Os3P&#10;Jzn8fZNOkItfAAAA//8DAFBLAQItABQABgAIAAAAIQDb4fbL7gAAAIUBAAATAAAAAAAAAAAAAAAA&#10;AAAAAABbQ29udGVudF9UeXBlc10ueG1sUEsBAi0AFAAGAAgAAAAhAFr0LFu/AAAAFQEAAAsAAAAA&#10;AAAAAAAAAAAAHwEAAF9yZWxzLy5yZWxzUEsBAi0AFAAGAAgAAAAhAA1iwzLBAAAA3QAAAA8AAAAA&#10;AAAAAAAAAAAABwIAAGRycy9kb3ducmV2LnhtbFBLBQYAAAAAAwADALcAAAD1AgAAAAA=&#10;" fillcolor="white [3201]" stroked="f" strokeweight=".5pt">
                  <v:textbox inset="0,0,0,0">
                    <w:txbxContent>
                      <w:p w14:paraId="3FD08AE9" w14:textId="77777777" w:rsidR="00942A1C" w:rsidRPr="00D44E0C" w:rsidRDefault="00942A1C" w:rsidP="00942A1C">
                        <w:pPr>
                          <w:jc w:val="center"/>
                          <w:rPr>
                            <w:b/>
                            <w:sz w:val="16"/>
                            <w:lang w:val="de-DE"/>
                          </w:rPr>
                        </w:pPr>
                        <w:proofErr w:type="spellStart"/>
                        <w:r>
                          <w:rPr>
                            <w:b/>
                            <w:sz w:val="16"/>
                            <w:lang w:val="de-DE"/>
                          </w:rPr>
                          <w:t>MarketState</w:t>
                        </w:r>
                        <w:r w:rsidRPr="00D44E0C">
                          <w:rPr>
                            <w:b/>
                            <w:sz w:val="16"/>
                            <w:lang w:val="de-DE"/>
                          </w:rPr>
                          <w:t>Req</w:t>
                        </w:r>
                        <w:proofErr w:type="spellEnd"/>
                      </w:p>
                      <w:p w14:paraId="3D0E7236" w14:textId="0CCBC621" w:rsidR="008A401D" w:rsidRPr="00CA4FC0" w:rsidRDefault="008A401D" w:rsidP="008A401D">
                        <w:pPr>
                          <w:jc w:val="center"/>
                          <w:rPr>
                            <w:b/>
                            <w:color w:val="1F497D" w:themeColor="text2"/>
                            <w:sz w:val="16"/>
                            <w:szCs w:val="16"/>
                          </w:rPr>
                        </w:pPr>
                      </w:p>
                    </w:txbxContent>
                  </v:textbox>
                </v:shape>
                <v:line id="Straight Connector 1" o:spid="_x0000_s1287" style="position:absolute;visibility:visible;mso-wrap-style:square" from="17070,11555" to="17070,1356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xyw1xgAAAN0AAAAPAAAAZHJzL2Rvd25yZXYueG1sRE9Na8JA&#10;EL0L/odlBC+im8a2tqmriCgKPSVKaW/T7DQJzc6G7Krx37tCobd5vM+ZLztTizO1rrKs4GESgSDO&#10;ra64UHA8bMcvIJxH1lhbJgVXcrBc9HtzTLS9cErnzBcihLBLUEHpfZNI6fKSDLqJbYgD92Nbgz7A&#10;tpC6xUsIN7WMo+hZGqw4NJTY0Lqk/Dc7GQWz900aHz7yJx9/v+5OadV8HkdfSg0H3eoNhKfO/4v/&#10;3Hsd5sePU7h/E06QixsAAAD//wMAUEsBAi0AFAAGAAgAAAAhANvh9svuAAAAhQEAABMAAAAAAAAA&#10;AAAAAAAAAAAAAFtDb250ZW50X1R5cGVzXS54bWxQSwECLQAUAAYACAAAACEAWvQsW78AAAAVAQAA&#10;CwAAAAAAAAAAAAAAAAAfAQAAX3JlbHMvLnJlbHNQSwECLQAUAAYACAAAACEAjccsNcYAAADdAAAA&#10;DwAAAAAAAAAAAAAAAAAHAgAAZHJzL2Rvd25yZXYueG1sUEsFBgAAAAADAAMAtwAAAPoCAAAAAA==&#10;" strokecolor="#4579b8 [3044]" strokeweight="6pt"/>
                <v:shape id="Text Box 16" o:spid="_x0000_s1288" type="#_x0000_t202" style="position:absolute;left:10907;top:8511;width:11207;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v9+nwQAAAN0AAAAPAAAAZHJzL2Rvd25yZXYueG1sRE/bisIw&#10;EH0X9h/CLPimqfXCbtcoIgiCIujuBwzJbFtsJqWJtfr1RhB8m8O5znzZ2Uq01PjSsYLRMAFBrJ0p&#10;OVfw97sZfIHwAdlg5ZgU3MjDcvHRm2Nm3JWP1J5CLmII+wwVFCHUmZReF2TRD11NHLl/11gMETa5&#10;NA1eY7itZJokM2mx5NhQYE3rgvT5dLEKxu30oI+l03zZ71br77tPU+uV6n92qx8QgbrwFr/cWxPn&#10;p5MJPL+JJ8jFAwAA//8DAFBLAQItABQABgAIAAAAIQDb4fbL7gAAAIUBAAATAAAAAAAAAAAAAAAA&#10;AAAAAABbQ29udGVudF9UeXBlc10ueG1sUEsBAi0AFAAGAAgAAAAhAFr0LFu/AAAAFQEAAAsAAAAA&#10;AAAAAAAAAAAAHwEAAF9yZWxzLy5yZWxzUEsBAi0AFAAGAAgAAAAhAEy/36fBAAAA3QAAAA8AAAAA&#10;AAAAAAAAAAAABwIAAGRycy9kb3ducmV2LnhtbFBLBQYAAAAAAwADALcAAAD1AgAAAAA=&#10;" fillcolor="white [3201]" stroked="f">
                  <v:fill opacity="0"/>
                  <v:textbox inset="0,0,0,0">
                    <w:txbxContent>
                      <w:p w14:paraId="331EAA6A" w14:textId="193BB82D" w:rsidR="008A401D" w:rsidRPr="00902788" w:rsidRDefault="00C032FA" w:rsidP="00902788">
                        <w:pPr>
                          <w:pStyle w:val="Normlnweb"/>
                          <w:spacing w:beforeAutospacing="0" w:after="0" w:afterAutospacing="0"/>
                          <w:jc w:val="center"/>
                          <w:rPr>
                            <w:rFonts w:ascii="Times New Roman" w:eastAsia="Times New Roman" w:hAnsi="Times New Roman" w:cs="Times New Roman"/>
                            <w:b/>
                            <w:bCs/>
                            <w:sz w:val="16"/>
                            <w:szCs w:val="16"/>
                            <w:lang w:val="cs-CZ"/>
                          </w:rPr>
                        </w:pPr>
                        <w:proofErr w:type="spellStart"/>
                        <w:r>
                          <w:rPr>
                            <w:rFonts w:ascii="Times New Roman" w:eastAsia="Times New Roman" w:hAnsi="Times New Roman" w:cs="Times New Roman"/>
                            <w:b/>
                            <w:bCs/>
                            <w:sz w:val="16"/>
                            <w:szCs w:val="16"/>
                            <w:lang w:val="cs-CZ"/>
                          </w:rPr>
                          <w:t>Users</w:t>
                        </w:r>
                        <w:proofErr w:type="spellEnd"/>
                      </w:p>
                      <w:p w14:paraId="3A7C6EEA" w14:textId="2315664C" w:rsidR="008A401D" w:rsidRPr="00902788" w:rsidRDefault="008A401D" w:rsidP="00902788">
                        <w:pPr>
                          <w:pStyle w:val="Normlnweb"/>
                          <w:spacing w:beforeAutospacing="0" w:after="0" w:afterAutospacing="0"/>
                          <w:jc w:val="center"/>
                          <w:rPr>
                            <w:rFonts w:ascii="Times New Roman" w:hAnsi="Times New Roman" w:cs="Times New Roman"/>
                            <w:sz w:val="16"/>
                            <w:szCs w:val="16"/>
                          </w:rPr>
                        </w:pPr>
                        <w:r w:rsidRPr="00902788">
                          <w:rPr>
                            <w:rFonts w:ascii="Times New Roman" w:eastAsia="Times New Roman" w:hAnsi="Times New Roman" w:cs="Times New Roman"/>
                            <w:b/>
                            <w:bCs/>
                            <w:sz w:val="16"/>
                            <w:szCs w:val="16"/>
                            <w:lang w:val="cs-CZ"/>
                          </w:rPr>
                          <w:t>(</w:t>
                        </w:r>
                        <w:proofErr w:type="spellStart"/>
                        <w:r w:rsidR="00C032FA">
                          <w:rPr>
                            <w:rFonts w:ascii="Times New Roman" w:eastAsia="Times New Roman" w:hAnsi="Times New Roman" w:cs="Times New Roman"/>
                            <w:b/>
                            <w:bCs/>
                            <w:sz w:val="16"/>
                            <w:szCs w:val="16"/>
                            <w:lang w:val="cs-CZ"/>
                          </w:rPr>
                          <w:t>the</w:t>
                        </w:r>
                        <w:proofErr w:type="spellEnd"/>
                        <w:r w:rsidR="00C032FA">
                          <w:rPr>
                            <w:rFonts w:ascii="Times New Roman" w:eastAsia="Times New Roman" w:hAnsi="Times New Roman" w:cs="Times New Roman"/>
                            <w:b/>
                            <w:bCs/>
                            <w:sz w:val="16"/>
                            <w:szCs w:val="16"/>
                            <w:lang w:val="cs-CZ"/>
                          </w:rPr>
                          <w:t xml:space="preserve"> </w:t>
                        </w:r>
                        <w:proofErr w:type="spellStart"/>
                        <w:r w:rsidR="00C032FA">
                          <w:rPr>
                            <w:rFonts w:ascii="Times New Roman" w:eastAsia="Times New Roman" w:hAnsi="Times New Roman" w:cs="Times New Roman"/>
                            <w:b/>
                            <w:bCs/>
                            <w:sz w:val="16"/>
                            <w:szCs w:val="16"/>
                            <w:lang w:val="cs-CZ"/>
                          </w:rPr>
                          <w:t>whole</w:t>
                        </w:r>
                        <w:proofErr w:type="spellEnd"/>
                        <w:r w:rsidRPr="00902788">
                          <w:rPr>
                            <w:rFonts w:ascii="Times New Roman" w:eastAsia="Times New Roman" w:hAnsi="Times New Roman" w:cs="Times New Roman"/>
                            <w:b/>
                            <w:bCs/>
                            <w:sz w:val="16"/>
                            <w:szCs w:val="16"/>
                            <w:lang w:val="cs-CZ"/>
                          </w:rPr>
                          <w:t xml:space="preserve"> OTE</w:t>
                        </w:r>
                        <w:r w:rsidR="00C032FA">
                          <w:rPr>
                            <w:rFonts w:ascii="Times New Roman" w:eastAsia="Times New Roman" w:hAnsi="Times New Roman" w:cs="Times New Roman"/>
                            <w:b/>
                            <w:bCs/>
                            <w:sz w:val="16"/>
                            <w:szCs w:val="16"/>
                            <w:lang w:val="cs-CZ"/>
                          </w:rPr>
                          <w:t xml:space="preserve"> market</w:t>
                        </w:r>
                        <w:r w:rsidRPr="00902788">
                          <w:rPr>
                            <w:rFonts w:ascii="Times New Roman" w:eastAsia="Times New Roman" w:hAnsi="Times New Roman" w:cs="Times New Roman"/>
                            <w:b/>
                            <w:bCs/>
                            <w:sz w:val="16"/>
                            <w:szCs w:val="16"/>
                          </w:rPr>
                          <w:t>)</w:t>
                        </w:r>
                      </w:p>
                    </w:txbxContent>
                  </v:textbox>
                </v:shape>
                <v:shape id="Straight Arrow Connector 23" o:spid="_x0000_s1289" type="#_x0000_t32" style="position:absolute;left:17337;top:12367;width:23247;height:7;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rnngxAAAAN0AAAAPAAAAZHJzL2Rvd25yZXYueG1sRE9Na4NA&#10;EL0H+h+WKfQW14ZEgnGVNrTSQy41JfQ4uBOVurPibo35991AoLd5vM/Jitn0YqLRdZYVPEcxCOLa&#10;6o4bBV/H9+UWhPPIGnvLpOBKDor8YZFhqu2FP2mqfCNCCLsUFbTeD6mUrm7JoIvsQBy4sx0N+gDH&#10;RuoRLyHc9HIVx4k02HFoaHGgfUv1T/VrFJSH/eb0nVQJv21fT3hNTH9Yl0o9Pc4vOxCeZv8vvrs/&#10;dJi/Wm/g9k04QeZ/AAAA//8DAFBLAQItABQABgAIAAAAIQDb4fbL7gAAAIUBAAATAAAAAAAAAAAA&#10;AAAAAAAAAABbQ29udGVudF9UeXBlc10ueG1sUEsBAi0AFAAGAAgAAAAhAFr0LFu/AAAAFQEAAAsA&#10;AAAAAAAAAAAAAAAAHwEAAF9yZWxzLy5yZWxzUEsBAi0AFAAGAAgAAAAhAEqueeDEAAAA3QAAAA8A&#10;AAAAAAAAAAAAAAAABwIAAGRycy9kb3ducmV2LnhtbFBLBQYAAAAAAwADALcAAAD4AgAAAAA=&#10;" strokecolor="#4579b8 [3044]">
                  <v:stroke dashstyle="dash" endarrow="block"/>
                </v:shape>
                <v:shape id="Text Box 44" o:spid="_x0000_s1290" type="#_x0000_t202" style="position:absolute;left:25712;top:11585;width:8554;height:147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WcUxwgAAAN0AAAAPAAAAZHJzL2Rvd25yZXYueG1sRE/fa8Iw&#10;EH4f+D+EG/i2pkqRURtFBoLsTbc59nY0Z1NsLiXJavvfG2Gwt/v4fl61HW0nBvKhdaxgkeUgiGun&#10;W24UfH7sX15BhIissXNMCiYKsN3MniostbvxkYZTbEQK4VCiAhNjX0oZakMWQ+Z64sRdnLcYE/SN&#10;1B5vKdx2cpnnK2mx5dRgsKc3Q/X19GsVxMGfi/1u9Ho6m3e82sX3T/ul1Px53K1BRBrjv/jPfdBp&#10;/rJYweObdILc3AEAAP//AwBQSwECLQAUAAYACAAAACEA2+H2y+4AAACFAQAAEwAAAAAAAAAAAAAA&#10;AAAAAAAAW0NvbnRlbnRfVHlwZXNdLnhtbFBLAQItABQABgAIAAAAIQBa9CxbvwAAABUBAAALAAAA&#10;AAAAAAAAAAAAAB8BAABfcmVscy8ucmVsc1BLAQItABQABgAIAAAAIQByWcUxwgAAAN0AAAAPAAAA&#10;AAAAAAAAAAAAAAcCAABkcnMvZG93bnJldi54bWxQSwUGAAAAAAMAAwC3AAAA9gIAAAAA&#10;" fillcolor="white [3201]" stroked="f" strokeweight=".5pt">
                  <v:textbox inset="0,0,0,0">
                    <w:txbxContent>
                      <w:p w14:paraId="49A190D8" w14:textId="77777777" w:rsidR="00942A1C" w:rsidRPr="002A22E2" w:rsidRDefault="00942A1C" w:rsidP="00942A1C">
                        <w:pPr>
                          <w:pStyle w:val="Normlnweb"/>
                          <w:spacing w:after="0"/>
                          <w:jc w:val="center"/>
                          <w:rPr>
                            <w:rFonts w:ascii="Times New Roman" w:hAnsi="Times New Roman" w:cs="Times New Roman"/>
                          </w:rPr>
                        </w:pPr>
                        <w:proofErr w:type="spellStart"/>
                        <w:r>
                          <w:rPr>
                            <w:rFonts w:ascii="Times New Roman" w:eastAsia="Calibri" w:hAnsi="Times New Roman" w:cs="Times New Roman"/>
                            <w:b/>
                            <w:bCs/>
                            <w:sz w:val="16"/>
                            <w:szCs w:val="16"/>
                          </w:rPr>
                          <w:t>MarketStateRprt</w:t>
                        </w:r>
                        <w:proofErr w:type="spellEnd"/>
                      </w:p>
                      <w:p w14:paraId="6F994046" w14:textId="100410F7" w:rsidR="008A401D" w:rsidRPr="00CA4FC0" w:rsidRDefault="008A401D" w:rsidP="008A401D">
                        <w:pPr>
                          <w:jc w:val="center"/>
                          <w:rPr>
                            <w:b/>
                            <w:color w:val="1F497D" w:themeColor="text2"/>
                            <w:sz w:val="16"/>
                            <w:szCs w:val="16"/>
                          </w:rPr>
                        </w:pPr>
                      </w:p>
                    </w:txbxContent>
                  </v:textbox>
                </v:shape>
                <v:group id="Group 121" o:spid="_x0000_s1291" style="position:absolute;left:5348;top:16205;width:48246;height:3099" coordorigin=",1784" coordsize="48248,21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3SY2xAAAAN0AAAAPAAAAZHJzL2Rvd25yZXYueG1sRE9La8JA&#10;EL4L/odlBG91E58luoqISg9SqBZKb0N2TILZ2ZBdk/jvu0LB23x8z1ltOlOKhmpXWFYQjyIQxKnV&#10;BWcKvi+Ht3cQziNrLC2Tggc52Kz7vRUm2rb8Rc3ZZyKEsEtQQe59lUjp0pwMupGtiAN3tbVBH2Cd&#10;SV1jG8JNKcdRNJcGCw4NOVa0yym9ne9GwbHFdjuJ983pdt09fi+zz59TTEoNB912CcJT51/if/eH&#10;DvPH0wU8vwknyPUfAAAA//8DAFBLAQItABQABgAIAAAAIQDb4fbL7gAAAIUBAAATAAAAAAAAAAAA&#10;AAAAAAAAAABbQ29udGVudF9UeXBlc10ueG1sUEsBAi0AFAAGAAgAAAAhAFr0LFu/AAAAFQEAAAsA&#10;AAAAAAAAAAAAAAAAHwEAAF9yZWxzLy5yZWxzUEsBAi0AFAAGAAgAAAAhANvdJjbEAAAA3QAAAA8A&#10;AAAAAAAAAAAAAAAABwIAAGRycy9kb3ducmV2LnhtbFBLBQYAAAAAAwADALcAAAD4AgAAAAA=&#10;">
                  <v:shape id="Straight Arrow Connector 122" o:spid="_x0000_s1292"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C/25xAAAAN0AAAAPAAAAZHJzL2Rvd25yZXYueG1sRI9BSwNB&#10;DIXvgv9hiOBFbNa6iGw7LVUQBE+2/QFxJ91Z3MksO2N3+u/NQfCW8F7e+7LeljCYM0+pj2LhYVGB&#10;YWmj66WzcDy83T+DSZnE0RCFLVw4wXZzfbWmxsVZPvm8z53REEkNWfA5jw1iaj0HSos4sqh2ilOg&#10;rOvUoZto1vAw4LKqnjBQL9rgaeRXz+33/idY4PqIWD9+7OZS4V3vv8rLxXtrb2/KbgUmc8n/5r/r&#10;d6f4y1px9RsdATe/AAAA//8DAFBLAQItABQABgAIAAAAIQDb4fbL7gAAAIUBAAATAAAAAAAAAAAA&#10;AAAAAAAAAABbQ29udGVudF9UeXBlc10ueG1sUEsBAi0AFAAGAAgAAAAhAFr0LFu/AAAAFQEAAAsA&#10;AAAAAAAAAAAAAAAAHwEAAF9yZWxzLy5yZWxzUEsBAi0AFAAGAAgAAAAhAPEL/bnEAAAA3QAAAA8A&#10;AAAAAAAAAAAAAAAABwIAAGRycy9kb3ducmV2LnhtbFBLBQYAAAAAAwADALcAAAD4AgAAAAA=&#10;" strokecolor="#4a7ebb">
                    <v:stroke dashstyle="dash" endarrow="block"/>
                  </v:shape>
                  <v:shape id="Straight Arrow Connector 123" o:spid="_x0000_s1293" type="#_x0000_t32" style="position:absolute;top:2233;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DxYewAAAAN0AAAAPAAAAZHJzL2Rvd25yZXYueG1sRE9Na8JA&#10;EL0X/A/LCN7qRJFSo6uIUOjRalG8DdkxiWZn091tTP99Vyj0No/3Oct1bxvVsQ+1Ew2TcQaKpXCm&#10;llLD5+Ht+RVUiCSGGies4YcDrFeDpyXlxt3lg7t9LFUKkZCThirGNkcMRcWWwti1LIm7OG8pJuhL&#10;NJ7uKdw2OM2yF7RUS2qoqOVtxcVt/2017Fi6GC5nPFq8FpOvk/gZitajYb9ZgIrcx3/xn/vdpPnT&#10;2Rwe36QTcPULAAD//wMAUEsBAi0AFAAGAAgAAAAhANvh9svuAAAAhQEAABMAAAAAAAAAAAAAAAAA&#10;AAAAAFtDb250ZW50X1R5cGVzXS54bWxQSwECLQAUAAYACAAAACEAWvQsW78AAAAVAQAACwAAAAAA&#10;AAAAAAAAAAAfAQAAX3JlbHMvLnJlbHNQSwECLQAUAAYACAAAACEAUQ8WHsAAAADdAAAADwAAAAAA&#10;AAAAAAAAAAAHAgAAZHJzL2Rvd25yZXYueG1sUEsFBgAAAAADAAMAtwAAAPQCAAAAAA==&#10;" strokecolor="#4a7ebb">
                    <v:stroke endarrow="block"/>
                  </v:shape>
                  <v:shape id="Text Box 4" o:spid="_x0000_s1294" type="#_x0000_t202" style="position:absolute;left:7368;top:1784;width:40880;height:11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GikHxwAAAN0AAAAPAAAAZHJzL2Rvd25yZXYueG1sRI9BS8NA&#10;EIXvgv9hGcGb3RhNqTGbIoKlB6EYpehtyE6TYHY27K5t/PfOoeBthvfmvW+q9exGdaQQB88GbhcZ&#10;KOLW24E7Ax/vLzcrUDEhWxw9k4FfirCuLy8qLK0/8Rsdm9QpCeFYooE+panUOrY9OYwLPxGLdvDB&#10;YZI1dNoGPEm4G3WeZUvtcGBp6HGi557a7+bHGSjaz/vl3SZsXN7t9tNh+/D1WiRjrq/mp0dQieb0&#10;bz5fb63g54Xwyzcygq7/AAAA//8DAFBLAQItABQABgAIAAAAIQDb4fbL7gAAAIUBAAATAAAAAAAA&#10;AAAAAAAAAAAAAABbQ29udGVudF9UeXBlc10ueG1sUEsBAi0AFAAGAAgAAAAhAFr0LFu/AAAAFQEA&#10;AAsAAAAAAAAAAAAAAAAAHwEAAF9yZWxzLy5yZWxzUEsBAi0AFAAGAAgAAAAhAAMaKQfHAAAA3QAA&#10;AA8AAAAAAAAAAAAAAAAABwIAAGRycy9kb3ducmV2LnhtbFBLBQYAAAAAAwADALcAAAD7AgAAAAA=&#10;" filled="f" stroked="f" strokeweight=".5pt">
                    <v:textbox inset="5mm,0,0,0">
                      <w:txbxContent>
                        <w:p w14:paraId="3F379772" w14:textId="77777777" w:rsidR="00C032FA" w:rsidRPr="001F56A3" w:rsidRDefault="00C032FA" w:rsidP="00C032FA">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52B9D0D9"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3D8DE5E8"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07B9BD4B"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7B9F88B6"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324C9D3D"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4038EF06"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26A0326A" w14:textId="0702442F" w:rsidR="008A401D" w:rsidRPr="00D44E0C" w:rsidRDefault="008A401D" w:rsidP="00902788">
                          <w:pPr>
                            <w:pStyle w:val="Normlnweb"/>
                            <w:spacing w:beforeAutospacing="0" w:after="0" w:afterAutospacing="0"/>
                            <w:rPr>
                              <w:rFonts w:asciiTheme="minorHAnsi" w:eastAsia="Times New Roman" w:hAnsiTheme="minorHAnsi" w:cs="News Gothic GDB"/>
                              <w:color w:val="000000"/>
                              <w:sz w:val="16"/>
                              <w:szCs w:val="16"/>
                              <w:lang w:val="cs-CZ"/>
                            </w:rPr>
                          </w:pPr>
                        </w:p>
                      </w:txbxContent>
                    </v:textbox>
                  </v:shape>
                  <v:shape id="Text Box 5" o:spid="_x0000_s1295" type="#_x0000_t202" style="position:absolute;left:7368;top:2667;width:40880;height:12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VoycxQAAAN0AAAAPAAAAZHJzL2Rvd25yZXYueG1sRE9Na8JA&#10;EL0X+h+WEbzVjbGRNmYjpVDxIEhtKfU2ZMckmJ0Nu1uN/94VhN7m8T6nWA6mEydyvrWsYDpJQBBX&#10;VrdcK/j++nh6AeEDssbOMim4kIdl+fhQYK7tmT/ptAu1iCHsc1TQhNDnUvqqIYN+YnviyB2sMxgi&#10;dLXUDs8x3HQyTZK5NNhybGiwp/eGquPuzyjIqt/n+WzlViattz/9Yf2632RBqfFoeFuACDSEf/Hd&#10;vdZxfppN4fZNPEGWVwAAAP//AwBQSwECLQAUAAYACAAAACEA2+H2y+4AAACFAQAAEwAAAAAAAAAA&#10;AAAAAAAAAAAAW0NvbnRlbnRfVHlwZXNdLnhtbFBLAQItABQABgAIAAAAIQBa9CxbvwAAABUBAAAL&#10;AAAAAAAAAAAAAAAAAB8BAABfcmVscy8ucmVsc1BLAQItABQABgAIAAAAIQBsVoycxQAAAN0AAAAP&#10;AAAAAAAAAAAAAAAAAAcCAABkcnMvZG93bnJldi54bWxQSwUGAAAAAAMAAwC3AAAA+QIAAAAA&#10;" filled="f" stroked="f" strokeweight=".5pt">
                    <v:textbox inset="5mm,0,0,0">
                      <w:txbxContent>
                        <w:p w14:paraId="3E39E3D2" w14:textId="77777777" w:rsidR="00C032FA" w:rsidRPr="00455D1C" w:rsidRDefault="00C032FA" w:rsidP="00C032FA">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4DE5BABE" w14:textId="77777777" w:rsidR="00C032FA" w:rsidRPr="00FD1895" w:rsidRDefault="00C032FA" w:rsidP="00C032FA">
                          <w:pPr>
                            <w:pStyle w:val="Normlnweb"/>
                            <w:spacing w:beforeAutospacing="0" w:after="0" w:afterAutospacing="0"/>
                            <w:rPr>
                              <w:rFonts w:asciiTheme="minorHAnsi" w:hAnsiTheme="minorHAnsi"/>
                              <w:lang w:val="cs-CZ"/>
                            </w:rPr>
                          </w:pPr>
                        </w:p>
                        <w:p w14:paraId="0139E17F" w14:textId="77777777" w:rsidR="00C032FA" w:rsidRPr="00D44E0C" w:rsidRDefault="00C032FA" w:rsidP="00C032FA">
                          <w:pPr>
                            <w:pStyle w:val="Normlnweb"/>
                            <w:spacing w:before="120"/>
                            <w:rPr>
                              <w:rFonts w:asciiTheme="minorHAnsi" w:hAnsiTheme="minorHAnsi"/>
                              <w:lang w:val="cs-CZ"/>
                            </w:rPr>
                          </w:pPr>
                        </w:p>
                        <w:p w14:paraId="248C69C7" w14:textId="77777777" w:rsidR="00C032FA" w:rsidRPr="00D44E0C" w:rsidRDefault="00C032FA" w:rsidP="00C032FA">
                          <w:pPr>
                            <w:pStyle w:val="Normlnweb"/>
                            <w:spacing w:before="120"/>
                            <w:rPr>
                              <w:rFonts w:asciiTheme="minorHAnsi" w:hAnsiTheme="minorHAnsi"/>
                              <w:lang w:val="cs-CZ"/>
                            </w:rPr>
                          </w:pPr>
                        </w:p>
                        <w:p w14:paraId="1EA53BB2" w14:textId="497491C6" w:rsidR="008A401D" w:rsidRPr="00D44E0C" w:rsidRDefault="008A401D" w:rsidP="00902788">
                          <w:pPr>
                            <w:pStyle w:val="Normlnweb"/>
                            <w:spacing w:beforeAutospacing="0" w:after="0" w:afterAutospacing="0"/>
                            <w:rPr>
                              <w:rFonts w:asciiTheme="minorHAnsi" w:hAnsiTheme="minorHAnsi"/>
                              <w:lang w:val="cs-CZ"/>
                            </w:rPr>
                          </w:pPr>
                        </w:p>
                      </w:txbxContent>
                    </v:textbox>
                  </v:shape>
                </v:group>
                <v:shape id="Straight Arrow Connector 23" o:spid="_x0000_s1296" type="#_x0000_t32" style="position:absolute;left:17168;top:7333;width:23637;height: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kyB/wwAAAN0AAAAPAAAAZHJzL2Rvd25yZXYueG1sRE/fa8Iw&#10;EH4f+D+EG/g201WsoxpFBsrwbVb2fDa3pqy5dEnUur9+GQx8u4/v5y3Xg+3EhXxoHSt4nmQgiGun&#10;W24UHKvt0wuIEJE1do5JwY0CrFejhyWW2l35nS6H2IgUwqFEBSbGvpQy1IYshonriRP36bzFmKBv&#10;pPZ4TeG2k3mWFdJiy6nBYE+vhuqvw9kqOFXfemaKSu/91BXF7edjvj/vlBo/DpsFiEhDvIv/3W86&#10;zc9nOfx9k06Qq18AAAD//wMAUEsBAi0AFAAGAAgAAAAhANvh9svuAAAAhQEAABMAAAAAAAAAAAAA&#10;AAAAAAAAAFtDb250ZW50X1R5cGVzXS54bWxQSwECLQAUAAYACAAAACEAWvQsW78AAAAVAQAACwAA&#10;AAAAAAAAAAAAAAAfAQAAX3JlbHMvLnJlbHNQSwECLQAUAAYACAAAACEAuJMgf8MAAADdAAAADwAA&#10;AAAAAAAAAAAAAAAHAgAAZHJzL2Rvd25yZXYueG1sUEsFBgAAAAADAAMAtwAAAPcCAAAAAA==&#10;" strokecolor="#4579b8 [3044]">
                  <v:stroke endarrow="block"/>
                </v:shape>
                <v:shape id="AutoShape 894" o:spid="_x0000_s1297" type="#_x0000_t32" style="position:absolute;left:17045;top:6253;width:25;height:778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nvt4wgAAAN0AAAAPAAAAZHJzL2Rvd25yZXYueG1sRE9Ni8Iw&#10;EL0v+B/CCN7W1MqKVqOIInjaxa7eh2Zsi82kNtFWf/1GEPY2j/c5i1VnKnGnxpWWFYyGEQjizOqS&#10;cwXH393nFITzyBory6TgQQ5Wy97HAhNtWz7QPfW5CCHsElRQeF8nUrqsIINuaGviwJ1tY9AH2ORS&#10;N9iGcFPJOIom0mDJoaHAmjYFZZf0ZhQ8N6fvaOxSeT3Es7beTn5Ou5lUatDv1nMQnjr/L3679zrM&#10;j7/G8PomnCCXfwAAAP//AwBQSwECLQAUAAYACAAAACEA2+H2y+4AAACFAQAAEwAAAAAAAAAAAAAA&#10;AAAAAAAAW0NvbnRlbnRfVHlwZXNdLnhtbFBLAQItABQABgAIAAAAIQBa9CxbvwAAABUBAAALAAAA&#10;AAAAAAAAAAAAAB8BAABfcmVscy8ucmVsc1BLAQItABQABgAIAAAAIQDOnvt4wgAAAN0AAAAPAAAA&#10;AAAAAAAAAAAAAAcCAABkcnMvZG93bnJldi54bWxQSwUGAAAAAAMAAwC3AAAA9gIAAAAA&#10;" strokecolor="#4f81bd [3204]" strokeweight=".25pt">
                  <v:stroke dashstyle="dash"/>
                </v:shape>
                <v:shape id="AutoShape 895" o:spid="_x0000_s1298" type="#_x0000_t32" style="position:absolute;left:40892;top:5328;width:56;height:8655;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ipU+xAAAAN0AAAAPAAAAZHJzL2Rvd25yZXYueG1sRE9NawIx&#10;EL0X/A9hBC+lJhUrdjWKFC3ebFUKvQ2bcXdxM1k2U93215tCobd5vM+ZLztfqwu1sQps4XFoQBHn&#10;wVVcWDgeNg9TUFGQHdaBycI3RVguendzzFy48jtd9lKoFMIxQwulSJNpHfOSPMZhaIgTdwqtR0mw&#10;LbRr8ZrCfa1Hxky0x4pTQ4kNvZSUn/df3oIrNh/TsTb3UZ4/dz+vcty+rY21g363moES6uRf/Ofe&#10;ujR/9DSG32/SCXpxAwAA//8DAFBLAQItABQABgAIAAAAIQDb4fbL7gAAAIUBAAATAAAAAAAAAAAA&#10;AAAAAAAAAABbQ29udGVudF9UeXBlc10ueG1sUEsBAi0AFAAGAAgAAAAhAFr0LFu/AAAAFQEAAAsA&#10;AAAAAAAAAAAAAAAAHwEAAF9yZWxzLy5yZWxzUEsBAi0AFAAGAAgAAAAhAPiKlT7EAAAA3QAAAA8A&#10;AAAAAAAAAAAAAAAABwIAAGRycy9kb3ducmV2LnhtbFBLBQYAAAAAAwADALcAAAD4AgAAAAA=&#10;" strokecolor="#1f497d [3215]" strokeweight=".25pt">
                  <v:stroke dashstyle="dash"/>
                </v:shape>
                <v:line id="Straight Connector 12" o:spid="_x0000_s1299" style="position:absolute;visibility:visible;mso-wrap-style:square" from="41143,4620" to="41149,782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cEQcwgAAAN0AAAAPAAAAZHJzL2Rvd25yZXYueG1sRE/fa8Iw&#10;EH4f+D+EE/Y2UwXD6IwyBMdenGhlz0dza7s1l5rEWv97Iwh7u4/v5y1Wg21FTz40jjVMJxkI4tKZ&#10;hisNx2Lz8goiRGSDrWPScKUAq+XoaYG5cRfeU3+IlUghHHLUUMfY5VKGsiaLYeI64sT9OG8xJugr&#10;aTxeUrht5SzLlLTYcGqosaN1TeXf4Ww18HG3Lvzvt+qzD0XlVJ2+toXS+nk8vL+BiDTEf/HD/WnS&#10;/Nl8Dvdv0glyeQMAAP//AwBQSwECLQAUAAYACAAAACEA2+H2y+4AAACFAQAAEwAAAAAAAAAAAAAA&#10;AAAAAAAAW0NvbnRlbnRfVHlwZXNdLnhtbFBLAQItABQABgAIAAAAIQBa9CxbvwAAABUBAAALAAAA&#10;AAAAAAAAAAAAAB8BAABfcmVscy8ucmVsc1BLAQItABQABgAIAAAAIQCBcEQcwgAAAN0AAAAPAAAA&#10;AAAAAAAAAAAAAAcCAABkcnMvZG93bnJldi54bWxQSwUGAAAAAAMAAwC3AAAA9gIAAAAA&#10;" strokecolor="#1f497d [3215]" strokeweight="6pt"/>
                <v:line id="Straight Connector 12" o:spid="_x0000_s1300" style="position:absolute;visibility:visible;mso-wrap-style:square" from="17045,4779" to="17070,797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z8kxxAAAAN0AAAAPAAAAZHJzL2Rvd25yZXYueG1sRE9Na8JA&#10;EL0X/A/LFHrTjYGEmrpKEQrtRawGz9PsmESzs+nuVqO/vlsQepvH+5z5cjCdOJPzrWUF00kCgriy&#10;uuVaQbl7Gz+D8AFZY2eZFFzJw3Ixephjoe2FP+m8DbWIIewLVNCE0BdS+qohg35ie+LIHawzGCJ0&#10;tdQOLzHcdDJNklwabDk2NNjTqqHqtP0xCoa96T82s6kpb+ss/XLHPMtO30o9PQ6vLyACDeFffHe/&#10;6zg/zXL4+yaeIBe/AAAA//8DAFBLAQItABQABgAIAAAAIQDb4fbL7gAAAIUBAAATAAAAAAAAAAAA&#10;AAAAAAAAAABbQ29udGVudF9UeXBlc10ueG1sUEsBAi0AFAAGAAgAAAAhAFr0LFu/AAAAFQEAAAsA&#10;AAAAAAAAAAAAAAAAHwEAAF9yZWxzLy5yZWxzUEsBAi0AFAAGAAgAAAAhAOfPyTHEAAAA3QAAAA8A&#10;AAAAAAAAAAAAAAAABwIAAGRycy9kb3ducmV2LnhtbFBLBQYAAAAAAwADALcAAAD4AgAAAAA=&#10;" strokecolor="#4f81bd [3204]" strokeweight="6pt"/>
                <v:shape id="Text Box 44" o:spid="_x0000_s1301" type="#_x0000_t202" style="position:absolute;left:25601;top:6752;width:8554;height:175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zPZ3wgAAAN0AAAAPAAAAZHJzL2Rvd25yZXYueG1sRE9Li8Iw&#10;EL4v+B/CCN7WVNmHVFMRQVi8rbvr4m1oxqa0mZQk1vrvNwuCt/n4nrNaD7YVPflQO1Ywm2YgiEun&#10;a64UfH/tnhcgQkTW2DomBTcKsC5GTyvMtbvyJ/WHWIkUwiFHBSbGLpcylIYshqnriBN3dt5iTNBX&#10;Unu8pnDbynmWvUmLNacGgx1tDZXN4WIVxN4fX3abwevb0eyxsbPfU/2j1GQ8bJYgIg3xIb67P3Sa&#10;P399h/9v0gmy+AMAAP//AwBQSwECLQAUAAYACAAAACEA2+H2y+4AAACFAQAAEwAAAAAAAAAAAAAA&#10;AAAAAAAAW0NvbnRlbnRfVHlwZXNdLnhtbFBLAQItABQABgAIAAAAIQBa9CxbvwAAABUBAAALAAAA&#10;AAAAAAAAAAAAAB8BAABfcmVscy8ucmVsc1BLAQItABQABgAIAAAAIQCYzPZ3wgAAAN0AAAAPAAAA&#10;AAAAAAAAAAAAAAcCAABkcnMvZG93bnJldi54bWxQSwUGAAAAAAMAAwC3AAAA9gIAAAAA&#10;" fillcolor="white [3201]" stroked="f" strokeweight=".5pt">
                  <v:textbox inset="0,0,0,0">
                    <w:txbxContent>
                      <w:p w14:paraId="5F7FD25C" w14:textId="77777777" w:rsidR="00942A1C" w:rsidRPr="002A22E2" w:rsidRDefault="00942A1C" w:rsidP="00942A1C">
                        <w:pPr>
                          <w:pStyle w:val="Normlnweb"/>
                          <w:spacing w:after="0"/>
                          <w:jc w:val="center"/>
                          <w:rPr>
                            <w:rFonts w:ascii="Times New Roman" w:hAnsi="Times New Roman" w:cs="Times New Roman"/>
                          </w:rPr>
                        </w:pPr>
                        <w:proofErr w:type="spellStart"/>
                        <w:r>
                          <w:rPr>
                            <w:rFonts w:ascii="Times New Roman" w:eastAsia="Calibri" w:hAnsi="Times New Roman" w:cs="Times New Roman"/>
                            <w:b/>
                            <w:bCs/>
                            <w:sz w:val="16"/>
                            <w:szCs w:val="16"/>
                          </w:rPr>
                          <w:t>MarketStateRprt</w:t>
                        </w:r>
                        <w:proofErr w:type="spellEnd"/>
                      </w:p>
                      <w:p w14:paraId="66067A6A" w14:textId="173A2934" w:rsidR="008A401D" w:rsidRPr="00CA4FC0" w:rsidRDefault="008A401D" w:rsidP="008A401D">
                        <w:pPr>
                          <w:jc w:val="center"/>
                          <w:rPr>
                            <w:b/>
                            <w:color w:val="1F497D" w:themeColor="text2"/>
                            <w:sz w:val="16"/>
                            <w:szCs w:val="16"/>
                          </w:rPr>
                        </w:pPr>
                      </w:p>
                    </w:txbxContent>
                  </v:textbox>
                </v:shape>
                <v:shape id="Text Box 16" o:spid="_x0000_s1302" type="#_x0000_t202" style="position:absolute;left:12525;top:1604;width:10174;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ndeOxQAAAN0AAAAPAAAAZHJzL2Rvd25yZXYueG1sRI9Ba8Mw&#10;DIXvhf0Ho8EuYXUaaBlZ3TLGCttptN3YVcRqHBbLwXbT7N9Ph0JvEu/pvU/r7eR7NVJMXWADi3kJ&#10;irgJtuPWwNdx9/gEKmVki31gMvBHCbabu9kaaxsuvKfxkFslIZxqNOByHmqtU+PIY5qHgVi0U4ge&#10;s6yx1TbiRcJ9r6uyXGmPHUuDw4FeHTW/h7M3EF3xcSqKxU/g0Vf83Zbd5/RmzMP99PIMKtOUb+br&#10;9bsV/GopuPKNjKA3/wAAAP//AwBQSwECLQAUAAYACAAAACEA2+H2y+4AAACFAQAAEwAAAAAAAAAA&#10;AAAAAAAAAAAAW0NvbnRlbnRfVHlwZXNdLnhtbFBLAQItABQABgAIAAAAIQBa9CxbvwAAABUBAAAL&#10;AAAAAAAAAAAAAAAAAB8BAABfcmVscy8ucmVsc1BLAQItABQABgAIAAAAIQCYndeOxQAAAN0AAAAP&#10;AAAAAAAAAAAAAAAAAAcCAABkcnMvZG93bnJldi54bWxQSwUGAAAAAAMAAwC3AAAA+QIAAAAA&#10;" fillcolor="white [3201]" stroked="f">
                  <v:textbox inset="0,0,0,0">
                    <w:txbxContent>
                      <w:p w14:paraId="25771185" w14:textId="1809292E" w:rsidR="008A401D" w:rsidRPr="00902788" w:rsidRDefault="00C032FA" w:rsidP="00902788">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w:t>
                        </w:r>
                      </w:p>
                      <w:p w14:paraId="63E7D024" w14:textId="327D91CB" w:rsidR="008A401D" w:rsidRPr="00902788" w:rsidRDefault="008A401D" w:rsidP="00902788">
                        <w:pPr>
                          <w:pStyle w:val="Normlnweb"/>
                          <w:spacing w:beforeAutospacing="0" w:after="0" w:afterAutospacing="0"/>
                          <w:jc w:val="center"/>
                          <w:rPr>
                            <w:rFonts w:ascii="Times New Roman" w:hAnsi="Times New Roman" w:cs="Times New Roman"/>
                            <w:sz w:val="16"/>
                            <w:szCs w:val="16"/>
                          </w:rPr>
                        </w:pPr>
                        <w:r w:rsidRPr="00902788">
                          <w:rPr>
                            <w:rFonts w:ascii="Times New Roman" w:eastAsia="Times New Roman" w:hAnsi="Times New Roman" w:cs="Times New Roman"/>
                            <w:b/>
                            <w:bCs/>
                            <w:sz w:val="16"/>
                            <w:szCs w:val="16"/>
                            <w:lang w:val="cs-CZ"/>
                          </w:rPr>
                          <w:t>(</w:t>
                        </w:r>
                        <w:proofErr w:type="spellStart"/>
                        <w:r w:rsidR="00C032FA">
                          <w:rPr>
                            <w:rFonts w:ascii="Times New Roman" w:eastAsia="Times New Roman" w:hAnsi="Times New Roman" w:cs="Times New Roman"/>
                            <w:b/>
                            <w:bCs/>
                            <w:sz w:val="16"/>
                            <w:szCs w:val="16"/>
                            <w:lang w:val="cs-CZ"/>
                          </w:rPr>
                          <w:t>request</w:t>
                        </w:r>
                        <w:proofErr w:type="spellEnd"/>
                        <w:r w:rsidR="00C032FA">
                          <w:rPr>
                            <w:rFonts w:ascii="Times New Roman" w:eastAsia="Times New Roman" w:hAnsi="Times New Roman" w:cs="Times New Roman"/>
                            <w:b/>
                            <w:bCs/>
                            <w:sz w:val="16"/>
                            <w:szCs w:val="16"/>
                            <w:lang w:val="cs-CZ"/>
                          </w:rPr>
                          <w:t xml:space="preserve"> </w:t>
                        </w:r>
                        <w:proofErr w:type="spellStart"/>
                        <w:r w:rsidR="00C032FA">
                          <w:rPr>
                            <w:rFonts w:ascii="Times New Roman" w:eastAsia="Times New Roman" w:hAnsi="Times New Roman" w:cs="Times New Roman"/>
                            <w:b/>
                            <w:bCs/>
                            <w:sz w:val="16"/>
                            <w:szCs w:val="16"/>
                            <w:lang w:val="cs-CZ"/>
                          </w:rPr>
                          <w:t>initiator</w:t>
                        </w:r>
                        <w:proofErr w:type="spellEnd"/>
                        <w:r w:rsidRPr="00902788">
                          <w:rPr>
                            <w:rFonts w:ascii="Times New Roman" w:eastAsia="Times New Roman" w:hAnsi="Times New Roman" w:cs="Times New Roman"/>
                            <w:b/>
                            <w:bCs/>
                            <w:sz w:val="16"/>
                            <w:szCs w:val="16"/>
                          </w:rPr>
                          <w:t>)</w:t>
                        </w:r>
                      </w:p>
                    </w:txbxContent>
                  </v:textbox>
                </v:shape>
                <w10:anchorlock/>
              </v:group>
            </w:pict>
          </mc:Fallback>
        </mc:AlternateContent>
      </w:r>
    </w:p>
    <w:p w14:paraId="48998CE2" w14:textId="691546E9" w:rsidR="00153DFF" w:rsidRPr="00FA22F8" w:rsidRDefault="00C032FA" w:rsidP="00FA22F8">
      <w:pPr>
        <w:pStyle w:val="Caption1"/>
        <w:rPr>
          <w:lang w:val="en-US"/>
        </w:rPr>
      </w:pPr>
      <w:bookmarkStart w:id="295" w:name="_Toc228801744"/>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11</w:t>
      </w:r>
      <w:r w:rsidRPr="00FA22F8">
        <w:rPr>
          <w:lang w:val="en-US"/>
        </w:rPr>
        <w:fldChar w:fldCharType="end"/>
      </w:r>
      <w:r w:rsidRPr="00FA22F8">
        <w:rPr>
          <w:lang w:val="en-US"/>
        </w:rPr>
        <w:t xml:space="preserve"> - Market state request sequence diagram</w:t>
      </w:r>
      <w:bookmarkEnd w:id="295"/>
    </w:p>
    <w:bookmarkEnd w:id="294"/>
    <w:p w14:paraId="5005B759" w14:textId="77777777" w:rsidR="008A401D" w:rsidRPr="00FA22F8" w:rsidRDefault="008A401D" w:rsidP="002D13F5">
      <w:pPr>
        <w:spacing w:after="0"/>
        <w:rPr>
          <w:lang w:val="en-US"/>
        </w:rPr>
      </w:pPr>
    </w:p>
    <w:p w14:paraId="24EED1FB" w14:textId="2B009803" w:rsidR="00D56A48" w:rsidRPr="00FA22F8" w:rsidRDefault="00E65FC0" w:rsidP="005710ED">
      <w:pPr>
        <w:pStyle w:val="Nadpis3"/>
        <w:rPr>
          <w:lang w:val="en-US"/>
        </w:rPr>
      </w:pPr>
      <w:bookmarkStart w:id="296" w:name="_Toc228801724"/>
      <w:r w:rsidRPr="00906E8B">
        <w:rPr>
          <w:lang w:val="en-US"/>
        </w:rPr>
        <w:t>Notification message request</w:t>
      </w:r>
      <w:bookmarkEnd w:id="296"/>
    </w:p>
    <w:p w14:paraId="0A2223F3" w14:textId="1DF8F79A" w:rsidR="00E65FC0" w:rsidRPr="00906E8B" w:rsidRDefault="002A21DA" w:rsidP="0038502F">
      <w:pPr>
        <w:rPr>
          <w:lang w:val="en-US"/>
        </w:rPr>
      </w:pPr>
      <w:r w:rsidRPr="00906E8B">
        <w:rPr>
          <w:lang w:val="en-US"/>
        </w:rPr>
        <w:t xml:space="preserve">The </w:t>
      </w:r>
      <w:r w:rsidR="002361F0">
        <w:rPr>
          <w:lang w:val="en-US"/>
        </w:rPr>
        <w:t>TSO</w:t>
      </w:r>
      <w:r w:rsidRPr="00906E8B">
        <w:rPr>
          <w:lang w:val="en-US"/>
        </w:rPr>
        <w:t xml:space="preserve"> MP may request a </w:t>
      </w:r>
      <w:proofErr w:type="gramStart"/>
      <w:r w:rsidRPr="00906E8B">
        <w:rPr>
          <w:lang w:val="en-US"/>
        </w:rPr>
        <w:t>notification messages</w:t>
      </w:r>
      <w:proofErr w:type="gramEnd"/>
      <w:r w:rsidRPr="00906E8B">
        <w:rPr>
          <w:lang w:val="en-US"/>
        </w:rPr>
        <w:t xml:space="preserve"> from the trading system via the </w:t>
      </w:r>
      <w:proofErr w:type="spellStart"/>
      <w:r w:rsidRPr="00FA22F8">
        <w:rPr>
          <w:i/>
          <w:lang w:val="en-US"/>
        </w:rPr>
        <w:t>NotificationReq</w:t>
      </w:r>
      <w:proofErr w:type="spellEnd"/>
      <w:r w:rsidRPr="00906E8B">
        <w:rPr>
          <w:lang w:val="en-US"/>
        </w:rPr>
        <w:t xml:space="preserve"> and the response will be delivered as the </w:t>
      </w:r>
      <w:proofErr w:type="spellStart"/>
      <w:r w:rsidRPr="00FA22F8">
        <w:rPr>
          <w:i/>
          <w:lang w:val="en-US"/>
        </w:rPr>
        <w:t>NotificationRprt</w:t>
      </w:r>
      <w:proofErr w:type="spellEnd"/>
      <w:r w:rsidRPr="00906E8B">
        <w:rPr>
          <w:lang w:val="en-US"/>
        </w:rPr>
        <w:t xml:space="preserve"> message. New notification messages are distributed only to the </w:t>
      </w:r>
      <w:r w:rsidR="002361F0">
        <w:rPr>
          <w:lang w:val="en-US"/>
        </w:rPr>
        <w:t>TSO</w:t>
      </w:r>
      <w:r w:rsidRPr="00906E8B">
        <w:rPr>
          <w:lang w:val="en-US"/>
        </w:rPr>
        <w:t xml:space="preserve"> MP</w:t>
      </w:r>
      <w:r w:rsidR="004940AF">
        <w:rPr>
          <w:lang w:val="en-US"/>
        </w:rPr>
        <w:t>,</w:t>
      </w:r>
      <w:r w:rsidRPr="00906E8B">
        <w:rPr>
          <w:lang w:val="en-US"/>
        </w:rPr>
        <w:t xml:space="preserve"> </w:t>
      </w:r>
      <w:r w:rsidR="004940AF">
        <w:rPr>
          <w:lang w:val="en-US"/>
        </w:rPr>
        <w:t xml:space="preserve">provided conditions of </w:t>
      </w:r>
      <w:proofErr w:type="gramStart"/>
      <w:r w:rsidR="004940AF">
        <w:rPr>
          <w:lang w:val="en-US"/>
        </w:rPr>
        <w:t xml:space="preserve">PTP </w:t>
      </w:r>
      <w:r w:rsidR="0037500B" w:rsidRPr="00FA22F8">
        <w:rPr>
          <w:lang w:val="en-US"/>
        </w:rPr>
        <w:t xml:space="preserve"> </w:t>
      </w:r>
      <w:r w:rsidRPr="00906E8B">
        <w:rPr>
          <w:lang w:val="en-US"/>
        </w:rPr>
        <w:t>are</w:t>
      </w:r>
      <w:proofErr w:type="gramEnd"/>
      <w:r w:rsidRPr="00906E8B">
        <w:rPr>
          <w:lang w:val="en-US"/>
        </w:rPr>
        <w:t xml:space="preserve"> met</w:t>
      </w:r>
      <w:r w:rsidR="0037500B" w:rsidRPr="00906E8B">
        <w:rPr>
          <w:lang w:val="en-US"/>
        </w:rPr>
        <w:t>,</w:t>
      </w:r>
      <w:r w:rsidRPr="00906E8B">
        <w:rPr>
          <w:lang w:val="en-US"/>
        </w:rPr>
        <w:t xml:space="preserve"> again via the </w:t>
      </w:r>
      <w:proofErr w:type="spellStart"/>
      <w:r w:rsidRPr="00FA22F8">
        <w:rPr>
          <w:i/>
          <w:lang w:val="en-US"/>
        </w:rPr>
        <w:t>NotificationRprt</w:t>
      </w:r>
      <w:proofErr w:type="spellEnd"/>
      <w:r w:rsidRPr="00906E8B">
        <w:rPr>
          <w:lang w:val="en-US"/>
        </w:rPr>
        <w:t xml:space="preserve"> message.</w:t>
      </w:r>
    </w:p>
    <w:p w14:paraId="525BE860" w14:textId="77777777" w:rsidR="00C032FA" w:rsidRDefault="0038502F" w:rsidP="00C032FA">
      <w:pPr>
        <w:keepNext/>
        <w:jc w:val="center"/>
      </w:pPr>
      <w:r w:rsidRPr="00FA22F8">
        <w:rPr>
          <w:noProof/>
          <w:lang w:val="en-US" w:eastAsia="cs-CZ"/>
        </w:rPr>
        <mc:AlternateContent>
          <mc:Choice Requires="wpc">
            <w:drawing>
              <wp:inline distT="0" distB="0" distL="0" distR="0" wp14:anchorId="5ED3FA7D" wp14:editId="554B5DAA">
                <wp:extent cx="5359400" cy="2794001"/>
                <wp:effectExtent l="0" t="0" r="0" b="6350"/>
                <wp:docPr id="17456903" name="Canvas 17456903"/>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02462945" name="Straight Connector 958"/>
                        <wps:cNvCnPr/>
                        <wps:spPr bwMode="auto">
                          <a:xfrm>
                            <a:off x="752798" y="591243"/>
                            <a:ext cx="0" cy="752134"/>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025119451" name="Straight Connector 959"/>
                        <wps:cNvCnPr/>
                        <wps:spPr bwMode="auto">
                          <a:xfrm>
                            <a:off x="4122538" y="591343"/>
                            <a:ext cx="0" cy="694884"/>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344127910" name="Text Box 64"/>
                        <wps:cNvSpPr txBox="1">
                          <a:spLocks noChangeArrowheads="1"/>
                        </wps:cNvSpPr>
                        <wps:spPr bwMode="auto">
                          <a:xfrm>
                            <a:off x="227930" y="235734"/>
                            <a:ext cx="1038336" cy="35560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E33E27B" w14:textId="164EE88C" w:rsidR="0038502F" w:rsidRPr="00D23FA6" w:rsidRDefault="0038502F" w:rsidP="0038502F">
                              <w:pPr>
                                <w:pStyle w:val="Normlnweb"/>
                                <w:spacing w:beforeAutospacing="0" w:after="0" w:afterAutospacing="0"/>
                                <w:jc w:val="center"/>
                                <w:rPr>
                                  <w:rFonts w:ascii="Times New Roman" w:hAnsi="Times New Roman" w:cs="Times New Roman"/>
                                  <w:lang w:val="cs-CZ"/>
                                </w:rPr>
                              </w:pPr>
                              <w:r>
                                <w:rPr>
                                  <w:rFonts w:ascii="Times New Roman" w:eastAsia="Times New Roman" w:hAnsi="Times New Roman" w:cs="Times New Roman"/>
                                  <w:b/>
                                  <w:bCs/>
                                  <w:sz w:val="16"/>
                                  <w:szCs w:val="16"/>
                                  <w:lang w:val="cs-CZ"/>
                                </w:rPr>
                                <w:t xml:space="preserve">  </w:t>
                              </w:r>
                              <w:r w:rsidR="00C032FA">
                                <w:rPr>
                                  <w:rFonts w:ascii="Times New Roman" w:eastAsia="Times New Roman" w:hAnsi="Times New Roman" w:cs="Times New Roman"/>
                                  <w:b/>
                                  <w:bCs/>
                                  <w:sz w:val="16"/>
                                  <w:szCs w:val="16"/>
                                  <w:lang w:val="cs-CZ"/>
                                </w:rPr>
                                <w:t>User</w:t>
                              </w:r>
                            </w:p>
                            <w:p w14:paraId="37847614" w14:textId="6C3C077E" w:rsidR="0038502F" w:rsidRPr="00D23FA6" w:rsidRDefault="0038502F" w:rsidP="0038502F">
                              <w:pPr>
                                <w:pStyle w:val="Normlnweb"/>
                                <w:spacing w:beforeAutospacing="0" w:after="0" w:afterAutospacing="0"/>
                                <w:jc w:val="center"/>
                                <w:rPr>
                                  <w:rFonts w:ascii="Times New Roman" w:hAnsi="Times New Roman" w:cs="Times New Roman"/>
                                </w:rPr>
                              </w:pPr>
                              <w:r w:rsidRPr="00D23FA6">
                                <w:rPr>
                                  <w:rFonts w:ascii="Times New Roman" w:eastAsia="Times New Roman" w:hAnsi="Times New Roman" w:cs="Times New Roman"/>
                                  <w:b/>
                                  <w:bCs/>
                                  <w:sz w:val="16"/>
                                  <w:szCs w:val="16"/>
                                  <w:lang w:val="cs-CZ"/>
                                </w:rPr>
                                <w:t xml:space="preserve"> </w:t>
                              </w:r>
                              <w:r>
                                <w:rPr>
                                  <w:rFonts w:ascii="Times New Roman" w:eastAsia="Times New Roman" w:hAnsi="Times New Roman" w:cs="Times New Roman"/>
                                  <w:b/>
                                  <w:bCs/>
                                  <w:sz w:val="16"/>
                                  <w:szCs w:val="16"/>
                                  <w:lang w:val="cs-CZ"/>
                                </w:rPr>
                                <w:t>(</w:t>
                              </w:r>
                              <w:r w:rsidR="00C032FA">
                                <w:rPr>
                                  <w:rFonts w:ascii="Times New Roman" w:eastAsia="Times New Roman" w:hAnsi="Times New Roman" w:cs="Times New Roman"/>
                                  <w:b/>
                                  <w:bCs/>
                                  <w:sz w:val="16"/>
                                  <w:szCs w:val="16"/>
                                  <w:lang w:val="cs-CZ"/>
                                </w:rPr>
                                <w:t>request initiator</w:t>
                              </w:r>
                              <w:r w:rsidRPr="00D23FA6">
                                <w:rPr>
                                  <w:rFonts w:ascii="Times New Roman" w:eastAsia="Times New Roman" w:hAnsi="Times New Roman" w:cs="Times New Roman"/>
                                  <w:b/>
                                  <w:bCs/>
                                  <w:szCs w:val="22"/>
                                  <w:lang w:val="de-DE"/>
                                </w:rPr>
                                <w:t>)</w:t>
                              </w:r>
                            </w:p>
                            <w:p w14:paraId="6FB2BE98" w14:textId="77777777" w:rsidR="0038502F" w:rsidRPr="00D23FA6" w:rsidRDefault="0038502F" w:rsidP="0038502F">
                              <w:pPr>
                                <w:spacing w:after="0"/>
                                <w:jc w:val="center"/>
                                <w:rPr>
                                  <w:b/>
                                  <w:lang w:val="de-DE"/>
                                </w:rPr>
                              </w:pPr>
                            </w:p>
                            <w:p w14:paraId="3746CB8C" w14:textId="77777777" w:rsidR="0038502F" w:rsidRPr="00D44E0C" w:rsidRDefault="0038502F" w:rsidP="0038502F">
                              <w:pPr>
                                <w:spacing w:after="0"/>
                                <w:jc w:val="center"/>
                                <w:rPr>
                                  <w:b/>
                                  <w:sz w:val="16"/>
                                  <w:szCs w:val="16"/>
                                  <w:lang w:val="de-DE"/>
                                </w:rPr>
                              </w:pPr>
                            </w:p>
                          </w:txbxContent>
                        </wps:txbx>
                        <wps:bodyPr rot="0" vert="horz" wrap="square" lIns="0" tIns="0" rIns="0" bIns="0" anchor="ctr" anchorCtr="0" upright="1">
                          <a:noAutofit/>
                        </wps:bodyPr>
                      </wps:wsp>
                      <wps:wsp>
                        <wps:cNvPr id="502379827" name="Text Box 80"/>
                        <wps:cNvSpPr txBox="1">
                          <a:spLocks noChangeArrowheads="1"/>
                        </wps:cNvSpPr>
                        <wps:spPr bwMode="auto">
                          <a:xfrm>
                            <a:off x="3699683" y="235734"/>
                            <a:ext cx="855212" cy="35560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1FB9D4A" w14:textId="218CC119" w:rsidR="0038502F" w:rsidRPr="00D44E0C" w:rsidRDefault="0038502F" w:rsidP="0038502F">
                              <w:pPr>
                                <w:spacing w:after="0"/>
                                <w:jc w:val="center"/>
                                <w:rPr>
                                  <w:b/>
                                  <w:sz w:val="16"/>
                                  <w:szCs w:val="16"/>
                                </w:rPr>
                              </w:pPr>
                              <w:r>
                                <w:rPr>
                                  <w:b/>
                                  <w:sz w:val="16"/>
                                  <w:szCs w:val="16"/>
                                </w:rPr>
                                <w:t>OTE</w:t>
                              </w:r>
                            </w:p>
                          </w:txbxContent>
                        </wps:txbx>
                        <wps:bodyPr rot="0" vert="horz" wrap="square" lIns="0" tIns="0" rIns="0" bIns="0" anchor="ctr" anchorCtr="0" upright="1">
                          <a:noAutofit/>
                        </wps:bodyPr>
                      </wps:wsp>
                      <wps:wsp>
                        <wps:cNvPr id="1831480869" name="Straight Arrow Connector 88"/>
                        <wps:cNvCnPr/>
                        <wps:spPr bwMode="auto">
                          <a:xfrm flipV="1">
                            <a:off x="820607" y="955353"/>
                            <a:ext cx="325162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90745036" name="Text Box 89"/>
                        <wps:cNvSpPr txBox="1">
                          <a:spLocks noChangeArrowheads="1"/>
                        </wps:cNvSpPr>
                        <wps:spPr bwMode="auto">
                          <a:xfrm>
                            <a:off x="1910686" y="779548"/>
                            <a:ext cx="1247827" cy="2436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CCDFB26" w14:textId="77777777" w:rsidR="0038502F" w:rsidRPr="00D44E0C" w:rsidRDefault="0038502F" w:rsidP="0038502F">
                              <w:pPr>
                                <w:jc w:val="center"/>
                                <w:rPr>
                                  <w:b/>
                                  <w:sz w:val="16"/>
                                  <w:lang w:val="de-DE"/>
                                </w:rPr>
                              </w:pPr>
                              <w:r>
                                <w:rPr>
                                  <w:b/>
                                  <w:sz w:val="16"/>
                                  <w:lang w:val="de-DE"/>
                                </w:rPr>
                                <w:t>Notification</w:t>
                              </w:r>
                              <w:r w:rsidRPr="00D44E0C">
                                <w:rPr>
                                  <w:b/>
                                  <w:sz w:val="16"/>
                                  <w:lang w:val="de-DE"/>
                                </w:rPr>
                                <w:t>Req</w:t>
                              </w:r>
                            </w:p>
                          </w:txbxContent>
                        </wps:txbx>
                        <wps:bodyPr rot="0" vert="horz" wrap="square" lIns="0" tIns="0" rIns="0" bIns="0" anchor="ctr" anchorCtr="0" upright="1">
                          <a:noAutofit/>
                        </wps:bodyPr>
                      </wps:wsp>
                      <wps:wsp>
                        <wps:cNvPr id="1927229747" name="Straight Arrow Connector 103"/>
                        <wps:cNvCnPr/>
                        <wps:spPr bwMode="auto">
                          <a:xfrm flipH="1">
                            <a:off x="812106" y="1590169"/>
                            <a:ext cx="32600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633988279" name="Text Box 112"/>
                        <wps:cNvSpPr txBox="1">
                          <a:spLocks noChangeArrowheads="1"/>
                        </wps:cNvSpPr>
                        <wps:spPr bwMode="auto">
                          <a:xfrm>
                            <a:off x="2026364" y="1455966"/>
                            <a:ext cx="1049837" cy="18950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5289D6C" w14:textId="77777777" w:rsidR="0038502F" w:rsidRPr="002A22E2" w:rsidRDefault="0038502F" w:rsidP="00250ECB">
                              <w:pPr>
                                <w:pStyle w:val="Normlnweb"/>
                                <w:spacing w:beforeAutospacing="0" w:after="0" w:afterAutospacing="0"/>
                                <w:jc w:val="center"/>
                                <w:rPr>
                                  <w:rFonts w:ascii="Times New Roman" w:hAnsi="Times New Roman" w:cs="Times New Roman"/>
                                </w:rPr>
                              </w:pPr>
                              <w:r>
                                <w:rPr>
                                  <w:rFonts w:ascii="Times New Roman" w:eastAsia="Calibri" w:hAnsi="Times New Roman" w:cs="Times New Roman"/>
                                  <w:b/>
                                  <w:bCs/>
                                  <w:sz w:val="16"/>
                                  <w:szCs w:val="16"/>
                                </w:rPr>
                                <w:t>NotificationRprt</w:t>
                              </w:r>
                            </w:p>
                          </w:txbxContent>
                        </wps:txbx>
                        <wps:bodyPr rot="0" vert="horz" wrap="square" lIns="0" tIns="0" rIns="0" bIns="0" anchor="ctr" anchorCtr="0" upright="1">
                          <a:noAutofit/>
                        </wps:bodyPr>
                      </wps:wsp>
                      <wps:wsp>
                        <wps:cNvPr id="62802578" name="Straight Arrow Connector 116"/>
                        <wps:cNvCnPr/>
                        <wps:spPr bwMode="auto">
                          <a:xfrm flipH="1">
                            <a:off x="820607" y="1979679"/>
                            <a:ext cx="32599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563932429" name="Text Box 117"/>
                        <wps:cNvSpPr txBox="1">
                          <a:spLocks noChangeArrowheads="1"/>
                        </wps:cNvSpPr>
                        <wps:spPr bwMode="auto">
                          <a:xfrm>
                            <a:off x="2026364" y="1921265"/>
                            <a:ext cx="1049837" cy="14521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22C100D" w14:textId="77777777" w:rsidR="0038502F" w:rsidRPr="002A22E2" w:rsidRDefault="0038502F" w:rsidP="0038502F">
                              <w:pPr>
                                <w:pStyle w:val="Normlnweb"/>
                                <w:spacing w:beforeAutospacing="0" w:after="0" w:afterAutospacing="0"/>
                                <w:jc w:val="center"/>
                                <w:rPr>
                                  <w:rFonts w:ascii="Times New Roman" w:hAnsi="Times New Roman" w:cs="Times New Roman"/>
                                </w:rPr>
                              </w:pPr>
                              <w:r>
                                <w:rPr>
                                  <w:rFonts w:ascii="Times New Roman" w:eastAsia="Calibri" w:hAnsi="Times New Roman" w:cs="Times New Roman"/>
                                  <w:b/>
                                  <w:bCs/>
                                  <w:sz w:val="16"/>
                                  <w:szCs w:val="16"/>
                                </w:rPr>
                                <w:t>NotificationRprt</w:t>
                              </w:r>
                            </w:p>
                          </w:txbxContent>
                        </wps:txbx>
                        <wps:bodyPr rot="0" vert="horz" wrap="square" lIns="0" tIns="0" rIns="0" bIns="0" anchor="ctr" anchorCtr="0" upright="1">
                          <a:noAutofit/>
                        </wps:bodyPr>
                      </wps:wsp>
                      <wps:wsp>
                        <wps:cNvPr id="1753507885" name="Rectangle 118"/>
                        <wps:cNvSpPr>
                          <a:spLocks noChangeArrowheads="1"/>
                        </wps:cNvSpPr>
                        <wps:spPr bwMode="auto">
                          <a:xfrm>
                            <a:off x="2535566" y="1652271"/>
                            <a:ext cx="8381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0F709812" w14:textId="77777777" w:rsidR="0038502F" w:rsidRPr="00D44E0C" w:rsidRDefault="0038502F" w:rsidP="0038502F">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s:wsp>
                        <wps:cNvPr id="797005504" name="Rectangle 119"/>
                        <wps:cNvSpPr>
                          <a:spLocks noChangeArrowheads="1"/>
                        </wps:cNvSpPr>
                        <wps:spPr bwMode="auto">
                          <a:xfrm>
                            <a:off x="2536266" y="1721773"/>
                            <a:ext cx="8311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6D8699BE" w14:textId="77777777" w:rsidR="0038502F" w:rsidRPr="00D44E0C" w:rsidRDefault="0038502F" w:rsidP="0038502F">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s:wsp>
                        <wps:cNvPr id="1859646911" name="Rectangle 120"/>
                        <wps:cNvSpPr>
                          <a:spLocks noChangeArrowheads="1"/>
                        </wps:cNvSpPr>
                        <wps:spPr bwMode="auto">
                          <a:xfrm>
                            <a:off x="2535566" y="1792275"/>
                            <a:ext cx="8311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5FC4F87F" w14:textId="77777777" w:rsidR="0038502F" w:rsidRPr="00D44E0C" w:rsidRDefault="0038502F" w:rsidP="0038502F">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g:wgp>
                        <wpg:cNvPr id="1598552855" name="Group 121"/>
                        <wpg:cNvGrpSpPr>
                          <a:grpSpLocks/>
                        </wpg:cNvGrpSpPr>
                        <wpg:grpSpPr bwMode="auto">
                          <a:xfrm>
                            <a:off x="237131" y="2269487"/>
                            <a:ext cx="4874937" cy="524514"/>
                            <a:chOff x="0" y="0"/>
                            <a:chExt cx="48751" cy="5244"/>
                          </a:xfrm>
                        </wpg:grpSpPr>
                        <wps:wsp>
                          <wps:cNvPr id="1296350340" name="Straight Arrow Connector 122"/>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155663483" name="Straight Arrow Connector 123"/>
                          <wps:cNvCnPr/>
                          <wps:spPr bwMode="auto">
                            <a:xfrm flipH="1">
                              <a:off x="0" y="1788"/>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363201425" name="Text Box 4"/>
                          <wps:cNvSpPr txBox="1">
                            <a:spLocks noChangeArrowheads="1"/>
                          </wps:cNvSpPr>
                          <wps:spPr bwMode="auto">
                            <a:xfrm>
                              <a:off x="7871" y="0"/>
                              <a:ext cx="40880"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550BC88" w14:textId="77777777" w:rsidR="00C032FA" w:rsidRPr="001F56A3" w:rsidRDefault="00C032FA" w:rsidP="00C032FA">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455D9269"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31C69A4A"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2B19E20D"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1B01C60C"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2E176C1D"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539B5F63"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0AA7446A" w14:textId="77777777" w:rsidR="00C032FA" w:rsidRPr="00D44E0C"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569275FD" w14:textId="77777777" w:rsidR="0038502F" w:rsidRPr="00D44E0C" w:rsidRDefault="0038502F" w:rsidP="0038502F">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999514644" name="Text Box 5"/>
                          <wps:cNvSpPr txBox="1">
                            <a:spLocks noChangeArrowheads="1"/>
                          </wps:cNvSpPr>
                          <wps:spPr bwMode="auto">
                            <a:xfrm>
                              <a:off x="7871" y="1688"/>
                              <a:ext cx="40880"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D5F13ED" w14:textId="77777777" w:rsidR="00C032FA" w:rsidRPr="00455D1C" w:rsidRDefault="00C032FA" w:rsidP="00C032FA">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038C476A" w14:textId="77777777" w:rsidR="00C032FA" w:rsidRPr="00FD1895" w:rsidRDefault="00C032FA" w:rsidP="00C032FA">
                                <w:pPr>
                                  <w:pStyle w:val="Normlnweb"/>
                                  <w:spacing w:beforeAutospacing="0" w:after="0" w:afterAutospacing="0"/>
                                  <w:rPr>
                                    <w:rFonts w:asciiTheme="minorHAnsi" w:hAnsiTheme="minorHAnsi"/>
                                    <w:lang w:val="cs-CZ"/>
                                  </w:rPr>
                                </w:pPr>
                              </w:p>
                              <w:p w14:paraId="379C5898" w14:textId="77777777" w:rsidR="00C032FA" w:rsidRPr="00D44E0C" w:rsidRDefault="00C032FA" w:rsidP="00C032FA">
                                <w:pPr>
                                  <w:pStyle w:val="Normlnweb"/>
                                  <w:spacing w:before="120"/>
                                  <w:rPr>
                                    <w:rFonts w:asciiTheme="minorHAnsi" w:hAnsiTheme="minorHAnsi"/>
                                    <w:lang w:val="cs-CZ"/>
                                  </w:rPr>
                                </w:pPr>
                              </w:p>
                              <w:p w14:paraId="03FF83B5" w14:textId="77777777" w:rsidR="00C032FA" w:rsidRPr="00D44E0C" w:rsidRDefault="00C032FA" w:rsidP="00C032FA">
                                <w:pPr>
                                  <w:pStyle w:val="Normlnweb"/>
                                  <w:spacing w:before="120"/>
                                  <w:rPr>
                                    <w:rFonts w:asciiTheme="minorHAnsi" w:hAnsiTheme="minorHAnsi"/>
                                    <w:lang w:val="cs-CZ"/>
                                  </w:rPr>
                                </w:pPr>
                              </w:p>
                              <w:p w14:paraId="7C6C6AFA" w14:textId="77777777" w:rsidR="00C032FA" w:rsidRPr="00D44E0C" w:rsidRDefault="00C032FA" w:rsidP="00C032FA">
                                <w:pPr>
                                  <w:pStyle w:val="Normlnweb"/>
                                  <w:spacing w:beforeAutospacing="0" w:after="0" w:afterAutospacing="0"/>
                                  <w:rPr>
                                    <w:rFonts w:asciiTheme="minorHAnsi" w:hAnsiTheme="minorHAnsi"/>
                                    <w:lang w:val="cs-CZ"/>
                                  </w:rPr>
                                </w:pPr>
                              </w:p>
                              <w:p w14:paraId="4BC561D2" w14:textId="18B2B163" w:rsidR="0038502F" w:rsidRPr="00D44E0C" w:rsidRDefault="0038502F" w:rsidP="0038502F">
                                <w:pPr>
                                  <w:pStyle w:val="Normlnweb"/>
                                  <w:spacing w:before="120"/>
                                  <w:rPr>
                                    <w:rFonts w:asciiTheme="minorHAnsi" w:hAnsiTheme="minorHAnsi"/>
                                    <w:lang w:val="cs-CZ"/>
                                  </w:rPr>
                                </w:pPr>
                              </w:p>
                            </w:txbxContent>
                          </wps:txbx>
                          <wps:bodyPr rot="0" vert="horz" wrap="square" lIns="180000" tIns="0" rIns="0" bIns="0" anchor="ctr" anchorCtr="0" upright="1">
                            <a:noAutofit/>
                          </wps:bodyPr>
                        </wps:wsp>
                      </wpg:wgp>
                      <wps:wsp>
                        <wps:cNvPr id="1612566883" name="Straight Arrow Connector 347"/>
                        <wps:cNvCnPr/>
                        <wps:spPr bwMode="auto">
                          <a:xfrm flipH="1">
                            <a:off x="812106" y="1174158"/>
                            <a:ext cx="326002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627909536" name="Text Box 89"/>
                        <wps:cNvSpPr txBox="1">
                          <a:spLocks noChangeArrowheads="1"/>
                        </wps:cNvSpPr>
                        <wps:spPr bwMode="auto">
                          <a:xfrm>
                            <a:off x="1910686" y="1078756"/>
                            <a:ext cx="1255728" cy="17150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E46993E" w14:textId="77777777" w:rsidR="0038502F" w:rsidRPr="00D44E0C" w:rsidRDefault="0038502F" w:rsidP="0038502F">
                              <w:pPr>
                                <w:pStyle w:val="Normlnweb"/>
                                <w:spacing w:after="0"/>
                                <w:jc w:val="center"/>
                                <w:rPr>
                                  <w:rFonts w:ascii="Times New Roman" w:hAnsi="Times New Roman" w:cs="Times New Roman"/>
                                </w:rPr>
                              </w:pPr>
                              <w:r>
                                <w:rPr>
                                  <w:rFonts w:ascii="Times New Roman" w:eastAsia="Calibri" w:hAnsi="Times New Roman" w:cs="Times New Roman"/>
                                  <w:b/>
                                  <w:bCs/>
                                  <w:sz w:val="16"/>
                                  <w:szCs w:val="16"/>
                                </w:rPr>
                                <w:t>NotificationRprt</w:t>
                              </w:r>
                            </w:p>
                          </w:txbxContent>
                        </wps:txbx>
                        <wps:bodyPr rot="0" vert="horz" wrap="square" lIns="0" tIns="0" rIns="0" bIns="0" anchor="ctr" anchorCtr="0" upright="1">
                          <a:noAutofit/>
                        </wps:bodyPr>
                      </wps:wsp>
                      <wps:wsp>
                        <wps:cNvPr id="1017350987" name="Straight Connector 1017350987"/>
                        <wps:cNvCnPr>
                          <a:cxnSpLocks noChangeShapeType="1"/>
                        </wps:cNvCnPr>
                        <wps:spPr bwMode="auto">
                          <a:xfrm>
                            <a:off x="752798" y="1455966"/>
                            <a:ext cx="0" cy="66929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775958744" name="Straight Connector 1775958744"/>
                        <wps:cNvCnPr>
                          <a:cxnSpLocks noChangeShapeType="1"/>
                        </wps:cNvCnPr>
                        <wps:spPr bwMode="auto">
                          <a:xfrm>
                            <a:off x="4122538" y="1406112"/>
                            <a:ext cx="0" cy="67437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5ED3FA7D" id="Canvas 17456903" o:spid="_x0000_s1303" editas="canvas" style="width:422pt;height:220pt;mso-position-horizontal-relative:char;mso-position-vertical-relative:line" coordsize="53594,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uy9XbQcAACU1AAAOAAAAZHJzL2Uyb0RvYy54bWzsW1uTmzYYfe9M/wPDe2MkIYE88WaSTZp2&#10;Jm0zTdp3FmObKQYq2LW3v75HEgjWiZO9JN7rQzYYkBDS0fnOd+H5i+268M4y1eRVOfPJs8D3sjKt&#10;5nm5nPl/ffz5p9j3mjYp50lRldnMP88a/8XRjz8839TTjFarqphnykMnZTPd1DN/1bb1dDJp0lW2&#10;TppnVZ2VuLio1Dpp8VMtJ3OVbND7upjQIBCTTaXmtarSrGlw9rW96B+Z/heLLG3/WCyarPWKmY+x&#10;teavMn9P9N/J0fNkulRJvcrTbhjJNUaxTvISD3VdvU7axDtV+SddrfNUVU21aJ+l1XpSLRZ5mpl3&#10;wNuQYOdtjpPyLGnMy6SYnX6AOPqG/Z4s9bjL6ue8KDAbE/Q+1ef0/xusT4aTmxqr09RunZqbPf/D&#10;Kqkz81rNNP397L3y8vnMpwENBZUh970yWQMrH1qV5MtV6x1XZYmVrJQneayXTI8HDY/L96r71dTo&#10;5WTzWzVHw+S0rcxqbBdqrd8O8+xtZ37EaSQByPOZzyWhIbPLn21bL8Vl4CPFJdxFWKgvTZJp30Ot&#10;mvZtVq09fTDzi7zUL5BMk7N3TWtv7W+5MJ3JtCi9DToVQKtp0VRFPteTre8zOM+OC+WdJUBokqZZ&#10;2RJzX3G6xtvY85IHaI3HoLvTNRBtT5tTGKTrxQz5wgNUdVrOTcNVlszfdMdtkhf2GK2L0qx6M9Vz&#10;aOf2pJqfm6kFGszKHw4CnBBAgHwRA1JPxTUxEBJKOXMgYHtAIGQYx08guA0QYPNhkSJJsB8tEXzU&#10;O/RVtfWEWZFu5T/oLd9ucR6Gx26t+l2V/tN4ZXW8Sspl9lKpaqNxD74iZkOPmloEXYo3KEbDMBqQ&#10;A2U8suSQTHveIAGLGROWPRjnIjAA3c8eCmRmBryHPS7sYLe57Z4vPkMPBOxwTX7Qm3/M/p+lg3Z7&#10;sjUUTUjUbz1LEZ6qrEmFBMDBqlL/+d4G5nTmN/+eJirzveLXEtOvbW9/oPqDk/4gKVM0nflpq3zP&#10;/jhurZU+rZW2Af0Sl9VLkPsiN5yrV9OOo2Mw2KgDMRUPKIMtodEnGI0NK4+AdhiMMiGliNlekMYc&#10;Zo0+Cow6ifDIMUpiRsI4iIXsQeoUlWHGka6K3ZxdVlZ5iyKv/+63ZSewYhqIAFsCRCk5Z3xHYDHK&#10;iaDQd1pm9eJlj8JqOvHntJ+l+D2M6eRrr7ckx3OMwro7cstrz2uo01blME4FqBG6cJ3NQZEZfCd9&#10;ZIXkHRJkRAZRyANt3HZMcTwWYYczxQSyQMQYjhbqkeShAe7IFtMwMqysIQaFLwLRzeoenN1jW+xW&#10;4LHznKQRpTIKnTHey3OQar2AuRLR/bJLdIQChwaFhMuAgGKNk9VLQkZFENBOEt4K06nliXMrw5fR&#10;m1evun1wQVxqn/V10qystpzjyL7HF93Ge8hjgjEZgxecJXQuBYEoGrzJwxEZoh2CwZ/RREZCzqUw&#10;RDVisiCUMQOkNZORGCEA3q3gg2My6iTzI2cyQeOA8gjRiZ0I2K5eI8SgpfMyLhUHM4LtEx4bBBuR&#10;kRTYIDs8xqV84rE7EyDjgklGQ/o5HnOuOSzbLfGYhIspDE3t47EQXuiDVWTUBJmGqMSjjY6QCM5f&#10;EMWxi+X/iZCX8Xo8Qsa+pgaqcdO+V+gOA+EwrcbMCo5InlmjAZ4xiwmizdrIIuwc2DDh3rj/TbyF&#10;fcH9w0XvqJM6V7SzkoShi+CFPILB9mwUr7tiI3ndlfsXzYtkFAScB5Bj1vCO4ercrI5XvzNcBe3h&#10;GlESRTshFIR0Hg9cna/2BFeb8OwypSSGuxAKqZHwCV4HMX0YvA70GknQ6471f1R4ddmp+4TX5XSz&#10;HDL7qNrYKcG4UsXCWwQOasRdN/VylNlHiESnH/Cvx6u5z0MQxfre5ua3qu7VwFIfmlyejoh2nbnr&#10;+re54xIpf2RpCMM20dFAqpO6RiUP5h8nQtl72ZxCAphFTKbpSqfZbVUAGhsPVZ990xULoKHOUmvd&#10;gGamkUv4mRF3IzxQPopQKSC5mDbTX/MdBxlwoxgYnoSXh7za2fLCxGf1xDwFvm69ooIQzc8s1JnB&#10;r+LC2dtvgAsC9X8xlnAvcPHQAp9MMBSWhTrpZpffBT6dsepkwmHS1FEMB0zzRkeofcA8DGIkzg2d&#10;aoftZpHOC9nAK9U3YJ66YPAVTTiJTQnGwypykFLCHgpYt13wuGm6HfAQsUsudwU/Lix7x/FjJAqE&#10;36HkiSAUdii+hBliSOMNCZkbhLZHKToShcRWjg7K776k6B6aRRLIwgWS382SAoKgZWTNz4AUQBch&#10;LyRlTCYuIjpOpP2S7xIlvN36PtSzXc/+wXY/qPo+RIIj+FMS/uKubnYVSd7opouMpTVHui07H9bV&#10;o5q694+mCMjGmUf5O0vEja5pvUIZ+2czx52OEkJS+RUX7KmO/bt8yoC4LcenCtGgnFxFygg9w02H&#10;RM+4AJ6EgegKIAa66+EThSx6gs9OBTx0k/kUx9B/992Q/thn/NuErIavm47+BwAA//8DAFBLAwQU&#10;AAYACAAAACEAVuzzCNkAAAAFAQAADwAAAGRycy9kb3ducmV2LnhtbEyPQU/DMAyF70j8h8hI3Fiy&#10;aqCtazohJBCXgRj8AK/x2orEqZpsK/8ewwUutp6e9fy9ajMFr040pj6yhfnMgCJuouu5tfDx/niz&#10;BJUyskMfmSx8UYJNfXlRYenimd/otMutkhBOJVroch5KrVPTUcA0iwOxeIc4Bswix1a7Ec8SHrwu&#10;jLnTAXuWDx0O9NBR87k7Bguvcy7c4Ffbg3+OL9vJFO3TbbD2+mq6X4PKNOW/Y/jBF3SohWkfj+yS&#10;8hakSP6d4i0XC5F7C7IN6LrS/+nrbwAAAP//AwBQSwECLQAUAAYACAAAACEAtoM4kv4AAADhAQAA&#10;EwAAAAAAAAAAAAAAAAAAAAAAW0NvbnRlbnRfVHlwZXNdLnhtbFBLAQItABQABgAIAAAAIQA4/SH/&#10;1gAAAJQBAAALAAAAAAAAAAAAAAAAAC8BAABfcmVscy8ucmVsc1BLAQItABQABgAIAAAAIQDOuy9X&#10;bQcAACU1AAAOAAAAAAAAAAAAAAAAAC4CAABkcnMvZTJvRG9jLnhtbFBLAQItABQABgAIAAAAIQBW&#10;7PMI2QAAAAUBAAAPAAAAAAAAAAAAAAAAAMcJAABkcnMvZG93bnJldi54bWxQSwUGAAAAAAQABADz&#10;AAAAzQoAAAAA&#10;">
                <v:shape id="_x0000_s1304" type="#_x0000_t75" style="position:absolute;width:53594;height:27940;visibility:visible;mso-wrap-style:square">
                  <v:fill o:detectmouseclick="t"/>
                  <v:path o:connecttype="none"/>
                </v:shape>
                <v:line id="Straight Connector 958" o:spid="_x0000_s1305" style="position:absolute;visibility:visible;mso-wrap-style:square" from="7527,5912" to="7527,1343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54ckywAAAOIAAAAPAAAAZHJzL2Rvd25yZXYueG1sRI9Ba8JA&#10;FITvhf6H5RW8FN10Uaupq4goCj1FReztNfuahGbfhuyq6b93C4Ueh5n5hpktOluLK7W+cqzhZZCA&#10;IM6dqbjQcDxs+hMQPiAbrB2Thh/ysJg/PswwNe7GGV33oRARwj5FDWUITSqlz0uy6AeuIY7el2st&#10;hijbQpoWbxFua6mSZCwtVhwXSmxoVVL+vb9YDa/v60wdTvkoqM/p9pJVzfn4/KF176lbvoEI1IX/&#10;8F97ZzSoRA3Hajocwe+leAfk/A4AAP//AwBQSwECLQAUAAYACAAAACEA2+H2y+4AAACFAQAAEwAA&#10;AAAAAAAAAAAAAAAAAAAAW0NvbnRlbnRfVHlwZXNdLnhtbFBLAQItABQABgAIAAAAIQBa9CxbvwAA&#10;ABUBAAALAAAAAAAAAAAAAAAAAB8BAABfcmVscy8ucmVsc1BLAQItABQABgAIAAAAIQA254ckywAA&#10;AOIAAAAPAAAAAAAAAAAAAAAAAAcCAABkcnMvZG93bnJldi54bWxQSwUGAAAAAAMAAwC3AAAA/wIA&#10;AAAA&#10;" strokecolor="#4579b8 [3044]" strokeweight="6pt"/>
                <v:line id="Straight Connector 959" o:spid="_x0000_s1306" style="position:absolute;visibility:visible;mso-wrap-style:square" from="41225,5913" to="41225,128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uAgwzQAAAOMAAAAPAAAAZHJzL2Rvd25yZXYueG1sRI9BS8NA&#10;FITvBf/D8oReit1kMdXGbotIxUJPaYvo7Zl9JsHs25DdtvHfu0Khx2FmvmEWq8G24kS9bxxrSKcJ&#10;COLSmYYrDYf9690jCB+QDbaOScMveVgtb0YLzI07c0GnXahEhLDPUUMdQpdL6cuaLPqp64ij9+16&#10;iyHKvpKmx3OE21aqJJlJiw3HhRo7eqmp/NkdrYaH7bpQ+/cyC+pr/nYsmu7jMPnUenw7PD+BCDSE&#10;a/jS3hgNKlFZms7vsxT+P8U/IJd/AAAA//8DAFBLAQItABQABgAIAAAAIQDb4fbL7gAAAIUBAAAT&#10;AAAAAAAAAAAAAAAAAAAAAABbQ29udGVudF9UeXBlc10ueG1sUEsBAi0AFAAGAAgAAAAhAFr0LFu/&#10;AAAAFQEAAAsAAAAAAAAAAAAAAAAAHwEAAF9yZWxzLy5yZWxzUEsBAi0AFAAGAAgAAAAhAPq4CDDN&#10;AAAA4wAAAA8AAAAAAAAAAAAAAAAABwIAAGRycy9kb3ducmV2LnhtbFBLBQYAAAAAAwADALcAAAAB&#10;AwAAAAA=&#10;" strokecolor="#4579b8 [3044]" strokeweight="6pt"/>
                <v:shape id="Text Box 64" o:spid="_x0000_s1307" type="#_x0000_t202" style="position:absolute;left:2279;top:2357;width:10383;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xRp8ywAAAOMAAAAPAAAAZHJzL2Rvd25yZXYueG1sRI9PT8Mw&#10;DMXvSHyHyEjcWNpR8acsmyakSYgbG2zazWpMU61xqiR03bfHBySOtp/fe7/FavK9GimmLrCBclaA&#10;Im6C7bg18Lnb3D2BShnZYh+YDFwowWp5fbXA2oYzf9C4za0SE041GnA5D7XWqXHkMc3CQCy37xA9&#10;Zhljq23Es5j7Xs+L4kF77FgSHA706qg5bX+8gTzGfbVZT9Fe9u4dT748HLsvY25vpvULqExT/hf/&#10;fb9ZqX9fVeX88bkUCmGSBejlLwAAAP//AwBQSwECLQAUAAYACAAAACEA2+H2y+4AAACFAQAAEwAA&#10;AAAAAAAAAAAAAAAAAAAAW0NvbnRlbnRfVHlwZXNdLnhtbFBLAQItABQABgAIAAAAIQBa9CxbvwAA&#10;ABUBAAALAAAAAAAAAAAAAAAAAB8BAABfcmVscy8ucmVsc1BLAQItABQABgAIAAAAIQAwxRp8ywAA&#10;AOMAAAAPAAAAAAAAAAAAAAAAAAcCAABkcnMvZG93bnJldi54bWxQSwUGAAAAAAMAAwC3AAAA/wIA&#10;AAAA&#10;" fillcolor="white [3201]" stroked="f" strokeweight=".5pt">
                  <v:textbox inset="0,0,0,0">
                    <w:txbxContent>
                      <w:p w14:paraId="4E33E27B" w14:textId="164EE88C" w:rsidR="0038502F" w:rsidRPr="00D23FA6" w:rsidRDefault="0038502F" w:rsidP="0038502F">
                        <w:pPr>
                          <w:pStyle w:val="Normlnweb"/>
                          <w:spacing w:beforeAutospacing="0" w:after="0" w:afterAutospacing="0"/>
                          <w:jc w:val="center"/>
                          <w:rPr>
                            <w:rFonts w:ascii="Times New Roman" w:hAnsi="Times New Roman" w:cs="Times New Roman"/>
                            <w:lang w:val="cs-CZ"/>
                          </w:rPr>
                        </w:pPr>
                        <w:r>
                          <w:rPr>
                            <w:rFonts w:ascii="Times New Roman" w:eastAsia="Times New Roman" w:hAnsi="Times New Roman" w:cs="Times New Roman"/>
                            <w:b/>
                            <w:bCs/>
                            <w:sz w:val="16"/>
                            <w:szCs w:val="16"/>
                            <w:lang w:val="cs-CZ"/>
                          </w:rPr>
                          <w:t xml:space="preserve">  </w:t>
                        </w:r>
                        <w:r w:rsidR="00C032FA">
                          <w:rPr>
                            <w:rFonts w:ascii="Times New Roman" w:eastAsia="Times New Roman" w:hAnsi="Times New Roman" w:cs="Times New Roman"/>
                            <w:b/>
                            <w:bCs/>
                            <w:sz w:val="16"/>
                            <w:szCs w:val="16"/>
                            <w:lang w:val="cs-CZ"/>
                          </w:rPr>
                          <w:t>User</w:t>
                        </w:r>
                      </w:p>
                      <w:p w14:paraId="37847614" w14:textId="6C3C077E" w:rsidR="0038502F" w:rsidRPr="00D23FA6" w:rsidRDefault="0038502F" w:rsidP="0038502F">
                        <w:pPr>
                          <w:pStyle w:val="Normlnweb"/>
                          <w:spacing w:beforeAutospacing="0" w:after="0" w:afterAutospacing="0"/>
                          <w:jc w:val="center"/>
                          <w:rPr>
                            <w:rFonts w:ascii="Times New Roman" w:hAnsi="Times New Roman" w:cs="Times New Roman"/>
                          </w:rPr>
                        </w:pPr>
                        <w:r w:rsidRPr="00D23FA6">
                          <w:rPr>
                            <w:rFonts w:ascii="Times New Roman" w:eastAsia="Times New Roman" w:hAnsi="Times New Roman" w:cs="Times New Roman"/>
                            <w:b/>
                            <w:bCs/>
                            <w:sz w:val="16"/>
                            <w:szCs w:val="16"/>
                            <w:lang w:val="cs-CZ"/>
                          </w:rPr>
                          <w:t xml:space="preserve"> </w:t>
                        </w:r>
                        <w:r>
                          <w:rPr>
                            <w:rFonts w:ascii="Times New Roman" w:eastAsia="Times New Roman" w:hAnsi="Times New Roman" w:cs="Times New Roman"/>
                            <w:b/>
                            <w:bCs/>
                            <w:sz w:val="16"/>
                            <w:szCs w:val="16"/>
                            <w:lang w:val="cs-CZ"/>
                          </w:rPr>
                          <w:t>(</w:t>
                        </w:r>
                        <w:proofErr w:type="spellStart"/>
                        <w:r w:rsidR="00C032FA">
                          <w:rPr>
                            <w:rFonts w:ascii="Times New Roman" w:eastAsia="Times New Roman" w:hAnsi="Times New Roman" w:cs="Times New Roman"/>
                            <w:b/>
                            <w:bCs/>
                            <w:sz w:val="16"/>
                            <w:szCs w:val="16"/>
                            <w:lang w:val="cs-CZ"/>
                          </w:rPr>
                          <w:t>request</w:t>
                        </w:r>
                        <w:proofErr w:type="spellEnd"/>
                        <w:r w:rsidR="00C032FA">
                          <w:rPr>
                            <w:rFonts w:ascii="Times New Roman" w:eastAsia="Times New Roman" w:hAnsi="Times New Roman" w:cs="Times New Roman"/>
                            <w:b/>
                            <w:bCs/>
                            <w:sz w:val="16"/>
                            <w:szCs w:val="16"/>
                            <w:lang w:val="cs-CZ"/>
                          </w:rPr>
                          <w:t xml:space="preserve"> </w:t>
                        </w:r>
                        <w:proofErr w:type="spellStart"/>
                        <w:r w:rsidR="00C032FA">
                          <w:rPr>
                            <w:rFonts w:ascii="Times New Roman" w:eastAsia="Times New Roman" w:hAnsi="Times New Roman" w:cs="Times New Roman"/>
                            <w:b/>
                            <w:bCs/>
                            <w:sz w:val="16"/>
                            <w:szCs w:val="16"/>
                            <w:lang w:val="cs-CZ"/>
                          </w:rPr>
                          <w:t>initiator</w:t>
                        </w:r>
                        <w:proofErr w:type="spellEnd"/>
                        <w:r w:rsidRPr="00D23FA6">
                          <w:rPr>
                            <w:rFonts w:ascii="Times New Roman" w:eastAsia="Times New Roman" w:hAnsi="Times New Roman" w:cs="Times New Roman"/>
                            <w:b/>
                            <w:bCs/>
                            <w:szCs w:val="22"/>
                            <w:lang w:val="de-DE"/>
                          </w:rPr>
                          <w:t>)</w:t>
                        </w:r>
                      </w:p>
                      <w:p w14:paraId="6FB2BE98" w14:textId="77777777" w:rsidR="0038502F" w:rsidRPr="00D23FA6" w:rsidRDefault="0038502F" w:rsidP="0038502F">
                        <w:pPr>
                          <w:spacing w:after="0"/>
                          <w:jc w:val="center"/>
                          <w:rPr>
                            <w:b/>
                            <w:lang w:val="de-DE"/>
                          </w:rPr>
                        </w:pPr>
                      </w:p>
                      <w:p w14:paraId="3746CB8C" w14:textId="77777777" w:rsidR="0038502F" w:rsidRPr="00D44E0C" w:rsidRDefault="0038502F" w:rsidP="0038502F">
                        <w:pPr>
                          <w:spacing w:after="0"/>
                          <w:jc w:val="center"/>
                          <w:rPr>
                            <w:b/>
                            <w:sz w:val="16"/>
                            <w:szCs w:val="16"/>
                            <w:lang w:val="de-DE"/>
                          </w:rPr>
                        </w:pPr>
                      </w:p>
                    </w:txbxContent>
                  </v:textbox>
                </v:shape>
                <v:shape id="Text Box 80" o:spid="_x0000_s1308" type="#_x0000_t202" style="position:absolute;left:36996;top:2357;width:8552;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ORblyQAAAOIAAAAPAAAAZHJzL2Rvd25yZXYueG1sRI9PawIx&#10;FMTvBb9DeEJvNev2j7oaRQpC6U1bFW+PzXOzuHlZknRdv30jFHocZuY3zGLV20Z05EPtWMF4lIEg&#10;Lp2uuVLw/bV5moIIEVlj45gU3CjAajl4WGCh3ZW31O1iJRKEQ4EKTIxtIWUoDVkMI9cSJ+/svMWY&#10;pK+k9nhNcNvIPMvepMWa04LBlt4NlZfdj1UQO3942ax7r28H84kXOz6e6r1Sj8N+PQcRqY//4b/2&#10;h1bwmuXPk9k0n8D9UroDcvkLAAD//wMAUEsBAi0AFAAGAAgAAAAhANvh9svuAAAAhQEAABMAAAAA&#10;AAAAAAAAAAAAAAAAAFtDb250ZW50X1R5cGVzXS54bWxQSwECLQAUAAYACAAAACEAWvQsW78AAAAV&#10;AQAACwAAAAAAAAAAAAAAAAAfAQAAX3JlbHMvLnJlbHNQSwECLQAUAAYACAAAACEACTkW5ckAAADi&#10;AAAADwAAAAAAAAAAAAAAAAAHAgAAZHJzL2Rvd25yZXYueG1sUEsFBgAAAAADAAMAtwAAAP0CAAAA&#10;AA==&#10;" fillcolor="white [3201]" stroked="f" strokeweight=".5pt">
                  <v:textbox inset="0,0,0,0">
                    <w:txbxContent>
                      <w:p w14:paraId="31FB9D4A" w14:textId="218CC119" w:rsidR="0038502F" w:rsidRPr="00D44E0C" w:rsidRDefault="0038502F" w:rsidP="0038502F">
                        <w:pPr>
                          <w:spacing w:after="0"/>
                          <w:jc w:val="center"/>
                          <w:rPr>
                            <w:b/>
                            <w:sz w:val="16"/>
                            <w:szCs w:val="16"/>
                          </w:rPr>
                        </w:pPr>
                        <w:r>
                          <w:rPr>
                            <w:b/>
                            <w:sz w:val="16"/>
                            <w:szCs w:val="16"/>
                          </w:rPr>
                          <w:t>OTE</w:t>
                        </w:r>
                      </w:p>
                    </w:txbxContent>
                  </v:textbox>
                </v:shape>
                <v:shape id="Straight Arrow Connector 88" o:spid="_x0000_s1309" type="#_x0000_t32" style="position:absolute;left:8206;top:9553;width:32516;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u1xSxwAAAOMAAAAPAAAAZHJzL2Rvd25yZXYueG1sRE9fS8Mw&#10;EH8X9h3CDXxz6ZzGWpcNERTZm6v4fDZnU2wuNcm2zk+/DAQf7/f/luvR9WJPIXaeNcxnBQjixpuO&#10;Ww3v9fNVCSImZIO9Z9JwpAjr1eRiiZXxB36j/Ta1IodwrFCDTWmopIyNJYdx5gfizH354DDlM7TS&#10;BDzkcNfL66JQ0mHHucHiQE+Wmu/tzmn4rH/MrVW12YSFV+r4+3G32b1ofTkdHx9AJBrTv/jP/Wry&#10;/HIxvymLUt3D+acMgFydAAAA//8DAFBLAQItABQABgAIAAAAIQDb4fbL7gAAAIUBAAATAAAAAAAA&#10;AAAAAAAAAAAAAABbQ29udGVudF9UeXBlc10ueG1sUEsBAi0AFAAGAAgAAAAhAFr0LFu/AAAAFQEA&#10;AAsAAAAAAAAAAAAAAAAAHwEAAF9yZWxzLy5yZWxzUEsBAi0AFAAGAAgAAAAhANe7XFLHAAAA4wAA&#10;AA8AAAAAAAAAAAAAAAAABwIAAGRycy9kb3ducmV2LnhtbFBLBQYAAAAAAwADALcAAAD7AgAAAAA=&#10;" strokecolor="#4579b8 [3044]">
                  <v:stroke endarrow="block"/>
                </v:shape>
                <v:shape id="Text Box 89" o:spid="_x0000_s1310" type="#_x0000_t202" style="position:absolute;left:19106;top:7795;width:12479;height:243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lTMaxQAAAOIAAAAPAAAAZHJzL2Rvd25yZXYueG1sRE9NawIx&#10;EL0L/Q9hCt40sVqrW6NIQSi91baKt2Ez3SxuJkuSruu/bwoFj4/3vdr0rhEdhVh71jAZKxDEpTc1&#10;Vxo+P3ajBYiYkA02nknDlSJs1neDFRbGX/idun2qRA7hWKAGm1JbSBlLSw7j2LfEmfv2wWHKMFTS&#10;BLzkcNfIB6Xm0mHNucFiSy+WyvP+x2lIXTjMdts+mOvBvuHZTY6n+kvr4X2/fQaRqE838b/71eT5&#10;S/U0e1TTOfxdyhjk+hcAAP//AwBQSwECLQAUAAYACAAAACEA2+H2y+4AAACFAQAAEwAAAAAAAAAA&#10;AAAAAAAAAAAAW0NvbnRlbnRfVHlwZXNdLnhtbFBLAQItABQABgAIAAAAIQBa9CxbvwAAABUBAAAL&#10;AAAAAAAAAAAAAAAAAB8BAABfcmVscy8ucmVsc1BLAQItABQABgAIAAAAIQALlTMaxQAAAOIAAAAP&#10;AAAAAAAAAAAAAAAAAAcCAABkcnMvZG93bnJldi54bWxQSwUGAAAAAAMAAwC3AAAA+QIAAAAA&#10;" fillcolor="white [3201]" stroked="f" strokeweight=".5pt">
                  <v:textbox inset="0,0,0,0">
                    <w:txbxContent>
                      <w:p w14:paraId="1CCDFB26" w14:textId="77777777" w:rsidR="0038502F" w:rsidRPr="00D44E0C" w:rsidRDefault="0038502F" w:rsidP="0038502F">
                        <w:pPr>
                          <w:jc w:val="center"/>
                          <w:rPr>
                            <w:b/>
                            <w:sz w:val="16"/>
                            <w:lang w:val="de-DE"/>
                          </w:rPr>
                        </w:pPr>
                        <w:proofErr w:type="spellStart"/>
                        <w:r>
                          <w:rPr>
                            <w:b/>
                            <w:sz w:val="16"/>
                            <w:lang w:val="de-DE"/>
                          </w:rPr>
                          <w:t>Notification</w:t>
                        </w:r>
                        <w:r w:rsidRPr="00D44E0C">
                          <w:rPr>
                            <w:b/>
                            <w:sz w:val="16"/>
                            <w:lang w:val="de-DE"/>
                          </w:rPr>
                          <w:t>Req</w:t>
                        </w:r>
                        <w:proofErr w:type="spellEnd"/>
                      </w:p>
                    </w:txbxContent>
                  </v:textbox>
                </v:shape>
                <v:shape id="Straight Arrow Connector 103" o:spid="_x0000_s1311" type="#_x0000_t32" style="position:absolute;left:8121;top:15901;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jfNZxgAAAOMAAAAPAAAAZHJzL2Rvd25yZXYueG1sRE9fS8Mw&#10;EH8X/A7hBF/EXa3FbnXZmIIg+OTcB7g1Z1NsLqWJa/btjSD4eL//t94mN6gTT6H3ouFuUYBiab3p&#10;pdNw+Hi5XYIKkcTQ4IU1nDnAdnN5sabG+Fne+bSPncohEhrSYGMcG8TQWnYUFn5kydynnxzFfE4d&#10;monmHO4GLIviAR31khssjfxsuf3afzsNXB0Qq/u33ZwKvOntMT2drdX6+irtHkFFTvFf/Od+NXn+&#10;qqzLclVXNfz+lAHAzQ8AAAD//wMAUEsBAi0AFAAGAAgAAAAhANvh9svuAAAAhQEAABMAAAAAAAAA&#10;AAAAAAAAAAAAAFtDb250ZW50X1R5cGVzXS54bWxQSwECLQAUAAYACAAAACEAWvQsW78AAAAVAQAA&#10;CwAAAAAAAAAAAAAAAAAfAQAAX3JlbHMvLnJlbHNQSwECLQAUAAYACAAAACEAsI3zWcYAAADjAAAA&#10;DwAAAAAAAAAAAAAAAAAHAgAAZHJzL2Rvd25yZXYueG1sUEsFBgAAAAADAAMAtwAAAPoCAAAAAA==&#10;" strokecolor="#4a7ebb">
                  <v:stroke dashstyle="dash" endarrow="block"/>
                </v:shape>
                <v:shape id="Text Box 112" o:spid="_x0000_s1312" type="#_x0000_t202" style="position:absolute;left:20263;top:14559;width:10499;height:189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na8lyQAAAOIAAAAPAAAAZHJzL2Rvd25yZXYueG1sRI9PawIx&#10;FMTvQr9DeIXeNOsf7Lo1ihQE8VZtLb09Nq+bxc3LkqTr+u1NQfA4zMxvmOW6t43oyIfasYLxKANB&#10;XDpdc6Xg87gd5iBCRNbYOCYFVwqwXj0Nllhod+EP6g6xEgnCoUAFJsa2kDKUhiyGkWuJk/frvMWY&#10;pK+k9nhJcNvISZbNpcWa04LBlt4NlefDn1UQO3+abTe919eT2ePZjr9/6i+lXp77zRuISH18hO/t&#10;nVYwn04XeT55XcD/pXQH5OoGAAD//wMAUEsBAi0AFAAGAAgAAAAhANvh9svuAAAAhQEAABMAAAAA&#10;AAAAAAAAAAAAAAAAAFtDb250ZW50X1R5cGVzXS54bWxQSwECLQAUAAYACAAAACEAWvQsW78AAAAV&#10;AQAACwAAAAAAAAAAAAAAAAAfAQAAX3JlbHMvLnJlbHNQSwECLQAUAAYACAAAACEAlp2vJckAAADi&#10;AAAADwAAAAAAAAAAAAAAAAAHAgAAZHJzL2Rvd25yZXYueG1sUEsFBgAAAAADAAMAtwAAAP0CAAAA&#10;AA==&#10;" fillcolor="white [3201]" stroked="f" strokeweight=".5pt">
                  <v:textbox inset="0,0,0,0">
                    <w:txbxContent>
                      <w:p w14:paraId="25289D6C" w14:textId="77777777" w:rsidR="0038502F" w:rsidRPr="002A22E2" w:rsidRDefault="0038502F" w:rsidP="00250ECB">
                        <w:pPr>
                          <w:pStyle w:val="Normlnweb"/>
                          <w:spacing w:beforeAutospacing="0" w:after="0" w:afterAutospacing="0"/>
                          <w:jc w:val="center"/>
                          <w:rPr>
                            <w:rFonts w:ascii="Times New Roman" w:hAnsi="Times New Roman" w:cs="Times New Roman"/>
                          </w:rPr>
                        </w:pPr>
                        <w:proofErr w:type="spellStart"/>
                        <w:r>
                          <w:rPr>
                            <w:rFonts w:ascii="Times New Roman" w:eastAsia="Calibri" w:hAnsi="Times New Roman" w:cs="Times New Roman"/>
                            <w:b/>
                            <w:bCs/>
                            <w:sz w:val="16"/>
                            <w:szCs w:val="16"/>
                          </w:rPr>
                          <w:t>NotificationRprt</w:t>
                        </w:r>
                        <w:proofErr w:type="spellEnd"/>
                      </w:p>
                    </w:txbxContent>
                  </v:textbox>
                </v:shape>
                <v:shape id="Straight Arrow Connector 116" o:spid="_x0000_s1313" type="#_x0000_t32" style="position:absolute;left:8206;top:19796;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VSn0xAAAAOEAAAAPAAAAZHJzL2Rvd25yZXYueG1sRE/NSgMx&#10;EL4LvkMYwYvYiWtty9q0VEEQPLX2AcbNdLO4mSyb2E3f3hwEjx/f/3qbfa/OPMYuiIGHmQbF0gTb&#10;SWvg+Pl2vwIVE4mlPggbuHCE7eb6ak21DZPs+XxIrSohEmsy4FIaasTYOPYUZ2FgKdwpjJ5SgWOL&#10;dqSphPseK60X6KmT0uBo4FfHzffhxxvg+RFx/vixm7LGu8595ZeLc8bc3uTdM6jEOf2L/9zv1sCi&#10;WunqaVkml0flDeDmFwAA//8DAFBLAQItABQABgAIAAAAIQDb4fbL7gAAAIUBAAATAAAAAAAAAAAA&#10;AAAAAAAAAABbQ29udGVudF9UeXBlc10ueG1sUEsBAi0AFAAGAAgAAAAhAFr0LFu/AAAAFQEAAAsA&#10;AAAAAAAAAAAAAAAAHwEAAF9yZWxzLy5yZWxzUEsBAi0AFAAGAAgAAAAhACJVKfTEAAAA4QAAAA8A&#10;AAAAAAAAAAAAAAAABwIAAGRycy9kb3ducmV2LnhtbFBLBQYAAAAAAwADALcAAAD4AgAAAAA=&#10;" strokecolor="#4a7ebb">
                  <v:stroke dashstyle="dash" endarrow="block"/>
                </v:shape>
                <v:shape id="Text Box 117" o:spid="_x0000_s1314" type="#_x0000_t202" style="position:absolute;left:20263;top:19212;width:10499;height:145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87VsyQAAAOIAAAAPAAAAZHJzL2Rvd25yZXYueG1sRI9PawIx&#10;FMTvQr9DeAVvmnX9Q90aRQqCeKu2lt4em9fN4uZlSeK6fvumUPA4zMxvmNWmt43oyIfasYLJOANB&#10;XDpdc6Xg47QbvYAIEVlj45gU3CnAZv00WGGh3Y3fqTvGSiQIhwIVmBjbQspQGrIYxq4lTt6P8xZj&#10;kr6S2uMtwW0j8yxbSIs1pwWDLb0ZKi/Hq1UQO3+e7ba91/ezOeDFTr6+60+lhs/99hVEpD4+wv/t&#10;vVYwX0yX03yWL+HvUroDcv0LAAD//wMAUEsBAi0AFAAGAAgAAAAhANvh9svuAAAAhQEAABMAAAAA&#10;AAAAAAAAAAAAAAAAAFtDb250ZW50X1R5cGVzXS54bWxQSwECLQAUAAYACAAAACEAWvQsW78AAAAV&#10;AQAACwAAAAAAAAAAAAAAAAAfAQAAX3JlbHMvLnJlbHNQSwECLQAUAAYACAAAACEA6PO1bMkAAADi&#10;AAAADwAAAAAAAAAAAAAAAAAHAgAAZHJzL2Rvd25yZXYueG1sUEsFBgAAAAADAAMAtwAAAP0CAAAA&#10;AA==&#10;" fillcolor="white [3201]" stroked="f" strokeweight=".5pt">
                  <v:textbox inset="0,0,0,0">
                    <w:txbxContent>
                      <w:p w14:paraId="222C100D" w14:textId="77777777" w:rsidR="0038502F" w:rsidRPr="002A22E2" w:rsidRDefault="0038502F" w:rsidP="0038502F">
                        <w:pPr>
                          <w:pStyle w:val="Normlnweb"/>
                          <w:spacing w:beforeAutospacing="0" w:after="0" w:afterAutospacing="0"/>
                          <w:jc w:val="center"/>
                          <w:rPr>
                            <w:rFonts w:ascii="Times New Roman" w:hAnsi="Times New Roman" w:cs="Times New Roman"/>
                          </w:rPr>
                        </w:pPr>
                        <w:proofErr w:type="spellStart"/>
                        <w:r>
                          <w:rPr>
                            <w:rFonts w:ascii="Times New Roman" w:eastAsia="Calibri" w:hAnsi="Times New Roman" w:cs="Times New Roman"/>
                            <w:b/>
                            <w:bCs/>
                            <w:sz w:val="16"/>
                            <w:szCs w:val="16"/>
                          </w:rPr>
                          <w:t>NotificationRprt</w:t>
                        </w:r>
                        <w:proofErr w:type="spellEnd"/>
                      </w:p>
                    </w:txbxContent>
                  </v:textbox>
                </v:shape>
                <v:rect id="Rectangle 118" o:spid="_x0000_s1315" style="position:absolute;left:25355;top:16522;width:838;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BV6WyAAAAOMAAAAPAAAAZHJzL2Rvd25yZXYueG1sRE9fS8Mw&#10;EH8X9h3CDXxzqUq30i0bm+DwUecQ93Y0t6bYXEKTrp2f3giCj/f7f6vNaFtxoS40jhXczzIQxJXT&#10;DdcKju/PdwWIEJE1to5JwZUCbNaTmxWW2g38RpdDrEUK4VCiAhOjL6UMlSGLYeY8ceLOrrMY09nV&#10;Unc4pHDbyocsm0uLDacGg56eDFVfh94q8Pvj6+lsdn6YXz/y/Vj3n99Nr9TtdNwuQUQa47/4z/2i&#10;0/xF/phni6LI4fenBIBc/wAAAP//AwBQSwECLQAUAAYACAAAACEA2+H2y+4AAACFAQAAEwAAAAAA&#10;AAAAAAAAAAAAAAAAW0NvbnRlbnRfVHlwZXNdLnhtbFBLAQItABQABgAIAAAAIQBa9CxbvwAAABUB&#10;AAALAAAAAAAAAAAAAAAAAB8BAABfcmVscy8ucmVsc1BLAQItABQABgAIAAAAIQDVBV6WyAAAAOMA&#10;AAAPAAAAAAAAAAAAAAAAAAcCAABkcnMvZG93bnJldi54bWxQSwUGAAAAAAMAAwC3AAAA/AIAAAAA&#10;" fillcolor="#4f81bd [3204]" stroked="f" strokeweight="2pt">
                  <v:textbox>
                    <w:txbxContent>
                      <w:p w14:paraId="0F709812" w14:textId="77777777" w:rsidR="0038502F" w:rsidRPr="00D44E0C" w:rsidRDefault="0038502F" w:rsidP="0038502F">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rect id="Rectangle 119" o:spid="_x0000_s1316" style="position:absolute;left:25362;top:17217;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Bz+kygAAAOIAAAAPAAAAZHJzL2Rvd25yZXYueG1sRI9BSwMx&#10;FITvQv9DeAVvNqm4ra5NSxUsHrUW0dtj87pZ3LyETba79dcbQfA4zMw3zGozulacqIuNZw3zmQJB&#10;XHnTcK3h8PZ0dQsiJmSDrWfScKYIm/XkYoWl8QO/0mmfapEhHEvUYFMKpZSxsuQwznwgzt7Rdw5T&#10;ll0tTYdDhrtWXiu1kA4bzgsWAz1aqr72vdMQdoeXz6N9CMPi/F7sxrr/+G56rS+n4/YeRKIx/Yf/&#10;2s9Gw/JuqVRRqBv4vZTvgFz/AAAA//8DAFBLAQItABQABgAIAAAAIQDb4fbL7gAAAIUBAAATAAAA&#10;AAAAAAAAAAAAAAAAAABbQ29udGVudF9UeXBlc10ueG1sUEsBAi0AFAAGAAgAAAAhAFr0LFu/AAAA&#10;FQEAAAsAAAAAAAAAAAAAAAAAHwEAAF9yZWxzLy5yZWxzUEsBAi0AFAAGAAgAAAAhAMYHP6TKAAAA&#10;4gAAAA8AAAAAAAAAAAAAAAAABwIAAGRycy9kb3ducmV2LnhtbFBLBQYAAAAAAwADALcAAAD+AgAA&#10;AAA=&#10;" fillcolor="#4f81bd [3204]" stroked="f" strokeweight="2pt">
                  <v:textbox>
                    <w:txbxContent>
                      <w:p w14:paraId="6D8699BE" w14:textId="77777777" w:rsidR="0038502F" w:rsidRPr="00D44E0C" w:rsidRDefault="0038502F" w:rsidP="0038502F">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rect id="Rectangle 120" o:spid="_x0000_s1317" style="position:absolute;left:25355;top:17922;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rIjfyAAAAOMAAAAPAAAAZHJzL2Rvd25yZXYueG1sRE9fS8Mw&#10;EH8X/A7hBN9cWtnKVpcNFTZ81G0MfTuaW1NsLqFJ185PbwRhj/f7f8v1aFtxpi40jhXkkwwEceV0&#10;w7WCw37zMAcRIrLG1jEpuFCA9er2ZomldgN/0HkXa5FCOJSowMToSylDZchimDhPnLiT6yzGdHa1&#10;1B0OKdy28jHLCmmx4dRg0NOroep711sFfnt4/zqZFz8Ul+NsO9b950/TK3V/Nz4/gYg0xqv43/2m&#10;0/z5bFFMi0Wew99PCQC5+gUAAP//AwBQSwECLQAUAAYACAAAACEA2+H2y+4AAACFAQAAEwAAAAAA&#10;AAAAAAAAAAAAAAAAW0NvbnRlbnRfVHlwZXNdLnhtbFBLAQItABQABgAIAAAAIQBa9CxbvwAAABUB&#10;AAALAAAAAAAAAAAAAAAAAB8BAABfcmVscy8ucmVsc1BLAQItABQABgAIAAAAIQBxrIjfyAAAAOMA&#10;AAAPAAAAAAAAAAAAAAAAAAcCAABkcnMvZG93bnJldi54bWxQSwUGAAAAAAMAAwC3AAAA/AIAAAAA&#10;" fillcolor="#4f81bd [3204]" stroked="f" strokeweight="2pt">
                  <v:textbox>
                    <w:txbxContent>
                      <w:p w14:paraId="5FC4F87F" w14:textId="77777777" w:rsidR="0038502F" w:rsidRPr="00D44E0C" w:rsidRDefault="0038502F" w:rsidP="0038502F">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group id="Group 121" o:spid="_x0000_s1318" style="position:absolute;left:2371;top:22694;width:48749;height:5246" coordsize="48751,5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NCr/ywAAAOMAAAAPAAAAZHJzL2Rvd25yZXYueG1sRE/BasJA&#10;EL0X+g/LFHqrmygRja4ioqUHERoL4m3IjkkwOxuyaxL/vlsoeHiHmTfvvXnL9WBq0VHrKssK4lEE&#10;gji3uuJCwc9p/zED4TyyxtoyKXiQg/Xq9WWJqbY9f1OX+UIEE3YpKii9b1IpXV6SQTeyDXHgrrY1&#10;6MPYFlK32AdzU8txFE2lwYpDQokNbUvKb9ndKPjssd9M4l13uF23j8spOZ4PMSn1/jZsFiA8Df55&#10;/K/+0uH9ZD5LknEA/HUKC5CrXwAAAP//AwBQSwECLQAUAAYACAAAACEA2+H2y+4AAACFAQAAEwAA&#10;AAAAAAAAAAAAAAAAAAAAW0NvbnRlbnRfVHlwZXNdLnhtbFBLAQItABQABgAIAAAAIQBa9CxbvwAA&#10;ABUBAAALAAAAAAAAAAAAAAAAAB8BAABfcmVscy8ucmVsc1BLAQItABQABgAIAAAAIQDXNCr/ywAA&#10;AOMAAAAPAAAAAAAAAAAAAAAAAAcCAABkcnMvZG93bnJldi54bWxQSwUGAAAAAAMAAwC3AAAA/wIA&#10;AAAA&#10;">
                  <v:shape id="Straight Arrow Connector 122" o:spid="_x0000_s1319"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eT1PyQAAAOMAAAAPAAAAZHJzL2Rvd25yZXYueG1sRI9BT8Mw&#10;DIXvSPyHyEhcEHNYywRl2TSQkJA4bewHmMY0FY1TNWHN/j05IHG0/fze+9bb7Ad14in2QQzcLTQo&#10;ljbYXjoDx4/X2wdQMZFYGoKwgTNH2G4uL9bU2DDLnk+H1KliIrEhAy6lsUGMrWNPcRFGlnL7CpOn&#10;VMapQzvRXMz9gEutV+ipl5LgaOQXx+334ccb4PqIWFfvuzlrvOndZ34+O2fM9VXePYFKnNO/+O/7&#10;zZb6y8dVda+rulAUprIA3PwCAAD//wMAUEsBAi0AFAAGAAgAAAAhANvh9svuAAAAhQEAABMAAAAA&#10;AAAAAAAAAAAAAAAAAFtDb250ZW50X1R5cGVzXS54bWxQSwECLQAUAAYACAAAACEAWvQsW78AAAAV&#10;AQAACwAAAAAAAAAAAAAAAAAfAQAAX3JlbHMvLnJlbHNQSwECLQAUAAYACAAAACEAyHk9T8kAAADj&#10;AAAADwAAAAAAAAAAAAAAAAAHAgAAZHJzL2Rvd25yZXYueG1sUEsFBgAAAAADAAMAtwAAAP0CAAAA&#10;AA==&#10;" strokecolor="#4a7ebb">
                    <v:stroke dashstyle="dash" endarrow="block"/>
                  </v:shape>
                  <v:shape id="Straight Arrow Connector 123" o:spid="_x0000_s1320" type="#_x0000_t32" style="position:absolute;top:1788;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hq5wxQAAAOMAAAAPAAAAZHJzL2Rvd25yZXYueG1sRE/NSsNA&#10;EL4LfYdlCt7sJLYNJXZbRBA8ai0t3obsNEmbnY27axrf3hUEj/P9z3o72k4N7EPrREM+y0CxVM60&#10;UmvYvz/frUCFSGKoc8IavjnAdjO5WVNp3FXeeNjFWqUQCSVpaGLsS8RQNWwpzFzPkriT85ZiOn2N&#10;xtM1hdsO77OsQEutpIaGen5quLrsvqyGV5YhhtMHHiyeq/zzKH6BovXtdHx8ABV5jP/iP/eLSfPz&#10;5bIo5ovVHH5/SgDg5gcAAP//AwBQSwECLQAUAAYACAAAACEA2+H2y+4AAACFAQAAEwAAAAAAAAAA&#10;AAAAAAAAAAAAW0NvbnRlbnRfVHlwZXNdLnhtbFBLAQItABQABgAIAAAAIQBa9CxbvwAAABUBAAAL&#10;AAAAAAAAAAAAAAAAAB8BAABfcmVscy8ucmVsc1BLAQItABQABgAIAAAAIQDYhq5wxQAAAOMAAAAP&#10;AAAAAAAAAAAAAAAAAAcCAABkcnMvZG93bnJldi54bWxQSwUGAAAAAAMAAwC3AAAA+QIAAAAA&#10;" strokecolor="#4a7ebb">
                    <v:stroke endarrow="block"/>
                  </v:shape>
                  <v:shape id="Text Box 4" o:spid="_x0000_s1321" type="#_x0000_t202" style="position:absolute;left:7871;width:40880;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bjJMywAAAOIAAAAPAAAAZHJzL2Rvd25yZXYueG1sRI9Ba8JA&#10;FITvQv/D8gq96cbEBJu6SilUPAiiLdLeHtlnEpp9G3a3mv77riB4HGbmG2axGkwnzuR8a1nBdJKA&#10;IK6sbrlW8PnxPp6D8AFZY2eZFPyRh9XyYbTAUtsL7+l8CLWIEPYlKmhC6EspfdWQQT+xPXH0TtYZ&#10;DFG6WmqHlwg3nUyTpJAGW44LDfb01lD1c/g1CvLqa1Zka7c2ab079qfN8/c2D0o9PQ6vLyACDeEe&#10;vrU3WkFWZGkynaU5XC/FOyCX/wAAAP//AwBQSwECLQAUAAYACAAAACEA2+H2y+4AAACFAQAAEwAA&#10;AAAAAAAAAAAAAAAAAAAAW0NvbnRlbnRfVHlwZXNdLnhtbFBLAQItABQABgAIAAAAIQBa9CxbvwAA&#10;ABUBAAALAAAAAAAAAAAAAAAAAB8BAABfcmVscy8ucmVsc1BLAQItABQABgAIAAAAIQDZbjJMywAA&#10;AOIAAAAPAAAAAAAAAAAAAAAAAAcCAABkcnMvZG93bnJldi54bWxQSwUGAAAAAAMAAwC3AAAA/wIA&#10;AAAA&#10;" filled="f" stroked="f" strokeweight=".5pt">
                    <v:textbox inset="5mm,0,0,0">
                      <w:txbxContent>
                        <w:p w14:paraId="4550BC88" w14:textId="77777777" w:rsidR="00C032FA" w:rsidRPr="001F56A3" w:rsidRDefault="00C032FA" w:rsidP="00C032FA">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455D9269"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31C69A4A"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2B19E20D"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1B01C60C"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2E176C1D"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539B5F63"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0AA7446A" w14:textId="77777777" w:rsidR="00C032FA" w:rsidRPr="00D44E0C"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569275FD" w14:textId="77777777" w:rsidR="0038502F" w:rsidRPr="00D44E0C" w:rsidRDefault="0038502F" w:rsidP="0038502F">
                          <w:pPr>
                            <w:pStyle w:val="Normlnweb"/>
                            <w:spacing w:before="120"/>
                            <w:rPr>
                              <w:rFonts w:asciiTheme="minorHAnsi" w:eastAsia="Times New Roman" w:hAnsiTheme="minorHAnsi" w:cs="News Gothic GDB"/>
                              <w:color w:val="000000"/>
                              <w:sz w:val="16"/>
                              <w:szCs w:val="16"/>
                              <w:lang w:val="cs-CZ"/>
                            </w:rPr>
                          </w:pPr>
                        </w:p>
                      </w:txbxContent>
                    </v:textbox>
                  </v:shape>
                  <v:shape id="Text Box 5" o:spid="_x0000_s1322" type="#_x0000_t202" style="position:absolute;left:7871;top:1688;width:40880;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mW4tywAAAOIAAAAPAAAAZHJzL2Rvd25yZXYueG1sRI9Pa8JA&#10;FMTvhX6H5RV6qxttEkzqKqVQ8SAU/yB6e2SfSWj2bdjdavrtu0LB4zAzv2Fmi8F04kLOt5YVjEcJ&#10;COLK6pZrBfvd58sUhA/IGjvLpOCXPCzmjw8zLLW98oYu21CLCGFfooImhL6U0lcNGfQj2xNH72yd&#10;wRClq6V2eI1w08lJkuTSYMtxocGePhqqvrc/RkFWHdP8demWZlJ/Hfrzqjits6DU89Pw/gYi0BDu&#10;4f/2SisoiiIbp3mawu1SvANy/gcAAP//AwBQSwECLQAUAAYACAAAACEA2+H2y+4AAACFAQAAEwAA&#10;AAAAAAAAAAAAAAAAAAAAW0NvbnRlbnRfVHlwZXNdLnhtbFBLAQItABQABgAIAAAAIQBa9CxbvwAA&#10;ABUBAAALAAAAAAAAAAAAAAAAAB8BAABfcmVscy8ucmVsc1BLAQItABQABgAIAAAAIQDomW4tywAA&#10;AOIAAAAPAAAAAAAAAAAAAAAAAAcCAABkcnMvZG93bnJldi54bWxQSwUGAAAAAAMAAwC3AAAA/wIA&#10;AAAA&#10;" filled="f" stroked="f" strokeweight=".5pt">
                    <v:textbox inset="5mm,0,0,0">
                      <w:txbxContent>
                        <w:p w14:paraId="3D5F13ED" w14:textId="77777777" w:rsidR="00C032FA" w:rsidRPr="00455D1C" w:rsidRDefault="00C032FA" w:rsidP="00C032FA">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038C476A" w14:textId="77777777" w:rsidR="00C032FA" w:rsidRPr="00FD1895" w:rsidRDefault="00C032FA" w:rsidP="00C032FA">
                          <w:pPr>
                            <w:pStyle w:val="Normlnweb"/>
                            <w:spacing w:beforeAutospacing="0" w:after="0" w:afterAutospacing="0"/>
                            <w:rPr>
                              <w:rFonts w:asciiTheme="minorHAnsi" w:hAnsiTheme="minorHAnsi"/>
                              <w:lang w:val="cs-CZ"/>
                            </w:rPr>
                          </w:pPr>
                        </w:p>
                        <w:p w14:paraId="379C5898" w14:textId="77777777" w:rsidR="00C032FA" w:rsidRPr="00D44E0C" w:rsidRDefault="00C032FA" w:rsidP="00C032FA">
                          <w:pPr>
                            <w:pStyle w:val="Normlnweb"/>
                            <w:spacing w:before="120"/>
                            <w:rPr>
                              <w:rFonts w:asciiTheme="minorHAnsi" w:hAnsiTheme="minorHAnsi"/>
                              <w:lang w:val="cs-CZ"/>
                            </w:rPr>
                          </w:pPr>
                        </w:p>
                        <w:p w14:paraId="03FF83B5" w14:textId="77777777" w:rsidR="00C032FA" w:rsidRPr="00D44E0C" w:rsidRDefault="00C032FA" w:rsidP="00C032FA">
                          <w:pPr>
                            <w:pStyle w:val="Normlnweb"/>
                            <w:spacing w:before="120"/>
                            <w:rPr>
                              <w:rFonts w:asciiTheme="minorHAnsi" w:hAnsiTheme="minorHAnsi"/>
                              <w:lang w:val="cs-CZ"/>
                            </w:rPr>
                          </w:pPr>
                        </w:p>
                        <w:p w14:paraId="7C6C6AFA" w14:textId="77777777" w:rsidR="00C032FA" w:rsidRPr="00D44E0C" w:rsidRDefault="00C032FA" w:rsidP="00C032FA">
                          <w:pPr>
                            <w:pStyle w:val="Normlnweb"/>
                            <w:spacing w:beforeAutospacing="0" w:after="0" w:afterAutospacing="0"/>
                            <w:rPr>
                              <w:rFonts w:asciiTheme="minorHAnsi" w:hAnsiTheme="minorHAnsi"/>
                              <w:lang w:val="cs-CZ"/>
                            </w:rPr>
                          </w:pPr>
                        </w:p>
                        <w:p w14:paraId="4BC561D2" w14:textId="18B2B163" w:rsidR="0038502F" w:rsidRPr="00D44E0C" w:rsidRDefault="0038502F" w:rsidP="0038502F">
                          <w:pPr>
                            <w:pStyle w:val="Normlnweb"/>
                            <w:spacing w:before="120"/>
                            <w:rPr>
                              <w:rFonts w:asciiTheme="minorHAnsi" w:hAnsiTheme="minorHAnsi"/>
                              <w:lang w:val="cs-CZ"/>
                            </w:rPr>
                          </w:pPr>
                        </w:p>
                      </w:txbxContent>
                    </v:textbox>
                  </v:shape>
                </v:group>
                <v:shape id="Straight Arrow Connector 347" o:spid="_x0000_s1323" type="#_x0000_t32" style="position:absolute;left:8121;top:11741;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U0TTxQAAAOMAAAAPAAAAZHJzL2Rvd25yZXYueG1sRE/NSsNA&#10;EL4LfYdlCt7sJFVDiN0WEQSPWkuLtyE7TdJmZ+Pumsa3dwXB43z/s9pMtlcj+9A50ZAvMlAstTOd&#10;NBp27883JagQSQz1TljDNwfYrGdXK6qMu8gbj9vYqBQioSINbYxDhRjqli2FhRtYEnd03lJMp2/Q&#10;eLqkcNvjMssKtNRJamhp4KeW6/P2y2p4ZRljOH7g3uKpzj8P4u9QtL6eT48PoCJP8V/8534xaX6R&#10;L++Loixv4fenBACufwAAAP//AwBQSwECLQAUAAYACAAAACEA2+H2y+4AAACFAQAAEwAAAAAAAAAA&#10;AAAAAAAAAAAAW0NvbnRlbnRfVHlwZXNdLnhtbFBLAQItABQABgAIAAAAIQBa9CxbvwAAABUBAAAL&#10;AAAAAAAAAAAAAAAAAB8BAABfcmVscy8ucmVsc1BLAQItABQABgAIAAAAIQDvU0TTxQAAAOMAAAAP&#10;AAAAAAAAAAAAAAAAAAcCAABkcnMvZG93bnJldi54bWxQSwUGAAAAAAMAAwC3AAAA+QIAAAAA&#10;" strokecolor="#4a7ebb">
                  <v:stroke endarrow="block"/>
                </v:shape>
                <v:shape id="Text Box 89" o:spid="_x0000_s1324" type="#_x0000_t202" style="position:absolute;left:19106;top:10787;width:12558;height:1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0e3kygAAAOIAAAAPAAAAZHJzL2Rvd25yZXYueG1sRI9PawIx&#10;FMTvhX6H8Aq91axWV90aRQqC9FbrH7w9Nq+bxc3LkqTr+u2bgtDjMDO/YRar3jaiIx9qxwqGgwwE&#10;cel0zZWC/dfmZQYiRGSNjWNScKMAq+XjwwIL7a78Sd0uViJBOBSowMTYFlKG0pDFMHAtcfK+nbcY&#10;k/SV1B6vCW4bOcqyXFqsOS0YbOndUHnZ/VgFsfPH8Wbde307mg+82OHpXB+Uen7q128gIvXxP3xv&#10;b7WCfDSdZ/PJaw5/l9IdkMtfAAAA//8DAFBLAQItABQABgAIAAAAIQDb4fbL7gAAAIUBAAATAAAA&#10;AAAAAAAAAAAAAAAAAABbQ29udGVudF9UeXBlc10ueG1sUEsBAi0AFAAGAAgAAAAhAFr0LFu/AAAA&#10;FQEAAAsAAAAAAAAAAAAAAAAAHwEAAF9yZWxzLy5yZWxzUEsBAi0AFAAGAAgAAAAhAEjR7eTKAAAA&#10;4gAAAA8AAAAAAAAAAAAAAAAABwIAAGRycy9kb3ducmV2LnhtbFBLBQYAAAAAAwADALcAAAD+AgAA&#10;AAA=&#10;" fillcolor="white [3201]" stroked="f" strokeweight=".5pt">
                  <v:textbox inset="0,0,0,0">
                    <w:txbxContent>
                      <w:p w14:paraId="6E46993E" w14:textId="77777777" w:rsidR="0038502F" w:rsidRPr="00D44E0C" w:rsidRDefault="0038502F" w:rsidP="0038502F">
                        <w:pPr>
                          <w:pStyle w:val="Normlnweb"/>
                          <w:spacing w:after="0"/>
                          <w:jc w:val="center"/>
                          <w:rPr>
                            <w:rFonts w:ascii="Times New Roman" w:hAnsi="Times New Roman" w:cs="Times New Roman"/>
                          </w:rPr>
                        </w:pPr>
                        <w:proofErr w:type="spellStart"/>
                        <w:r>
                          <w:rPr>
                            <w:rFonts w:ascii="Times New Roman" w:eastAsia="Calibri" w:hAnsi="Times New Roman" w:cs="Times New Roman"/>
                            <w:b/>
                            <w:bCs/>
                            <w:sz w:val="16"/>
                            <w:szCs w:val="16"/>
                          </w:rPr>
                          <w:t>NotificationRprt</w:t>
                        </w:r>
                        <w:proofErr w:type="spellEnd"/>
                      </w:p>
                    </w:txbxContent>
                  </v:textbox>
                </v:shape>
                <v:line id="Straight Connector 1017350987" o:spid="_x0000_s1325" style="position:absolute;visibility:visible;mso-wrap-style:square" from="7527,14559" to="7527,2125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qQCEygAAAOMAAAAPAAAAZHJzL2Rvd25yZXYueG1sRE9fa8Iw&#10;EH8f7DuEE/YyNLFDq51RxtjYwKeqiL7dmrMtay6lidp9+2Uw8PF+/2+x6m0jLtT52rGG8UiBIC6c&#10;qbnUsNu+D2cgfEA22DgmDT/kYbW8v1tgZtyVc7psQiliCPsMNVQhtJmUvqjIoh+5ljhyJ9dZDPHs&#10;Smk6vMZw28hEqam0WHNsqLCl14qK783ZakjXb3my3ReTkHzNP8553R52j0etHwb9yzOIQH24if/d&#10;nybOV+P0aaLmsxT+fooAyOUvAAAA//8DAFBLAQItABQABgAIAAAAIQDb4fbL7gAAAIUBAAATAAAA&#10;AAAAAAAAAAAAAAAAAABbQ29udGVudF9UeXBlc10ueG1sUEsBAi0AFAAGAAgAAAAhAFr0LFu/AAAA&#10;FQEAAAsAAAAAAAAAAAAAAAAAHwEAAF9yZWxzLy5yZWxzUEsBAi0AFAAGAAgAAAAhANmpAITKAAAA&#10;4wAAAA8AAAAAAAAAAAAAAAAABwIAAGRycy9kb3ducmV2LnhtbFBLBQYAAAAAAwADALcAAAD+AgAA&#10;AAA=&#10;" strokecolor="#4579b8 [3044]" strokeweight="6pt"/>
                <v:line id="Straight Connector 1775958744" o:spid="_x0000_s1326" style="position:absolute;visibility:visible;mso-wrap-style:square" from="41225,14061" to="41225,2080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QlYmygAAAOMAAAAPAAAAZHJzL2Rvd25yZXYueG1sRE/NasJA&#10;EL4LvsMyQi9SNw2m0egqpbS04CkqRW9jdkyC2dmQXTV9+26h0ON8/7Nc96YRN+pcbVnB0yQCQVxY&#10;XXOpYL97f5yBcB5ZY2OZFHyTg/VqOFhipu2dc7ptfSlCCLsMFVTet5mUrqjIoJvYljhwZ9sZ9OHs&#10;Sqk7vIdw08g4ip6lwZpDQ4UtvVZUXLZXoyDdvOXx7qtIfHyaf1zzuj3sx0elHkb9ywKEp97/i//c&#10;nzrMT9NknszS6RR+fwoAyNUPAAAA//8DAFBLAQItABQABgAIAAAAIQDb4fbL7gAAAIUBAAATAAAA&#10;AAAAAAAAAAAAAAAAAABbQ29udGVudF9UeXBlc10ueG1sUEsBAi0AFAAGAAgAAAAhAFr0LFu/AAAA&#10;FQEAAAsAAAAAAAAAAAAAAAAAHwEAAF9yZWxzLy5yZWxzUEsBAi0AFAAGAAgAAAAhAI9CVibKAAAA&#10;4wAAAA8AAAAAAAAAAAAAAAAABwIAAGRycy9kb3ducmV2LnhtbFBLBQYAAAAAAwADALcAAAD+AgAA&#10;AAA=&#10;" strokecolor="#4579b8 [3044]" strokeweight="6pt"/>
                <w10:anchorlock/>
              </v:group>
            </w:pict>
          </mc:Fallback>
        </mc:AlternateContent>
      </w:r>
    </w:p>
    <w:p w14:paraId="18A7221A" w14:textId="36DF224F" w:rsidR="0038502F" w:rsidRPr="00FA22F8" w:rsidRDefault="00C032FA" w:rsidP="00FA22F8">
      <w:pPr>
        <w:pStyle w:val="Caption1"/>
        <w:rPr>
          <w:lang w:val="en-US"/>
        </w:rPr>
      </w:pPr>
      <w:bookmarkStart w:id="297" w:name="_Toc228801745"/>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12</w:t>
      </w:r>
      <w:r w:rsidRPr="00FA22F8">
        <w:rPr>
          <w:lang w:val="en-US"/>
        </w:rPr>
        <w:fldChar w:fldCharType="end"/>
      </w:r>
      <w:r w:rsidRPr="00FA22F8">
        <w:rPr>
          <w:lang w:val="en-US"/>
        </w:rPr>
        <w:t xml:space="preserve"> - Notification message request sequence diagram</w:t>
      </w:r>
      <w:bookmarkEnd w:id="297"/>
    </w:p>
    <w:p w14:paraId="2480711B" w14:textId="77777777" w:rsidR="0038502F" w:rsidRPr="00FA22F8" w:rsidRDefault="0038502F" w:rsidP="0038502F">
      <w:pPr>
        <w:rPr>
          <w:lang w:val="en-US"/>
        </w:rPr>
      </w:pPr>
    </w:p>
    <w:p w14:paraId="1F74AF99" w14:textId="77777777" w:rsidR="0038502F" w:rsidRPr="00FA22F8" w:rsidRDefault="0038502F" w:rsidP="0038502F">
      <w:pPr>
        <w:rPr>
          <w:lang w:val="en-US"/>
        </w:rPr>
      </w:pPr>
    </w:p>
    <w:p w14:paraId="3F30237E" w14:textId="15FA649A" w:rsidR="00D56A48" w:rsidRPr="00FA22F8" w:rsidRDefault="0037500B" w:rsidP="00071F51">
      <w:pPr>
        <w:pStyle w:val="Nadpis3"/>
        <w:rPr>
          <w:lang w:val="en-US"/>
        </w:rPr>
      </w:pPr>
      <w:bookmarkStart w:id="298" w:name="_Toc228801725"/>
      <w:r w:rsidRPr="00906E8B">
        <w:rPr>
          <w:lang w:val="en-US"/>
        </w:rPr>
        <w:lastRenderedPageBreak/>
        <w:t>Latest trade price request</w:t>
      </w:r>
      <w:bookmarkEnd w:id="298"/>
    </w:p>
    <w:p w14:paraId="30450165" w14:textId="7FDD5E53" w:rsidR="0037500B" w:rsidRPr="00906E8B" w:rsidRDefault="0037500B" w:rsidP="00250ECB">
      <w:pPr>
        <w:rPr>
          <w:lang w:val="en-US"/>
        </w:rPr>
      </w:pPr>
      <w:r w:rsidRPr="00906E8B">
        <w:rPr>
          <w:lang w:val="en-US"/>
        </w:rPr>
        <w:t>MP</w:t>
      </w:r>
      <w:r w:rsidR="00977CCA" w:rsidRPr="00906E8B">
        <w:rPr>
          <w:lang w:val="en-US"/>
        </w:rPr>
        <w:t xml:space="preserve"> associated</w:t>
      </w:r>
      <w:r w:rsidRPr="00906E8B">
        <w:rPr>
          <w:lang w:val="en-US"/>
        </w:rPr>
        <w:t xml:space="preserve"> with</w:t>
      </w:r>
      <w:r w:rsidR="00977CCA" w:rsidRPr="00906E8B">
        <w:rPr>
          <w:lang w:val="en-US"/>
        </w:rPr>
        <w:t xml:space="preserve"> activity</w:t>
      </w:r>
      <w:r w:rsidRPr="00906E8B">
        <w:rPr>
          <w:lang w:val="en-US"/>
        </w:rPr>
        <w:t xml:space="preserve"> “Distribution site operator – Gas” and </w:t>
      </w:r>
      <w:r w:rsidR="00977CCA" w:rsidRPr="00906E8B">
        <w:rPr>
          <w:lang w:val="en-US"/>
        </w:rPr>
        <w:t xml:space="preserve">“Underground storage tank/device operator – Gas” may request the latest established trade price of the chosen contract via the </w:t>
      </w:r>
      <w:proofErr w:type="spellStart"/>
      <w:r w:rsidR="00977CCA" w:rsidRPr="00FA22F8">
        <w:rPr>
          <w:i/>
          <w:lang w:val="en-US"/>
        </w:rPr>
        <w:t>LastTradePriceReq</w:t>
      </w:r>
      <w:proofErr w:type="spellEnd"/>
      <w:r w:rsidR="00977CCA" w:rsidRPr="00906E8B">
        <w:rPr>
          <w:lang w:val="en-US"/>
        </w:rPr>
        <w:t xml:space="preserve"> and the response will be delivered via the </w:t>
      </w:r>
      <w:proofErr w:type="spellStart"/>
      <w:r w:rsidR="00977CCA" w:rsidRPr="00FA22F8">
        <w:rPr>
          <w:i/>
          <w:lang w:val="en-US"/>
        </w:rPr>
        <w:t>LastTradePriceRprt</w:t>
      </w:r>
      <w:proofErr w:type="spellEnd"/>
      <w:r w:rsidR="00977CCA" w:rsidRPr="00906E8B">
        <w:rPr>
          <w:lang w:val="en-US"/>
        </w:rPr>
        <w:t>.</w:t>
      </w:r>
    </w:p>
    <w:p w14:paraId="79241EAD" w14:textId="77777777" w:rsidR="00C032FA" w:rsidRDefault="00250ECB" w:rsidP="00C032FA">
      <w:pPr>
        <w:keepNext/>
        <w:jc w:val="center"/>
      </w:pPr>
      <w:r w:rsidRPr="00FA22F8">
        <w:rPr>
          <w:noProof/>
          <w:lang w:val="en-US" w:eastAsia="cs-CZ"/>
        </w:rPr>
        <mc:AlternateContent>
          <mc:Choice Requires="wpc">
            <w:drawing>
              <wp:inline distT="0" distB="0" distL="0" distR="0" wp14:anchorId="03467394" wp14:editId="52E23F86">
                <wp:extent cx="5359400" cy="1734093"/>
                <wp:effectExtent l="0" t="0" r="0" b="19050"/>
                <wp:docPr id="1873423239" name="Canvas 1873423239"/>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031815534" name="Straight Connector 958"/>
                        <wps:cNvCnPr/>
                        <wps:spPr bwMode="auto">
                          <a:xfrm>
                            <a:off x="752798" y="578456"/>
                            <a:ext cx="0" cy="52659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952680507" name="Straight Connector 959"/>
                        <wps:cNvCnPr/>
                        <wps:spPr bwMode="auto">
                          <a:xfrm>
                            <a:off x="4122538" y="578456"/>
                            <a:ext cx="0" cy="47068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702551428" name="Text Box 64"/>
                        <wps:cNvSpPr txBox="1">
                          <a:spLocks noChangeArrowheads="1"/>
                        </wps:cNvSpPr>
                        <wps:spPr bwMode="auto">
                          <a:xfrm>
                            <a:off x="227930" y="180550"/>
                            <a:ext cx="1038336" cy="35560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C16C44D" w14:textId="1A4BDEC3" w:rsidR="00250ECB" w:rsidRPr="00D23FA6" w:rsidRDefault="00250ECB" w:rsidP="00250ECB">
                              <w:pPr>
                                <w:pStyle w:val="Normlnweb"/>
                                <w:spacing w:beforeAutospacing="0" w:after="0" w:afterAutospacing="0"/>
                                <w:jc w:val="center"/>
                                <w:rPr>
                                  <w:rFonts w:ascii="Times New Roman" w:hAnsi="Times New Roman" w:cs="Times New Roman"/>
                                  <w:lang w:val="cs-CZ"/>
                                </w:rPr>
                              </w:pPr>
                              <w:r>
                                <w:rPr>
                                  <w:rFonts w:ascii="Times New Roman" w:eastAsia="Times New Roman" w:hAnsi="Times New Roman" w:cs="Times New Roman"/>
                                  <w:b/>
                                  <w:bCs/>
                                  <w:sz w:val="16"/>
                                  <w:szCs w:val="16"/>
                                  <w:lang w:val="cs-CZ"/>
                                </w:rPr>
                                <w:t xml:space="preserve">  </w:t>
                              </w:r>
                              <w:r w:rsidR="00C032FA">
                                <w:rPr>
                                  <w:rFonts w:ascii="Times New Roman" w:eastAsia="Times New Roman" w:hAnsi="Times New Roman" w:cs="Times New Roman"/>
                                  <w:b/>
                                  <w:bCs/>
                                  <w:sz w:val="16"/>
                                  <w:szCs w:val="16"/>
                                  <w:lang w:val="cs-CZ"/>
                                </w:rPr>
                                <w:t>User</w:t>
                              </w:r>
                            </w:p>
                            <w:p w14:paraId="00757A98" w14:textId="6BAD905D" w:rsidR="00250ECB" w:rsidRPr="00D23FA6" w:rsidRDefault="00250ECB" w:rsidP="00250ECB">
                              <w:pPr>
                                <w:pStyle w:val="Normlnweb"/>
                                <w:spacing w:beforeAutospacing="0" w:after="0" w:afterAutospacing="0"/>
                                <w:jc w:val="center"/>
                                <w:rPr>
                                  <w:rFonts w:ascii="Times New Roman" w:hAnsi="Times New Roman" w:cs="Times New Roman"/>
                                </w:rPr>
                              </w:pPr>
                              <w:r w:rsidRPr="00D23FA6">
                                <w:rPr>
                                  <w:rFonts w:ascii="Times New Roman" w:eastAsia="Times New Roman" w:hAnsi="Times New Roman" w:cs="Times New Roman"/>
                                  <w:b/>
                                  <w:bCs/>
                                  <w:sz w:val="16"/>
                                  <w:szCs w:val="16"/>
                                  <w:lang w:val="cs-CZ"/>
                                </w:rPr>
                                <w:t xml:space="preserve"> </w:t>
                              </w:r>
                              <w:r>
                                <w:rPr>
                                  <w:rFonts w:ascii="Times New Roman" w:eastAsia="Times New Roman" w:hAnsi="Times New Roman" w:cs="Times New Roman"/>
                                  <w:b/>
                                  <w:bCs/>
                                  <w:sz w:val="16"/>
                                  <w:szCs w:val="16"/>
                                  <w:lang w:val="cs-CZ"/>
                                </w:rPr>
                                <w:t>(</w:t>
                              </w:r>
                              <w:r w:rsidR="00C032FA">
                                <w:rPr>
                                  <w:rFonts w:ascii="Times New Roman" w:eastAsia="Times New Roman" w:hAnsi="Times New Roman" w:cs="Times New Roman"/>
                                  <w:b/>
                                  <w:bCs/>
                                  <w:sz w:val="16"/>
                                  <w:szCs w:val="16"/>
                                  <w:lang w:val="cs-CZ"/>
                                </w:rPr>
                                <w:t>request initiator</w:t>
                              </w:r>
                              <w:r w:rsidRPr="00D23FA6">
                                <w:rPr>
                                  <w:rFonts w:ascii="Times New Roman" w:eastAsia="Times New Roman" w:hAnsi="Times New Roman" w:cs="Times New Roman"/>
                                  <w:b/>
                                  <w:bCs/>
                                  <w:szCs w:val="22"/>
                                  <w:lang w:val="de-DE"/>
                                </w:rPr>
                                <w:t>)</w:t>
                              </w:r>
                            </w:p>
                            <w:p w14:paraId="35ECCAAC" w14:textId="77777777" w:rsidR="00250ECB" w:rsidRPr="00D23FA6" w:rsidRDefault="00250ECB" w:rsidP="00250ECB">
                              <w:pPr>
                                <w:spacing w:after="0"/>
                                <w:jc w:val="center"/>
                                <w:rPr>
                                  <w:b/>
                                  <w:lang w:val="de-DE"/>
                                </w:rPr>
                              </w:pPr>
                            </w:p>
                            <w:p w14:paraId="5827FDD4" w14:textId="77777777" w:rsidR="00250ECB" w:rsidRPr="00D44E0C" w:rsidRDefault="00250ECB" w:rsidP="00250ECB">
                              <w:pPr>
                                <w:spacing w:after="0"/>
                                <w:jc w:val="center"/>
                                <w:rPr>
                                  <w:b/>
                                  <w:sz w:val="16"/>
                                  <w:szCs w:val="16"/>
                                  <w:lang w:val="de-DE"/>
                                </w:rPr>
                              </w:pPr>
                            </w:p>
                          </w:txbxContent>
                        </wps:txbx>
                        <wps:bodyPr rot="0" vert="horz" wrap="square" lIns="0" tIns="0" rIns="0" bIns="0" anchor="ctr" anchorCtr="0" upright="1">
                          <a:noAutofit/>
                        </wps:bodyPr>
                      </wps:wsp>
                      <wps:wsp>
                        <wps:cNvPr id="1574923546" name="Text Box 80"/>
                        <wps:cNvSpPr txBox="1">
                          <a:spLocks noChangeArrowheads="1"/>
                        </wps:cNvSpPr>
                        <wps:spPr bwMode="auto">
                          <a:xfrm>
                            <a:off x="3699683" y="180541"/>
                            <a:ext cx="855212" cy="35560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1418F0D" w14:textId="476A16C0" w:rsidR="00250ECB" w:rsidRPr="00D44E0C" w:rsidRDefault="00250ECB" w:rsidP="00250ECB">
                              <w:pPr>
                                <w:spacing w:after="0"/>
                                <w:jc w:val="center"/>
                                <w:rPr>
                                  <w:b/>
                                  <w:sz w:val="16"/>
                                  <w:szCs w:val="16"/>
                                </w:rPr>
                              </w:pPr>
                              <w:r>
                                <w:rPr>
                                  <w:b/>
                                  <w:sz w:val="16"/>
                                  <w:szCs w:val="16"/>
                                </w:rPr>
                                <w:t>OTE</w:t>
                              </w:r>
                            </w:p>
                          </w:txbxContent>
                        </wps:txbx>
                        <wps:bodyPr rot="0" vert="horz" wrap="square" lIns="0" tIns="0" rIns="0" bIns="0" anchor="ctr" anchorCtr="0" upright="1">
                          <a:noAutofit/>
                        </wps:bodyPr>
                      </wps:wsp>
                      <wps:wsp>
                        <wps:cNvPr id="1670062440" name="Straight Arrow Connector 88"/>
                        <wps:cNvCnPr/>
                        <wps:spPr bwMode="auto">
                          <a:xfrm flipV="1">
                            <a:off x="820607" y="754314"/>
                            <a:ext cx="325162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388955380" name="Text Box 89"/>
                        <wps:cNvSpPr txBox="1">
                          <a:spLocks noChangeArrowheads="1"/>
                        </wps:cNvSpPr>
                        <wps:spPr bwMode="auto">
                          <a:xfrm>
                            <a:off x="1910686" y="578509"/>
                            <a:ext cx="1247827" cy="2436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B19A1D1" w14:textId="77777777" w:rsidR="00250ECB" w:rsidRPr="00D44E0C" w:rsidRDefault="00250ECB" w:rsidP="00250ECB">
                              <w:pPr>
                                <w:jc w:val="center"/>
                                <w:rPr>
                                  <w:b/>
                                  <w:sz w:val="16"/>
                                  <w:lang w:val="de-DE"/>
                                </w:rPr>
                              </w:pPr>
                              <w:r w:rsidRPr="00AF5654">
                                <w:rPr>
                                  <w:b/>
                                  <w:sz w:val="16"/>
                                  <w:lang w:val="de-DE"/>
                                </w:rPr>
                                <w:t>LastTradePrice</w:t>
                              </w:r>
                              <w:r w:rsidRPr="00D44E0C">
                                <w:rPr>
                                  <w:b/>
                                  <w:sz w:val="16"/>
                                  <w:lang w:val="de-DE"/>
                                </w:rPr>
                                <w:t>Req</w:t>
                              </w:r>
                            </w:p>
                          </w:txbxContent>
                        </wps:txbx>
                        <wps:bodyPr rot="0" vert="horz" wrap="square" lIns="0" tIns="0" rIns="0" bIns="0" anchor="ctr" anchorCtr="0" upright="1">
                          <a:noAutofit/>
                        </wps:bodyPr>
                      </wps:wsp>
                      <wpg:wgp>
                        <wpg:cNvPr id="449807649" name="Group 121"/>
                        <wpg:cNvGrpSpPr>
                          <a:grpSpLocks/>
                        </wpg:cNvGrpSpPr>
                        <wpg:grpSpPr bwMode="auto">
                          <a:xfrm>
                            <a:off x="332498" y="1210146"/>
                            <a:ext cx="4874937" cy="524514"/>
                            <a:chOff x="0" y="0"/>
                            <a:chExt cx="48751" cy="5244"/>
                          </a:xfrm>
                        </wpg:grpSpPr>
                        <wps:wsp>
                          <wps:cNvPr id="1663747984" name="Straight Arrow Connector 122"/>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570075319" name="Straight Arrow Connector 123"/>
                          <wps:cNvCnPr/>
                          <wps:spPr bwMode="auto">
                            <a:xfrm flipH="1">
                              <a:off x="0" y="1788"/>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604907005" name="Text Box 4"/>
                          <wps:cNvSpPr txBox="1">
                            <a:spLocks noChangeArrowheads="1"/>
                          </wps:cNvSpPr>
                          <wps:spPr bwMode="auto">
                            <a:xfrm>
                              <a:off x="7871" y="0"/>
                              <a:ext cx="40880"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EE894E9" w14:textId="77777777" w:rsidR="00C032FA" w:rsidRPr="001F56A3" w:rsidRDefault="00C032FA" w:rsidP="00C032FA">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7BA59272"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19F02BE8"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2DD12CF0"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4CB5BBDE"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72F514D4"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3F2CF969"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3B68F64E" w14:textId="77777777" w:rsidR="00C032FA" w:rsidRPr="00D44E0C"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44BDDAEA"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58B70E58" w14:textId="77777777" w:rsidR="00250ECB" w:rsidRPr="00D44E0C" w:rsidRDefault="00250ECB" w:rsidP="00250ECB">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168294340" name="Text Box 5"/>
                          <wps:cNvSpPr txBox="1">
                            <a:spLocks noChangeArrowheads="1"/>
                          </wps:cNvSpPr>
                          <wps:spPr bwMode="auto">
                            <a:xfrm>
                              <a:off x="7871" y="1688"/>
                              <a:ext cx="40880"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B91DBFC" w14:textId="1673BA6E" w:rsidR="00C032FA" w:rsidRPr="00FA22F8" w:rsidRDefault="00C032FA" w:rsidP="00FA22F8">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75B0FA7B" w14:textId="77777777" w:rsidR="00C032FA" w:rsidRPr="00D44E0C" w:rsidRDefault="00C032FA" w:rsidP="00C032FA">
                                <w:pPr>
                                  <w:pStyle w:val="Normlnweb"/>
                                  <w:spacing w:before="120"/>
                                  <w:rPr>
                                    <w:rFonts w:asciiTheme="minorHAnsi" w:hAnsiTheme="minorHAnsi"/>
                                    <w:lang w:val="cs-CZ"/>
                                  </w:rPr>
                                </w:pPr>
                              </w:p>
                              <w:p w14:paraId="01AE18EB" w14:textId="49EDEE58" w:rsidR="00250ECB" w:rsidRPr="00D44E0C" w:rsidRDefault="00250ECB" w:rsidP="00250ECB">
                                <w:pPr>
                                  <w:pStyle w:val="Normlnweb"/>
                                  <w:spacing w:before="120"/>
                                  <w:rPr>
                                    <w:rFonts w:asciiTheme="minorHAnsi" w:hAnsiTheme="minorHAnsi"/>
                                    <w:lang w:val="cs-CZ"/>
                                  </w:rPr>
                                </w:pPr>
                              </w:p>
                            </w:txbxContent>
                          </wps:txbx>
                          <wps:bodyPr rot="0" vert="horz" wrap="square" lIns="180000" tIns="0" rIns="0" bIns="0" anchor="ctr" anchorCtr="0" upright="1">
                            <a:noAutofit/>
                          </wps:bodyPr>
                        </wps:wsp>
                      </wpg:wgp>
                      <wps:wsp>
                        <wps:cNvPr id="795576756" name="Straight Arrow Connector 347"/>
                        <wps:cNvCnPr/>
                        <wps:spPr bwMode="auto">
                          <a:xfrm flipH="1">
                            <a:off x="812106" y="973119"/>
                            <a:ext cx="326002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964963198" name="Text Box 89"/>
                        <wps:cNvSpPr txBox="1">
                          <a:spLocks noChangeArrowheads="1"/>
                        </wps:cNvSpPr>
                        <wps:spPr bwMode="auto">
                          <a:xfrm>
                            <a:off x="1910686" y="877717"/>
                            <a:ext cx="1255728" cy="17150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EFEA5C6" w14:textId="77777777" w:rsidR="00250ECB" w:rsidRPr="00D44E0C" w:rsidRDefault="00250ECB" w:rsidP="00250ECB">
                              <w:pPr>
                                <w:pStyle w:val="Normlnweb"/>
                                <w:spacing w:after="0"/>
                                <w:jc w:val="center"/>
                                <w:rPr>
                                  <w:rFonts w:ascii="Times New Roman" w:hAnsi="Times New Roman" w:cs="Times New Roman"/>
                                </w:rPr>
                              </w:pPr>
                              <w:r w:rsidRPr="00AF5654">
                                <w:rPr>
                                  <w:rFonts w:ascii="Times New Roman" w:eastAsia="Calibri" w:hAnsi="Times New Roman" w:cs="Times New Roman"/>
                                  <w:b/>
                                  <w:bCs/>
                                  <w:sz w:val="16"/>
                                  <w:szCs w:val="16"/>
                                </w:rPr>
                                <w:t>LastTradePrice</w:t>
                              </w:r>
                              <w:r>
                                <w:rPr>
                                  <w:rFonts w:ascii="Times New Roman" w:eastAsia="Calibri" w:hAnsi="Times New Roman" w:cs="Times New Roman"/>
                                  <w:b/>
                                  <w:bCs/>
                                  <w:sz w:val="16"/>
                                  <w:szCs w:val="16"/>
                                </w:rPr>
                                <w:t>Rprt</w:t>
                              </w:r>
                            </w:p>
                          </w:txbxContent>
                        </wps:txbx>
                        <wps:bodyPr rot="0" vert="horz" wrap="square" lIns="0" tIns="0" rIns="0" bIns="0" anchor="ctr" anchorCtr="0" upright="1">
                          <a:noAutofit/>
                        </wps:bodyPr>
                      </wps:wsp>
                    </wpc:wpc>
                  </a:graphicData>
                </a:graphic>
              </wp:inline>
            </w:drawing>
          </mc:Choice>
          <mc:Fallback>
            <w:pict>
              <v:group w14:anchorId="03467394" id="Canvas 1873423239" o:spid="_x0000_s1327" editas="canvas" style="width:422pt;height:136.55pt;mso-position-horizontal-relative:char;mso-position-vertical-relative:line" coordsize="53594,173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tO3oQUAAAUfAAAOAAAAZHJzL2Uyb0RvYy54bWzsWVtv2zYYfR+w/yDofbVIiqIk1Cna9LIB&#10;3VYg3d5pSbaFyaJGybGzX79DUpJjp2mSLnAu3YtNXUhR/M53vnOol6+2q8o7L3RbqnrqkxeB7xV1&#10;pvKyXkz9Pz6//yn2vbaTdS4rVRdT/6Jo/VcnP/7wctOkBVVLVeWF9jBI3aabZuovu65JJ5M2WxYr&#10;2b5QTVHj4lzplexwqBeTXMsNRl9VExoE0WSjdN5olRVti7Nv3UX/xI4/nxdZ9/t83hadV019zK2z&#10;v9r+zszv5OSlTBdaNssy66chv2EWK1nWeOg41FvZSW+tyytDrcpMq1bNuxeZWk3UfF5mhX0HvA0J&#10;Dt7mVNbnsrUvk2F1hgmidY/jzhZm3rV6X1YVVmOC0VNzzvxvEJ8CJzcNotM2Y5za//b8s6VsCvta&#10;bZr9dv5Je2U+9WnASEw4Z6Hv1XIFsJx1WpaLZeedqrpGKJX2Eh6bmJkJoedp/Un3R22DYWabX1WO&#10;jnLdKRuO7VyvzOthob3t1BecigSIvJj6XMQhj1z8i23nZbgMgGTmEo14QsyliUyHERrddh8KtfJM&#10;Y+pXZW3eQKby/GPbuVuHW/bWU6ZV7W3w6AhwtT1aVZW5WW1znwV6cVpp71wCojLLiroj9r5qvcLb&#10;uPMJD9Abj8Fw6xUg7U7bU5jkOIqd8t4DtFrXue24LGT+rm93sqxcG72r2oa9Tc0aurWdqfzCLi3g&#10;YEN/JAyQBIsfBzwQX8VAYpbiGzEQEko5uxEEoQii+H8QPAQIREA5JyFFjBwPfDYJ+kZtvSi8FPgz&#10;k/HdFudReFxmNR9V9lfr1ep0KetF8VprtTGwB1+5UPaYMV0dgG5FGxSswUAO4AYCcPI+EwfaIAGL&#10;GYsceTDOo8Di83ry0OAyO+FryGMvgcfcdilffYEdCMjhG+nB5P5l9v8iG3Tb2dZSNEFM+sxzDOFp&#10;5UoqJAAaS6X/8b0NyunUb/9eS134XvVLjeU3tXdo6KExGxqyztB16med9j13cNq5Kr1utCkBQ4hr&#10;9RrcPi8t5Zpounn0BIYadSyi4iJMKOMhwn4A0tjC4xLSjgNSFiVJFLMRpaFFvEwHlMacU0K/C5CO&#10;5eF7B2kkIJFpGCL7DhSVpcZLuioeE/u2ssqbV2Xz55CXvcCKaRCZ2g2mFDxkxPL1DoOMchJR7kA4&#10;iJdrFFbbi79R+zmOv4YyR/066C0ICe6KwuORW1530UCddrpEdarAjdCFqyIHRxYwT6YFcn1kgozF&#10;cQJNDlK7wnNjmgEyxyvGJCFQZqBdJ+K5K7Y7jBEaipgCg0bK05BFgVX5z7EaQ5M8gWq8SDeLnXXE&#10;tsCBx7+TJf4AP9MgrzfN4pJ1DMMkDkQUJgNI7W0eobYG9vd+0I3Tfcalo2m1okm4w+vm2N5xC0fJ&#10;GMWzXdGlJCDQAxhyh8Ywhk5gPRo5DaFr3Q3Z0rg4ZzoB1F5SZst3vRdFR04ciNHNdhohbGfcz/BY&#10;eieKmAhhnq+a88NSAn81wPJOteTng1riBDf0NN9f0shmv8nuB6kgejEb7Xr4Wrx788ZMD7HZU+1m&#10;L+CtbJdOtOdouZf4qh1/gvWBQ2EIzsiYeWfDns1VWLB7hAURTrHsMu1JwOK5hZ9EQZgEwAA03YEN&#10;spR1dBckYgHWHLhhh44wiI2EMaxhHHqfstdIz5v8+Z7YvJN/Zn1BGnzrrf0z9h2MxX9mJjqKaRKy&#10;nT0ZN3os5T8ceEh0yC6PBT9jab2jtT02fqxEge47kjwR8CgiEkjsm4wuC8W9lKEY4hLOwlBNIhhB&#10;AdzTfYxGQUBx/ZHrlOdWkBKYgAhy5OrecfzwdjUWQhALv11hItjrFmar2wCFCMKDfa0v0+GzUv/l&#10;6abitCdDH9XmMRsF4B3J64h1D7xlP7VaRd9/FzYfcy8fW8u4+3p98i8AAAD//wMAUEsDBBQABgAI&#10;AAAAIQB7D0zB3AAAAAUBAAAPAAAAZHJzL2Rvd25yZXYueG1sTI/BTsMwEETvSPyDtUjcqNNQaAlx&#10;KgTKgQOHNiCum9gkofY6it02/XuWXuAy0mhWM2/z9eSsOJgx9J4UzGcJCEON1z21Ct6r8mYFIkQk&#10;jdaTUXAyAdbF5UWOmfZH2pjDNraCSyhkqKCLccikDE1nHIaZHwxx9uVHh5Ht2Eo94pHLnZVpktxL&#10;hz3xQoeDee5Ms9vunYKy2lSlvUvfPj9eytcad/3D9/Kk1PXV9PQIIpop/h3DLz6jQ8FMtd+TDsIq&#10;4EfiWTlbLRZsawXp8nYOssjlf/riBwAA//8DAFBLAQItABQABgAIAAAAIQC2gziS/gAAAOEBAAAT&#10;AAAAAAAAAAAAAAAAAAAAAABbQ29udGVudF9UeXBlc10ueG1sUEsBAi0AFAAGAAgAAAAhADj9If/W&#10;AAAAlAEAAAsAAAAAAAAAAAAAAAAALwEAAF9yZWxzLy5yZWxzUEsBAi0AFAAGAAgAAAAhALqe07eh&#10;BQAABR8AAA4AAAAAAAAAAAAAAAAALgIAAGRycy9lMm9Eb2MueG1sUEsBAi0AFAAGAAgAAAAhAHsP&#10;TMHcAAAABQEAAA8AAAAAAAAAAAAAAAAA+wcAAGRycy9kb3ducmV2LnhtbFBLBQYAAAAABAAEAPMA&#10;AAAECQAAAAA=&#10;">
                <v:shape id="_x0000_s1328" type="#_x0000_t75" style="position:absolute;width:53594;height:17335;visibility:visible;mso-wrap-style:square">
                  <v:fill o:detectmouseclick="t"/>
                  <v:path o:connecttype="none"/>
                </v:shape>
                <v:line id="Straight Connector 958" o:spid="_x0000_s1329" style="position:absolute;visibility:visible;mso-wrap-style:square" from="7527,5784" to="7527,1105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i0htzQAAAOMAAAAPAAAAZHJzL2Rvd25yZXYueG1sRI9Ba8JA&#10;FITvhf6H5RV6KbpJbKqNrlJEqeApKqW9PbOvSWj2bciumv57tyD0OMzMN8xs0ZtGnKlztWUF8TAC&#10;QVxYXXOp4LBfDyYgnEfW2FgmBb/kYDG/v5thpu2FczrvfCkChF2GCirv20xKV1Rk0A1tSxy8b9sZ&#10;9EF2pdQdXgLcNDKJohdpsOawUGFLy4qKn93JKBhvV3my/yhSnxxf30953X4enr6Uenzo36YgPPX+&#10;P3xrb7SCJBrFkzhNR8/w9yn8ATm/AgAA//8DAFBLAQItABQABgAIAAAAIQDb4fbL7gAAAIUBAAAT&#10;AAAAAAAAAAAAAAAAAAAAAABbQ29udGVudF9UeXBlc10ueG1sUEsBAi0AFAAGAAgAAAAhAFr0LFu/&#10;AAAAFQEAAAsAAAAAAAAAAAAAAAAAHwEAAF9yZWxzLy5yZWxzUEsBAi0AFAAGAAgAAAAhACaLSG3N&#10;AAAA4wAAAA8AAAAAAAAAAAAAAAAABwIAAGRycy9kb3ducmV2LnhtbFBLBQYAAAAAAwADALcAAAAB&#10;AwAAAAA=&#10;" strokecolor="#4579b8 [3044]" strokeweight="6pt"/>
                <v:line id="Straight Connector 959" o:spid="_x0000_s1330" style="position:absolute;visibility:visible;mso-wrap-style:square" from="41225,5784" to="41225,1049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xDz8yQAAAOMAAAAPAAAAZHJzL2Rvd25yZXYueG1sRE9La8JA&#10;EL4X+h+WKXgputtAfKSuUkRpwVNURG/T7DQJzc6G7Krpv3cLhR7ne8982dtGXKnztWMNLyMFgrhw&#10;puZSw2G/GU5B+IBssHFMGn7Iw3Lx+DDHzLgb53TdhVLEEPYZaqhCaDMpfVGRRT9yLXHkvlxnMcSz&#10;K6Xp8BbDbSMTpcbSYs2xocKWVhUV37uL1TDZrvNkfyzSkHzO3i953Z4Oz2etB0/92yuIQH34F/+5&#10;P0ycP0uT8VSlagK/P0UA5OIOAAD//wMAUEsBAi0AFAAGAAgAAAAhANvh9svuAAAAhQEAABMAAAAA&#10;AAAAAAAAAAAAAAAAAFtDb250ZW50X1R5cGVzXS54bWxQSwECLQAUAAYACAAAACEAWvQsW78AAAAV&#10;AQAACwAAAAAAAAAAAAAAAAAfAQAAX3JlbHMvLnJlbHNQSwECLQAUAAYACAAAACEAvcQ8/MkAAADj&#10;AAAADwAAAAAAAAAAAAAAAAAHAgAAZHJzL2Rvd25yZXYueG1sUEsFBgAAAAADAAMAtwAAAP0CAAAA&#10;AA==&#10;" strokecolor="#4579b8 [3044]" strokeweight="6pt"/>
                <v:shape id="Text Box 64" o:spid="_x0000_s1331" type="#_x0000_t202" style="position:absolute;left:2279;top:1805;width:10383;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H6SYxgAAAOIAAAAPAAAAZHJzL2Rvd25yZXYueG1sRE9ba8Iw&#10;FH4X9h/CGexN0xZ1Uo0iA2HszcsU3w7NWVNsTkqS1frvzcNgjx/ffbUZbCt68qFxrCCfZCCIK6cb&#10;rhWcjrvxAkSIyBpbx6TgQQE265fRCkvt7ryn/hBrkUI4lKjAxNiVUobKkMUwcR1x4n6ctxgT9LXU&#10;Hu8p3LayyLK5tNhwajDY0Yeh6nb4tQpi78/T3Xbw+nE2X3iz+eXafCv19jpslyAiDfFf/Of+1Are&#10;s2I2y6dF2pwupTsg108AAAD//wMAUEsBAi0AFAAGAAgAAAAhANvh9svuAAAAhQEAABMAAAAAAAAA&#10;AAAAAAAAAAAAAFtDb250ZW50X1R5cGVzXS54bWxQSwECLQAUAAYACAAAACEAWvQsW78AAAAVAQAA&#10;CwAAAAAAAAAAAAAAAAAfAQAAX3JlbHMvLnJlbHNQSwECLQAUAAYACAAAACEANR+kmMYAAADiAAAA&#10;DwAAAAAAAAAAAAAAAAAHAgAAZHJzL2Rvd25yZXYueG1sUEsFBgAAAAADAAMAtwAAAPoCAAAAAA==&#10;" fillcolor="white [3201]" stroked="f" strokeweight=".5pt">
                  <v:textbox inset="0,0,0,0">
                    <w:txbxContent>
                      <w:p w14:paraId="2C16C44D" w14:textId="1A4BDEC3" w:rsidR="00250ECB" w:rsidRPr="00D23FA6" w:rsidRDefault="00250ECB" w:rsidP="00250ECB">
                        <w:pPr>
                          <w:pStyle w:val="Normlnweb"/>
                          <w:spacing w:beforeAutospacing="0" w:after="0" w:afterAutospacing="0"/>
                          <w:jc w:val="center"/>
                          <w:rPr>
                            <w:rFonts w:ascii="Times New Roman" w:hAnsi="Times New Roman" w:cs="Times New Roman"/>
                            <w:lang w:val="cs-CZ"/>
                          </w:rPr>
                        </w:pPr>
                        <w:r>
                          <w:rPr>
                            <w:rFonts w:ascii="Times New Roman" w:eastAsia="Times New Roman" w:hAnsi="Times New Roman" w:cs="Times New Roman"/>
                            <w:b/>
                            <w:bCs/>
                            <w:sz w:val="16"/>
                            <w:szCs w:val="16"/>
                            <w:lang w:val="cs-CZ"/>
                          </w:rPr>
                          <w:t xml:space="preserve">  </w:t>
                        </w:r>
                        <w:r w:rsidR="00C032FA">
                          <w:rPr>
                            <w:rFonts w:ascii="Times New Roman" w:eastAsia="Times New Roman" w:hAnsi="Times New Roman" w:cs="Times New Roman"/>
                            <w:b/>
                            <w:bCs/>
                            <w:sz w:val="16"/>
                            <w:szCs w:val="16"/>
                            <w:lang w:val="cs-CZ"/>
                          </w:rPr>
                          <w:t>User</w:t>
                        </w:r>
                      </w:p>
                      <w:p w14:paraId="00757A98" w14:textId="6BAD905D" w:rsidR="00250ECB" w:rsidRPr="00D23FA6" w:rsidRDefault="00250ECB" w:rsidP="00250ECB">
                        <w:pPr>
                          <w:pStyle w:val="Normlnweb"/>
                          <w:spacing w:beforeAutospacing="0" w:after="0" w:afterAutospacing="0"/>
                          <w:jc w:val="center"/>
                          <w:rPr>
                            <w:rFonts w:ascii="Times New Roman" w:hAnsi="Times New Roman" w:cs="Times New Roman"/>
                          </w:rPr>
                        </w:pPr>
                        <w:r w:rsidRPr="00D23FA6">
                          <w:rPr>
                            <w:rFonts w:ascii="Times New Roman" w:eastAsia="Times New Roman" w:hAnsi="Times New Roman" w:cs="Times New Roman"/>
                            <w:b/>
                            <w:bCs/>
                            <w:sz w:val="16"/>
                            <w:szCs w:val="16"/>
                            <w:lang w:val="cs-CZ"/>
                          </w:rPr>
                          <w:t xml:space="preserve"> </w:t>
                        </w:r>
                        <w:r>
                          <w:rPr>
                            <w:rFonts w:ascii="Times New Roman" w:eastAsia="Times New Roman" w:hAnsi="Times New Roman" w:cs="Times New Roman"/>
                            <w:b/>
                            <w:bCs/>
                            <w:sz w:val="16"/>
                            <w:szCs w:val="16"/>
                            <w:lang w:val="cs-CZ"/>
                          </w:rPr>
                          <w:t>(</w:t>
                        </w:r>
                        <w:proofErr w:type="spellStart"/>
                        <w:r w:rsidR="00C032FA">
                          <w:rPr>
                            <w:rFonts w:ascii="Times New Roman" w:eastAsia="Times New Roman" w:hAnsi="Times New Roman" w:cs="Times New Roman"/>
                            <w:b/>
                            <w:bCs/>
                            <w:sz w:val="16"/>
                            <w:szCs w:val="16"/>
                            <w:lang w:val="cs-CZ"/>
                          </w:rPr>
                          <w:t>request</w:t>
                        </w:r>
                        <w:proofErr w:type="spellEnd"/>
                        <w:r w:rsidR="00C032FA">
                          <w:rPr>
                            <w:rFonts w:ascii="Times New Roman" w:eastAsia="Times New Roman" w:hAnsi="Times New Roman" w:cs="Times New Roman"/>
                            <w:b/>
                            <w:bCs/>
                            <w:sz w:val="16"/>
                            <w:szCs w:val="16"/>
                            <w:lang w:val="cs-CZ"/>
                          </w:rPr>
                          <w:t xml:space="preserve"> </w:t>
                        </w:r>
                        <w:proofErr w:type="spellStart"/>
                        <w:r w:rsidR="00C032FA">
                          <w:rPr>
                            <w:rFonts w:ascii="Times New Roman" w:eastAsia="Times New Roman" w:hAnsi="Times New Roman" w:cs="Times New Roman"/>
                            <w:b/>
                            <w:bCs/>
                            <w:sz w:val="16"/>
                            <w:szCs w:val="16"/>
                            <w:lang w:val="cs-CZ"/>
                          </w:rPr>
                          <w:t>initiator</w:t>
                        </w:r>
                        <w:proofErr w:type="spellEnd"/>
                        <w:r w:rsidRPr="00D23FA6">
                          <w:rPr>
                            <w:rFonts w:ascii="Times New Roman" w:eastAsia="Times New Roman" w:hAnsi="Times New Roman" w:cs="Times New Roman"/>
                            <w:b/>
                            <w:bCs/>
                            <w:szCs w:val="22"/>
                            <w:lang w:val="de-DE"/>
                          </w:rPr>
                          <w:t>)</w:t>
                        </w:r>
                      </w:p>
                      <w:p w14:paraId="35ECCAAC" w14:textId="77777777" w:rsidR="00250ECB" w:rsidRPr="00D23FA6" w:rsidRDefault="00250ECB" w:rsidP="00250ECB">
                        <w:pPr>
                          <w:spacing w:after="0"/>
                          <w:jc w:val="center"/>
                          <w:rPr>
                            <w:b/>
                            <w:lang w:val="de-DE"/>
                          </w:rPr>
                        </w:pPr>
                      </w:p>
                      <w:p w14:paraId="5827FDD4" w14:textId="77777777" w:rsidR="00250ECB" w:rsidRPr="00D44E0C" w:rsidRDefault="00250ECB" w:rsidP="00250ECB">
                        <w:pPr>
                          <w:spacing w:after="0"/>
                          <w:jc w:val="center"/>
                          <w:rPr>
                            <w:b/>
                            <w:sz w:val="16"/>
                            <w:szCs w:val="16"/>
                            <w:lang w:val="de-DE"/>
                          </w:rPr>
                        </w:pPr>
                      </w:p>
                    </w:txbxContent>
                  </v:textbox>
                </v:shape>
                <v:shape id="Text Box 80" o:spid="_x0000_s1332" type="#_x0000_t202" style="position:absolute;left:36996;top:1805;width:8552;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c+TvxwAAAOMAAAAPAAAAZHJzL2Rvd25yZXYueG1sRE9fa8Iw&#10;EH8X/A7hhL1pqqtu64wiA2H4ptscezuaW1NsLiXJav32iyD4eL//t1z3thEd+VA7VjCdZCCIS6dr&#10;rhR8fmzHzyBCRNbYOCYFFwqwXg0HSyy0O/OeukOsRArhUKACE2NbSBlKQxbDxLXEift13mJMp6+k&#10;9nhO4baRsyxbSIs1pwaDLb0ZKk+HP6sgdv6Ybze915ej2eHJTr9/6i+lHkb95hVEpD7exTf3u07z&#10;50/5y+xxni/g+lMCQK7+AQAA//8DAFBLAQItABQABgAIAAAAIQDb4fbL7gAAAIUBAAATAAAAAAAA&#10;AAAAAAAAAAAAAABbQ29udGVudF9UeXBlc10ueG1sUEsBAi0AFAAGAAgAAAAhAFr0LFu/AAAAFQEA&#10;AAsAAAAAAAAAAAAAAAAAHwEAAF9yZWxzLy5yZWxzUEsBAi0AFAAGAAgAAAAhAG9z5O/HAAAA4wAA&#10;AA8AAAAAAAAAAAAAAAAABwIAAGRycy9kb3ducmV2LnhtbFBLBQYAAAAAAwADALcAAAD7AgAAAAA=&#10;" fillcolor="white [3201]" stroked="f" strokeweight=".5pt">
                  <v:textbox inset="0,0,0,0">
                    <w:txbxContent>
                      <w:p w14:paraId="11418F0D" w14:textId="476A16C0" w:rsidR="00250ECB" w:rsidRPr="00D44E0C" w:rsidRDefault="00250ECB" w:rsidP="00250ECB">
                        <w:pPr>
                          <w:spacing w:after="0"/>
                          <w:jc w:val="center"/>
                          <w:rPr>
                            <w:b/>
                            <w:sz w:val="16"/>
                            <w:szCs w:val="16"/>
                          </w:rPr>
                        </w:pPr>
                        <w:r>
                          <w:rPr>
                            <w:b/>
                            <w:sz w:val="16"/>
                            <w:szCs w:val="16"/>
                          </w:rPr>
                          <w:t>OTE</w:t>
                        </w:r>
                      </w:p>
                    </w:txbxContent>
                  </v:textbox>
                </v:shape>
                <v:shape id="Straight Arrow Connector 88" o:spid="_x0000_s1333" type="#_x0000_t32" style="position:absolute;left:8206;top:7543;width:32516;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NZJhyQAAAOMAAAAPAAAAZHJzL2Rvd25yZXYueG1sRI9BT8Mw&#10;DIXvSPyHyEjcWMoYGSrLJoQEQruxIs6mMU1F45Qk2zp+PT4gcXx+z5/9VpspDOpAKfeRLVzPKlDE&#10;bXQ9dxbemqerO1C5IDscIpOFE2XYrM/PVli7eORXOuxKpwTCuUYLvpSx1jq3ngLmWRyJxfuMKWAR&#10;mTrtEh4FHgY9ryqjA/YsFzyO9Oip/drtg4WP5tvdetO4bbqJxpx+3pfb/bO1lxfTwz2oQlP5D/9t&#10;vzh53yyFOV8spIV0kgHo9S8AAAD//wMAUEsBAi0AFAAGAAgAAAAhANvh9svuAAAAhQEAABMAAAAA&#10;AAAAAAAAAAAAAAAAAFtDb250ZW50X1R5cGVzXS54bWxQSwECLQAUAAYACAAAACEAWvQsW78AAAAV&#10;AQAACwAAAAAAAAAAAAAAAAAfAQAAX3JlbHMvLnJlbHNQSwECLQAUAAYACAAAACEAsTWSYckAAADj&#10;AAAADwAAAAAAAAAAAAAAAAAHAgAAZHJzL2Rvd25yZXYueG1sUEsFBgAAAAADAAMAtwAAAP0CAAAA&#10;AA==&#10;" strokecolor="#4579b8 [3044]">
                  <v:stroke endarrow="block"/>
                </v:shape>
                <v:shape id="Text Box 89" o:spid="_x0000_s1334" type="#_x0000_t202" style="position:absolute;left:19106;top:5785;width:12479;height:243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eudmygAAAOMAAAAPAAAAZHJzL2Rvd25yZXYueG1sRI9BT8Mw&#10;DIXvSPsPkZF2Y+k2hkpZNk1IkyZuDBjiZjWmqdY4VRK67t/jAxJH28/vvW+9HX2nBoqpDWxgPitA&#10;EdfBttwYeH/b35WgUka22AUmA1dKsN1MbtZY2XDhVxqOuVFiwqlCAy7nvtI61Y48plnoieX2HaLH&#10;LGNstI14EXPf6UVRPGiPLUuCw56eHdXn4483kId4ut/vxmivJ/eCZz///Go/jJnejrsnUJnG/C/+&#10;+z5Yqb8sy8fValkKhTDJAvTmFwAA//8DAFBLAQItABQABgAIAAAAIQDb4fbL7gAAAIUBAAATAAAA&#10;AAAAAAAAAAAAAAAAAABbQ29udGVudF9UeXBlc10ueG1sUEsBAi0AFAAGAAgAAAAhAFr0LFu/AAAA&#10;FQEAAAsAAAAAAAAAAAAAAAAAHwEAAF9yZWxzLy5yZWxzUEsBAi0AFAAGAAgAAAAhAFR652bKAAAA&#10;4wAAAA8AAAAAAAAAAAAAAAAABwIAAGRycy9kb3ducmV2LnhtbFBLBQYAAAAAAwADALcAAAD+AgAA&#10;AAA=&#10;" fillcolor="white [3201]" stroked="f" strokeweight=".5pt">
                  <v:textbox inset="0,0,0,0">
                    <w:txbxContent>
                      <w:p w14:paraId="1B19A1D1" w14:textId="77777777" w:rsidR="00250ECB" w:rsidRPr="00D44E0C" w:rsidRDefault="00250ECB" w:rsidP="00250ECB">
                        <w:pPr>
                          <w:jc w:val="center"/>
                          <w:rPr>
                            <w:b/>
                            <w:sz w:val="16"/>
                            <w:lang w:val="de-DE"/>
                          </w:rPr>
                        </w:pPr>
                        <w:proofErr w:type="spellStart"/>
                        <w:r w:rsidRPr="00AF5654">
                          <w:rPr>
                            <w:b/>
                            <w:sz w:val="16"/>
                            <w:lang w:val="de-DE"/>
                          </w:rPr>
                          <w:t>LastTradePrice</w:t>
                        </w:r>
                        <w:r w:rsidRPr="00D44E0C">
                          <w:rPr>
                            <w:b/>
                            <w:sz w:val="16"/>
                            <w:lang w:val="de-DE"/>
                          </w:rPr>
                          <w:t>Req</w:t>
                        </w:r>
                        <w:proofErr w:type="spellEnd"/>
                      </w:p>
                    </w:txbxContent>
                  </v:textbox>
                </v:shape>
                <v:group id="Group 121" o:spid="_x0000_s1335" style="position:absolute;left:3324;top:12101;width:48750;height:5245" coordsize="48751,5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Ps7PywAAAOIAAAAPAAAAZHJzL2Rvd25yZXYueG1sRI9Ba8JA&#10;FITvhf6H5RW8NZvU1GrqKiJVepBCtSDeHtlnEsy+DdltEv99tyB4HGbmG2a+HEwtOmpdZVlBEsUg&#10;iHOrKy4U/Bw2z1MQziNrrC2Tgis5WC4eH+aYadvzN3V7X4gAYZehgtL7JpPS5SUZdJFtiIN3tq1B&#10;H2RbSN1iH+Cmli9xPJEGKw4LJTa0Lim/7H+Ngm2P/WqcfHS7y3l9PR1ev467hJQaPQ2rdxCeBn8P&#10;39qfWkGazqbx2ySdwf+lcAfk4g8AAP//AwBQSwECLQAUAAYACAAAACEA2+H2y+4AAACFAQAAEwAA&#10;AAAAAAAAAAAAAAAAAAAAW0NvbnRlbnRfVHlwZXNdLnhtbFBLAQItABQABgAIAAAAIQBa9CxbvwAA&#10;ABUBAAALAAAAAAAAAAAAAAAAAB8BAABfcmVscy8ucmVsc1BLAQItABQABgAIAAAAIQBsPs7PywAA&#10;AOIAAAAPAAAAAAAAAAAAAAAAAAcCAABkcnMvZG93bnJldi54bWxQSwUGAAAAAAMAAwC3AAAA/wIA&#10;AAAA&#10;">
                  <v:shape id="Straight Arrow Connector 122" o:spid="_x0000_s1336"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hF+rxgAAAOMAAAAPAAAAZHJzL2Rvd25yZXYueG1sRE9fS8Mw&#10;EH8X/A7hBF/EXXWl2+qyMQVB8GlzH+DWnE2xuZQmrtm3N4Lg4/3+33qbXK/OPIbOi4aHWQGKpfGm&#10;k1bD8eP1fgkqRBJDvRfWcOEA28311Zpq4yfZ8/kQW5VDJNSkwcY41IihsewozPzAkrlPPzqK+Rxb&#10;NCNNOdz1+FgUFTrqJDdYGvjFcvN1+HYauDwilvP33ZQKvOvsKT1frNX69ibtnkBFTvFf/Od+M3l+&#10;Vc0X5WK1LOH3pwwAbn4AAAD//wMAUEsBAi0AFAAGAAgAAAAhANvh9svuAAAAhQEAABMAAAAAAAAA&#10;AAAAAAAAAAAAAFtDb250ZW50X1R5cGVzXS54bWxQSwECLQAUAAYACAAAACEAWvQsW78AAAAVAQAA&#10;CwAAAAAAAAAAAAAAAAAfAQAAX3JlbHMvLnJlbHNQSwECLQAUAAYACAAAACEA44Rfq8YAAADjAAAA&#10;DwAAAAAAAAAAAAAAAAAHAgAAZHJzL2Rvd25yZXYueG1sUEsFBgAAAAADAAMAtwAAAPoCAAAAAA==&#10;" strokecolor="#4a7ebb">
                    <v:stroke dashstyle="dash" endarrow="block"/>
                  </v:shape>
                  <v:shape id="Straight Arrow Connector 123" o:spid="_x0000_s1337" type="#_x0000_t32" style="position:absolute;top:1788;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KgaUyAAAAOIAAAAPAAAAZHJzL2Rvd25yZXYueG1sRI9BSwMx&#10;FITvQv9DeAVv9mWrtXVtWkQQPGoVpbfH5nV3dfOyTeJ2/fdGEDwOM/MNs96OrlMDh9h6MVDMNCiW&#10;yttWagOvLw8XK1AxkVjqvLCBb46w3UzO1lRaf5JnHnapVhkisSQDTUp9iRirhh3Fme9ZsnfwwVHK&#10;MtRoA50y3HU41/oaHbWSFxrq+b7h6nP35Qw8sQwpHvb45vCjKo7vEq5QjDmfjne3oBKP6T/81360&#10;BhZLrZeLy+IGfi/lO4CbHwAAAP//AwBQSwECLQAUAAYACAAAACEA2+H2y+4AAACFAQAAEwAAAAAA&#10;AAAAAAAAAAAAAAAAW0NvbnRlbnRfVHlwZXNdLnhtbFBLAQItABQABgAIAAAAIQBa9CxbvwAAABUB&#10;AAALAAAAAAAAAAAAAAAAAB8BAABfcmVscy8ucmVsc1BLAQItABQABgAIAAAAIQDnKgaUyAAAAOIA&#10;AAAPAAAAAAAAAAAAAAAAAAcCAABkcnMvZG93bnJldi54bWxQSwUGAAAAAAMAAwC3AAAA/AIAAAAA&#10;" strokecolor="#4a7ebb">
                    <v:stroke endarrow="block"/>
                  </v:shape>
                  <v:shape id="Text Box 4" o:spid="_x0000_s1338" type="#_x0000_t202" style="position:absolute;left:7871;width:40880;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hNeOyAAAAOMAAAAPAAAAZHJzL2Rvd25yZXYueG1sRE9fa8Iw&#10;EH8f7DuEG/g2E52tWo0yBhMfBjInsr0dzdmWNZeSRO2+/TIY+Hi//7dc97YVF/KhcaxhNFQgiEtn&#10;Gq40HD5eH2cgQkQ22DomDT8UYL26v1tiYdyV3+myj5VIIRwK1FDH2BVShrImi2HoOuLEnZy3GNPp&#10;K2k8XlO4beVYqVxabDg11NjRS03l9/5sNWTl5yR/2viNHVe7Y3fazr/esqj14KF/XoCI1Meb+N+9&#10;NWl+riZzNVUqg7+fEgBy9QsAAP//AwBQSwECLQAUAAYACAAAACEA2+H2y+4AAACFAQAAEwAAAAAA&#10;AAAAAAAAAAAAAAAAW0NvbnRlbnRfVHlwZXNdLnhtbFBLAQItABQABgAIAAAAIQBa9CxbvwAAABUB&#10;AAALAAAAAAAAAAAAAAAAAB8BAABfcmVscy8ucmVsc1BLAQItABQABgAIAAAAIQBnhNeOyAAAAOMA&#10;AAAPAAAAAAAAAAAAAAAAAAcCAABkcnMvZG93bnJldi54bWxQSwUGAAAAAAMAAwC3AAAA/AIAAAAA&#10;" filled="f" stroked="f" strokeweight=".5pt">
                    <v:textbox inset="5mm,0,0,0">
                      <w:txbxContent>
                        <w:p w14:paraId="3EE894E9" w14:textId="77777777" w:rsidR="00C032FA" w:rsidRPr="001F56A3" w:rsidRDefault="00C032FA" w:rsidP="00C032FA">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7BA59272"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19F02BE8"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2DD12CF0"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4CB5BBDE"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72F514D4"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3F2CF969"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3B68F64E" w14:textId="77777777" w:rsidR="00C032FA" w:rsidRPr="00D44E0C"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44BDDAEA"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58B70E58" w14:textId="77777777" w:rsidR="00250ECB" w:rsidRPr="00D44E0C" w:rsidRDefault="00250ECB" w:rsidP="00250ECB">
                          <w:pPr>
                            <w:pStyle w:val="Normlnweb"/>
                            <w:spacing w:before="120"/>
                            <w:rPr>
                              <w:rFonts w:asciiTheme="minorHAnsi" w:eastAsia="Times New Roman" w:hAnsiTheme="minorHAnsi" w:cs="News Gothic GDB"/>
                              <w:color w:val="000000"/>
                              <w:sz w:val="16"/>
                              <w:szCs w:val="16"/>
                              <w:lang w:val="cs-CZ"/>
                            </w:rPr>
                          </w:pPr>
                        </w:p>
                      </w:txbxContent>
                    </v:textbox>
                  </v:shape>
                  <v:shape id="Text Box 5" o:spid="_x0000_s1339" type="#_x0000_t202" style="position:absolute;left:7871;top:1688;width:40880;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2VzIyAAAAOIAAAAPAAAAZHJzL2Rvd25yZXYueG1sRE9NS8NA&#10;EL0L/Q/LFLzZjWka2thtKQVLD4JYRfQ2ZKdJMDsbdtc2/nvnIHh8vO/1dnS9ulCInWcD97MMFHHt&#10;bceNgbfXx7slqJiQLfaeycAPRdhuJjdrrKy/8gtdTqlREsKxQgNtSkOldaxbchhnfiAW7uyDwyQw&#10;NNoGvEq463WeZaV22LE0tDjQvqX66/TtDCzqj6KcH8LB5c3z+3A+rj6fFsmY2+m4ewCVaEz/4j/3&#10;0cr8cpmvinkhJ+SSYNCbXwAAAP//AwBQSwECLQAUAAYACAAAACEA2+H2y+4AAACFAQAAEwAAAAAA&#10;AAAAAAAAAAAAAAAAW0NvbnRlbnRfVHlwZXNdLnhtbFBLAQItABQABgAIAAAAIQBa9CxbvwAAABUB&#10;AAALAAAAAAAAAAAAAAAAAB8BAABfcmVscy8ucmVsc1BLAQItABQABgAIAAAAIQBj2VzIyAAAAOIA&#10;AAAPAAAAAAAAAAAAAAAAAAcCAABkcnMvZG93bnJldi54bWxQSwUGAAAAAAMAAwC3AAAA/AIAAAAA&#10;" filled="f" stroked="f" strokeweight=".5pt">
                    <v:textbox inset="5mm,0,0,0">
                      <w:txbxContent>
                        <w:p w14:paraId="0B91DBFC" w14:textId="1673BA6E" w:rsidR="00C032FA" w:rsidRPr="00FA22F8" w:rsidRDefault="00C032FA" w:rsidP="00FA22F8">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75B0FA7B" w14:textId="77777777" w:rsidR="00C032FA" w:rsidRPr="00D44E0C" w:rsidRDefault="00C032FA" w:rsidP="00C032FA">
                          <w:pPr>
                            <w:pStyle w:val="Normlnweb"/>
                            <w:spacing w:before="120"/>
                            <w:rPr>
                              <w:rFonts w:asciiTheme="minorHAnsi" w:hAnsiTheme="minorHAnsi"/>
                              <w:lang w:val="cs-CZ"/>
                            </w:rPr>
                          </w:pPr>
                        </w:p>
                        <w:p w14:paraId="01AE18EB" w14:textId="49EDEE58" w:rsidR="00250ECB" w:rsidRPr="00D44E0C" w:rsidRDefault="00250ECB" w:rsidP="00250ECB">
                          <w:pPr>
                            <w:pStyle w:val="Normlnweb"/>
                            <w:spacing w:before="120"/>
                            <w:rPr>
                              <w:rFonts w:asciiTheme="minorHAnsi" w:hAnsiTheme="minorHAnsi"/>
                              <w:lang w:val="cs-CZ"/>
                            </w:rPr>
                          </w:pPr>
                        </w:p>
                      </w:txbxContent>
                    </v:textbox>
                  </v:shape>
                </v:group>
                <v:shape id="Straight Arrow Connector 347" o:spid="_x0000_s1340" type="#_x0000_t32" style="position:absolute;left:8121;top:9731;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1x1gyAAAAOIAAAAPAAAAZHJzL2Rvd25yZXYueG1sRI9BS8NA&#10;FITvQv/D8gre7EvFJDV2W0QQPGoVpbdH9jVJm30bd9c0/ntXEDwOM/MNs95Otlcj+9A50bBcZKBY&#10;amc6aTS8vT5erUCFSGKod8IavjnAdjO7WFNl3FleeNzFRiWIhIo0tDEOFWKoW7YUFm5gSd7BeUsx&#10;Sd+g8XROcNvjdZYVaKmTtNDSwA8t16fdl9XwzDLGcNjju8Vjvfz8EH+DovXlfLq/AxV5iv/hv/aT&#10;0VDe5nlZlHkBv5fSHcDNDwAAAP//AwBQSwECLQAUAAYACAAAACEA2+H2y+4AAACFAQAAEwAAAAAA&#10;AAAAAAAAAAAAAAAAW0NvbnRlbnRfVHlwZXNdLnhtbFBLAQItABQABgAIAAAAIQBa9CxbvwAAABUB&#10;AAALAAAAAAAAAAAAAAAAAB8BAABfcmVscy8ucmVsc1BLAQItABQABgAIAAAAIQAT1x1gyAAAAOIA&#10;AAAPAAAAAAAAAAAAAAAAAAcCAABkcnMvZG93bnJldi54bWxQSwUGAAAAAAMAAwC3AAAA/AIAAAAA&#10;" strokecolor="#4a7ebb">
                  <v:stroke endarrow="block"/>
                </v:shape>
                <v:shape id="Text Box 89" o:spid="_x0000_s1341" type="#_x0000_t202" style="position:absolute;left:19106;top:8777;width:12558;height:1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X8BlxgAAAOIAAAAPAAAAZHJzL2Rvd25yZXYueG1sRE/Pa8Iw&#10;FL4L+x/CG+ymaTcpazWKDISx29Qp3h7Nsyk2LyXJav3vl8PA48f3e7kebScG8qF1rCCfZSCIa6db&#10;bhQc9tvpO4gQkTV2jknBnQKsV0+TJVba3fibhl1sRArhUKECE2NfSRlqQxbDzPXEibs4bzEm6Bup&#10;Pd5SuO3ka5YV0mLLqcFgTx+G6uvu1yqIgz/Ot5vR6/vRfOHV5qdz+6PUy/O4WYCINMaH+N/9qRWU&#10;xbws3vIybU6X0h2Qqz8AAAD//wMAUEsBAi0AFAAGAAgAAAAhANvh9svuAAAAhQEAABMAAAAAAAAA&#10;AAAAAAAAAAAAAFtDb250ZW50X1R5cGVzXS54bWxQSwECLQAUAAYACAAAACEAWvQsW78AAAAVAQAA&#10;CwAAAAAAAAAAAAAAAAAfAQAAX3JlbHMvLnJlbHNQSwECLQAUAAYACAAAACEAOF/AZcYAAADiAAAA&#10;DwAAAAAAAAAAAAAAAAAHAgAAZHJzL2Rvd25yZXYueG1sUEsFBgAAAAADAAMAtwAAAPoCAAAAAA==&#10;" fillcolor="white [3201]" stroked="f" strokeweight=".5pt">
                  <v:textbox inset="0,0,0,0">
                    <w:txbxContent>
                      <w:p w14:paraId="0EFEA5C6" w14:textId="77777777" w:rsidR="00250ECB" w:rsidRPr="00D44E0C" w:rsidRDefault="00250ECB" w:rsidP="00250ECB">
                        <w:pPr>
                          <w:pStyle w:val="Normlnweb"/>
                          <w:spacing w:after="0"/>
                          <w:jc w:val="center"/>
                          <w:rPr>
                            <w:rFonts w:ascii="Times New Roman" w:hAnsi="Times New Roman" w:cs="Times New Roman"/>
                          </w:rPr>
                        </w:pPr>
                        <w:proofErr w:type="spellStart"/>
                        <w:r w:rsidRPr="00AF5654">
                          <w:rPr>
                            <w:rFonts w:ascii="Times New Roman" w:eastAsia="Calibri" w:hAnsi="Times New Roman" w:cs="Times New Roman"/>
                            <w:b/>
                            <w:bCs/>
                            <w:sz w:val="16"/>
                            <w:szCs w:val="16"/>
                          </w:rPr>
                          <w:t>LastTradePrice</w:t>
                        </w:r>
                        <w:r>
                          <w:rPr>
                            <w:rFonts w:ascii="Times New Roman" w:eastAsia="Calibri" w:hAnsi="Times New Roman" w:cs="Times New Roman"/>
                            <w:b/>
                            <w:bCs/>
                            <w:sz w:val="16"/>
                            <w:szCs w:val="16"/>
                          </w:rPr>
                          <w:t>Rprt</w:t>
                        </w:r>
                        <w:proofErr w:type="spellEnd"/>
                      </w:p>
                    </w:txbxContent>
                  </v:textbox>
                </v:shape>
                <w10:anchorlock/>
              </v:group>
            </w:pict>
          </mc:Fallback>
        </mc:AlternateContent>
      </w:r>
    </w:p>
    <w:p w14:paraId="1891CA9E" w14:textId="1BEA3B65" w:rsidR="00250ECB" w:rsidRPr="00FA22F8" w:rsidRDefault="00C032FA" w:rsidP="00FA22F8">
      <w:pPr>
        <w:pStyle w:val="Caption1"/>
        <w:rPr>
          <w:lang w:val="en-US"/>
        </w:rPr>
      </w:pPr>
      <w:bookmarkStart w:id="299" w:name="_Toc228801746"/>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13</w:t>
      </w:r>
      <w:r w:rsidRPr="00FA22F8">
        <w:rPr>
          <w:lang w:val="en-US"/>
        </w:rPr>
        <w:fldChar w:fldCharType="end"/>
      </w:r>
      <w:r w:rsidRPr="00FA22F8">
        <w:rPr>
          <w:lang w:val="en-US"/>
        </w:rPr>
        <w:t xml:space="preserve"> - Latest trade price request sequence diagram</w:t>
      </w:r>
      <w:bookmarkEnd w:id="299"/>
    </w:p>
    <w:p w14:paraId="21B93AE2" w14:textId="77777777" w:rsidR="00D56A48" w:rsidRPr="00FA22F8" w:rsidRDefault="00D56A48" w:rsidP="002D13F5">
      <w:pPr>
        <w:spacing w:after="0"/>
        <w:rPr>
          <w:lang w:val="en-US"/>
        </w:rPr>
      </w:pPr>
    </w:p>
    <w:p w14:paraId="1E2A819C" w14:textId="77777777" w:rsidR="00977CCA" w:rsidRPr="00FA22F8" w:rsidRDefault="00977CCA" w:rsidP="00071F51">
      <w:pPr>
        <w:pStyle w:val="Nadpis2"/>
        <w:rPr>
          <w:lang w:val="en-US"/>
        </w:rPr>
      </w:pPr>
      <w:bookmarkStart w:id="300" w:name="_Toc214546282"/>
      <w:bookmarkStart w:id="301" w:name="_Toc214546386"/>
      <w:bookmarkStart w:id="302" w:name="_Toc228801726"/>
      <w:bookmarkStart w:id="303" w:name="_Toc418165590"/>
      <w:bookmarkStart w:id="304" w:name="_Toc419206628"/>
      <w:bookmarkStart w:id="305" w:name="_Toc419212636"/>
      <w:bookmarkStart w:id="306" w:name="_Toc430271207"/>
      <w:bookmarkStart w:id="307" w:name="_Toc93303175"/>
      <w:bookmarkStart w:id="308" w:name="_Toc203567302"/>
      <w:bookmarkStart w:id="309" w:name="_Toc203996344"/>
      <w:bookmarkStart w:id="310" w:name="_Toc203997543"/>
      <w:r w:rsidRPr="00FA22F8">
        <w:rPr>
          <w:lang w:val="en-US"/>
        </w:rPr>
        <w:t>Communication messages</w:t>
      </w:r>
      <w:bookmarkEnd w:id="300"/>
      <w:bookmarkEnd w:id="301"/>
      <w:bookmarkEnd w:id="302"/>
    </w:p>
    <w:p w14:paraId="0A5C544D" w14:textId="77777777" w:rsidR="009951D3" w:rsidRPr="00FA22F8" w:rsidRDefault="009951D3" w:rsidP="009951D3">
      <w:pPr>
        <w:rPr>
          <w:lang w:val="en-US"/>
        </w:rPr>
      </w:pPr>
      <w:r w:rsidRPr="00FA22F8">
        <w:rPr>
          <w:lang w:val="en-US"/>
        </w:rPr>
        <w:t xml:space="preserve">The content of all messages exchanged between the user and IM application within the </w:t>
      </w:r>
      <w:proofErr w:type="gramStart"/>
      <w:r w:rsidRPr="00FA22F8">
        <w:rPr>
          <w:lang w:val="en-US"/>
        </w:rPr>
        <w:t>above mentioned</w:t>
      </w:r>
      <w:proofErr w:type="gramEnd"/>
      <w:r w:rsidRPr="00FA22F8">
        <w:rPr>
          <w:lang w:val="en-US"/>
        </w:rPr>
        <w:t xml:space="preserve"> communication scenarios is in binary format </w:t>
      </w:r>
      <w:proofErr w:type="spellStart"/>
      <w:r w:rsidRPr="00FA22F8">
        <w:rPr>
          <w:lang w:val="en-US"/>
        </w:rPr>
        <w:t>protobuf</w:t>
      </w:r>
      <w:proofErr w:type="spellEnd"/>
      <w:r w:rsidRPr="00FA22F8">
        <w:rPr>
          <w:lang w:val="en-US"/>
        </w:rPr>
        <w:t>. A detailed description of all messages is provided in the following chapters.</w:t>
      </w:r>
    </w:p>
    <w:p w14:paraId="131AC965" w14:textId="77777777" w:rsidR="009951D3" w:rsidRPr="00FA22F8" w:rsidRDefault="009951D3" w:rsidP="009951D3">
      <w:pPr>
        <w:rPr>
          <w:lang w:val="en-US"/>
        </w:rPr>
      </w:pPr>
      <w:r w:rsidRPr="00FA22F8">
        <w:rPr>
          <w:lang w:val="en-US"/>
        </w:rPr>
        <w:t>Modification summary compared to the default XML interface:</w:t>
      </w:r>
    </w:p>
    <w:p w14:paraId="05ACDCBF" w14:textId="77777777" w:rsidR="009951D3" w:rsidRPr="00FA22F8" w:rsidRDefault="009951D3" w:rsidP="009951D3">
      <w:pPr>
        <w:pStyle w:val="Odstavecseseznamem"/>
        <w:numPr>
          <w:ilvl w:val="0"/>
          <w:numId w:val="32"/>
        </w:numPr>
        <w:suppressAutoHyphens w:val="0"/>
        <w:spacing w:after="60"/>
        <w:textAlignment w:val="auto"/>
        <w:rPr>
          <w:lang w:val="en-US"/>
        </w:rPr>
      </w:pPr>
      <w:r w:rsidRPr="00FA22F8">
        <w:rPr>
          <w:lang w:val="en-US"/>
        </w:rPr>
        <w:t xml:space="preserve">Some BINARY API specifications are identical to the verified </w:t>
      </w:r>
      <w:proofErr w:type="spellStart"/>
      <w:r w:rsidRPr="00FA22F8">
        <w:rPr>
          <w:lang w:val="en-US"/>
        </w:rPr>
        <w:t>protobuf</w:t>
      </w:r>
      <w:proofErr w:type="spellEnd"/>
      <w:r w:rsidRPr="00FA22F8">
        <w:rPr>
          <w:lang w:val="en-US"/>
        </w:rPr>
        <w:t xml:space="preserve"> (proto3) procedure recommendations, for example:</w:t>
      </w:r>
    </w:p>
    <w:p w14:paraId="539D2F94"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 xml:space="preserve">names of </w:t>
      </w:r>
      <w:proofErr w:type="spellStart"/>
      <w:r w:rsidRPr="00FA22F8">
        <w:rPr>
          <w:lang w:val="en-US"/>
        </w:rPr>
        <w:t>enum</w:t>
      </w:r>
      <w:proofErr w:type="spellEnd"/>
      <w:r w:rsidRPr="00FA22F8">
        <w:rPr>
          <w:lang w:val="en-US"/>
        </w:rPr>
        <w:t xml:space="preserve"> values, for example </w:t>
      </w:r>
      <w:proofErr w:type="spellStart"/>
      <w:r w:rsidRPr="00FA22F8">
        <w:rPr>
          <w:lang w:val="en-US"/>
        </w:rPr>
        <w:t>enum</w:t>
      </w:r>
      <w:proofErr w:type="spellEnd"/>
      <w:r w:rsidRPr="00FA22F8">
        <w:rPr>
          <w:lang w:val="en-US"/>
        </w:rPr>
        <w:t xml:space="preserve"> value of the item </w:t>
      </w:r>
      <w:proofErr w:type="spellStart"/>
      <w:r w:rsidRPr="00FA22F8">
        <w:rPr>
          <w:i/>
          <w:lang w:val="en-US"/>
        </w:rPr>
        <w:t>validity_restriction</w:t>
      </w:r>
      <w:proofErr w:type="spellEnd"/>
      <w:r w:rsidRPr="00FA22F8">
        <w:rPr>
          <w:i/>
          <w:lang w:val="en-US"/>
        </w:rPr>
        <w:t xml:space="preserve"> = </w:t>
      </w:r>
      <w:r w:rsidRPr="00FA22F8">
        <w:rPr>
          <w:lang w:val="en-US"/>
        </w:rPr>
        <w:t xml:space="preserve">“VALIDITY_RESTRICTION_TYPE_GFS”, use the name of the common </w:t>
      </w:r>
      <w:proofErr w:type="spellStart"/>
      <w:r w:rsidRPr="00FA22F8">
        <w:rPr>
          <w:lang w:val="en-US"/>
        </w:rPr>
        <w:t>enum</w:t>
      </w:r>
      <w:proofErr w:type="spellEnd"/>
      <w:r w:rsidRPr="00FA22F8">
        <w:rPr>
          <w:lang w:val="en-US"/>
        </w:rPr>
        <w:t xml:space="preserve"> data type as a prefix – in this example it is “</w:t>
      </w:r>
      <w:proofErr w:type="spellStart"/>
      <w:r w:rsidRPr="00FA22F8">
        <w:rPr>
          <w:lang w:val="en-US"/>
        </w:rPr>
        <w:t>ValidityRestrictionType</w:t>
      </w:r>
      <w:proofErr w:type="spellEnd"/>
      <w:r w:rsidRPr="00FA22F8">
        <w:rPr>
          <w:lang w:val="en-US"/>
        </w:rPr>
        <w:t>”</w:t>
      </w:r>
    </w:p>
    <w:p w14:paraId="50371057" w14:textId="77777777" w:rsidR="009951D3" w:rsidRPr="00FA22F8" w:rsidRDefault="009951D3" w:rsidP="009951D3">
      <w:pPr>
        <w:pStyle w:val="Odstavecseseznamem"/>
        <w:numPr>
          <w:ilvl w:val="1"/>
          <w:numId w:val="31"/>
        </w:numPr>
        <w:suppressAutoHyphens w:val="0"/>
        <w:spacing w:after="60"/>
        <w:textAlignment w:val="auto"/>
        <w:rPr>
          <w:lang w:val="en-US"/>
        </w:rPr>
      </w:pPr>
      <w:proofErr w:type="gramStart"/>
      <w:r w:rsidRPr="00FA22F8">
        <w:rPr>
          <w:lang w:val="en-US"/>
        </w:rPr>
        <w:t xml:space="preserve">each  </w:t>
      </w:r>
      <w:proofErr w:type="spellStart"/>
      <w:r w:rsidRPr="00FA22F8">
        <w:rPr>
          <w:lang w:val="en-US"/>
        </w:rPr>
        <w:t>enum</w:t>
      </w:r>
      <w:proofErr w:type="spellEnd"/>
      <w:proofErr w:type="gramEnd"/>
      <w:r w:rsidRPr="00FA22F8">
        <w:rPr>
          <w:lang w:val="en-US"/>
        </w:rPr>
        <w:t xml:space="preserve"> type of </w:t>
      </w:r>
      <w:proofErr w:type="spellStart"/>
      <w:r w:rsidRPr="00FA22F8">
        <w:rPr>
          <w:lang w:val="en-US"/>
        </w:rPr>
        <w:t>protobuf</w:t>
      </w:r>
      <w:proofErr w:type="spellEnd"/>
      <w:r w:rsidRPr="00FA22F8">
        <w:rPr>
          <w:lang w:val="en-US"/>
        </w:rPr>
        <w:t xml:space="preserve"> </w:t>
      </w:r>
      <w:proofErr w:type="gramStart"/>
      <w:r w:rsidRPr="00FA22F8">
        <w:rPr>
          <w:lang w:val="en-US"/>
        </w:rPr>
        <w:t>definition  includes</w:t>
      </w:r>
      <w:proofErr w:type="gramEnd"/>
      <w:r w:rsidRPr="00FA22F8">
        <w:rPr>
          <w:lang w:val="en-US"/>
        </w:rPr>
        <w:t xml:space="preserve"> a dedicated </w:t>
      </w:r>
      <w:proofErr w:type="spellStart"/>
      <w:r w:rsidRPr="00FA22F8">
        <w:rPr>
          <w:lang w:val="en-US"/>
        </w:rPr>
        <w:t>enum</w:t>
      </w:r>
      <w:proofErr w:type="spellEnd"/>
      <w:r w:rsidRPr="00FA22F8">
        <w:rPr>
          <w:lang w:val="en-US"/>
        </w:rPr>
        <w:t xml:space="preserve"> value “_UNSPECIFIED”, which the </w:t>
      </w:r>
      <w:proofErr w:type="spellStart"/>
      <w:r w:rsidRPr="00FA22F8">
        <w:rPr>
          <w:lang w:val="en-US"/>
        </w:rPr>
        <w:t>protobuf</w:t>
      </w:r>
      <w:proofErr w:type="spellEnd"/>
      <w:r w:rsidRPr="00FA22F8">
        <w:rPr>
          <w:lang w:val="en-US"/>
        </w:rPr>
        <w:t xml:space="preserve"> framework interprets as an implicit value if the current item is empty</w:t>
      </w:r>
    </w:p>
    <w:p w14:paraId="6B7AAFB2"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 xml:space="preserve">Items with timestamp and duration values use the corresponding pre-built </w:t>
      </w:r>
      <w:proofErr w:type="spellStart"/>
      <w:r w:rsidRPr="00FA22F8">
        <w:rPr>
          <w:lang w:val="en-US"/>
        </w:rPr>
        <w:t>protobuf</w:t>
      </w:r>
      <w:proofErr w:type="spellEnd"/>
      <w:r w:rsidRPr="00FA22F8">
        <w:rPr>
          <w:lang w:val="en-US"/>
        </w:rPr>
        <w:t xml:space="preserve"> data types.</w:t>
      </w:r>
    </w:p>
    <w:p w14:paraId="5CB3348D" w14:textId="77777777" w:rsidR="009951D3" w:rsidRPr="00FA22F8" w:rsidRDefault="009951D3" w:rsidP="009951D3">
      <w:pPr>
        <w:pStyle w:val="Odstavecseseznamem"/>
        <w:numPr>
          <w:ilvl w:val="0"/>
          <w:numId w:val="33"/>
        </w:numPr>
        <w:suppressAutoHyphens w:val="0"/>
        <w:spacing w:after="60"/>
        <w:textAlignment w:val="auto"/>
        <w:rPr>
          <w:lang w:val="en-US"/>
        </w:rPr>
      </w:pPr>
      <w:r w:rsidRPr="00FA22F8">
        <w:rPr>
          <w:lang w:val="en-US"/>
        </w:rPr>
        <w:t xml:space="preserve">The naming of certain messages has been modified to increase clarity and readability (for example from the </w:t>
      </w:r>
      <w:proofErr w:type="spellStart"/>
      <w:r w:rsidRPr="00FA22F8">
        <w:rPr>
          <w:i/>
          <w:lang w:val="en-US"/>
        </w:rPr>
        <w:t>PblcTradeConfRprt</w:t>
      </w:r>
      <w:proofErr w:type="spellEnd"/>
      <w:r w:rsidRPr="00FA22F8">
        <w:rPr>
          <w:lang w:val="en-US"/>
        </w:rPr>
        <w:t xml:space="preserve"> message to the </w:t>
      </w:r>
      <w:proofErr w:type="spellStart"/>
      <w:r w:rsidRPr="00FA22F8">
        <w:rPr>
          <w:i/>
          <w:lang w:val="en-US"/>
        </w:rPr>
        <w:t>PublicTradeConfirmationRprt</w:t>
      </w:r>
      <w:proofErr w:type="spellEnd"/>
      <w:r w:rsidRPr="00FA22F8">
        <w:rPr>
          <w:i/>
          <w:lang w:val="en-US"/>
        </w:rPr>
        <w:t>)</w:t>
      </w:r>
      <w:r w:rsidRPr="00FA22F8">
        <w:rPr>
          <w:lang w:val="en-US"/>
        </w:rPr>
        <w:t>. The following rules apply to the message name postfix:</w:t>
      </w:r>
    </w:p>
    <w:p w14:paraId="61F3ECD9"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Req postfix – data request message</w:t>
      </w:r>
    </w:p>
    <w:p w14:paraId="65D222B0"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Resp postfix – response message to a request</w:t>
      </w:r>
    </w:p>
    <w:p w14:paraId="49899C51"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Rprt postfix – distributed message</w:t>
      </w:r>
    </w:p>
    <w:p w14:paraId="64C7A6A7" w14:textId="77777777" w:rsidR="009951D3" w:rsidRPr="00FA22F8" w:rsidRDefault="009951D3" w:rsidP="009951D3">
      <w:pPr>
        <w:pStyle w:val="Odstavecseseznamem"/>
        <w:numPr>
          <w:ilvl w:val="0"/>
          <w:numId w:val="34"/>
        </w:numPr>
        <w:suppressAutoHyphens w:val="0"/>
        <w:spacing w:after="60"/>
        <w:textAlignment w:val="auto"/>
        <w:rPr>
          <w:lang w:val="en-US"/>
        </w:rPr>
      </w:pPr>
      <w:r w:rsidRPr="00FA22F8">
        <w:rPr>
          <w:lang w:val="en-US"/>
        </w:rPr>
        <w:t xml:space="preserve">Each message item is, in some cases, renamed to improve clarity and </w:t>
      </w:r>
      <w:proofErr w:type="spellStart"/>
      <w:r w:rsidRPr="00FA22F8">
        <w:rPr>
          <w:lang w:val="en-US"/>
        </w:rPr>
        <w:t>reability</w:t>
      </w:r>
      <w:proofErr w:type="spellEnd"/>
      <w:r w:rsidRPr="00FA22F8">
        <w:rPr>
          <w:lang w:val="en-US"/>
        </w:rPr>
        <w:t xml:space="preserve">, using the current </w:t>
      </w:r>
      <w:proofErr w:type="spellStart"/>
      <w:r w:rsidRPr="00FA22F8">
        <w:rPr>
          <w:lang w:val="en-US"/>
        </w:rPr>
        <w:t>protobuf</w:t>
      </w:r>
      <w:proofErr w:type="spellEnd"/>
      <w:r w:rsidRPr="00FA22F8">
        <w:rPr>
          <w:lang w:val="en-US"/>
        </w:rPr>
        <w:t xml:space="preserve"> (proto3) naming recommendations:</w:t>
      </w:r>
    </w:p>
    <w:p w14:paraId="5A514D9A"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 xml:space="preserve">Items follow the </w:t>
      </w:r>
      <w:proofErr w:type="spellStart"/>
      <w:r w:rsidRPr="00FA22F8">
        <w:rPr>
          <w:i/>
          <w:lang w:val="en-US"/>
        </w:rPr>
        <w:t>lower_snake_case</w:t>
      </w:r>
      <w:proofErr w:type="spellEnd"/>
      <w:r w:rsidRPr="00FA22F8">
        <w:rPr>
          <w:lang w:val="en-US"/>
        </w:rPr>
        <w:t xml:space="preserve"> naming </w:t>
      </w:r>
      <w:proofErr w:type="gramStart"/>
      <w:r w:rsidRPr="00FA22F8">
        <w:rPr>
          <w:lang w:val="en-US"/>
        </w:rPr>
        <w:t>convention ,</w:t>
      </w:r>
      <w:proofErr w:type="gramEnd"/>
      <w:r w:rsidRPr="00FA22F8">
        <w:rPr>
          <w:lang w:val="en-US"/>
        </w:rPr>
        <w:t xml:space="preserve"> where all letters are lowercase and words are separated by an underscore</w:t>
      </w:r>
    </w:p>
    <w:p w14:paraId="7C1AED3A"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 xml:space="preserve">The </w:t>
      </w:r>
      <w:proofErr w:type="spellStart"/>
      <w:r w:rsidRPr="00FA22F8">
        <w:rPr>
          <w:lang w:val="en-US"/>
        </w:rPr>
        <w:t>enum</w:t>
      </w:r>
      <w:proofErr w:type="spellEnd"/>
      <w:r w:rsidRPr="00FA22F8">
        <w:rPr>
          <w:lang w:val="en-US"/>
        </w:rPr>
        <w:t xml:space="preserve"> values of the </w:t>
      </w:r>
      <w:proofErr w:type="spellStart"/>
      <w:r w:rsidRPr="00FA22F8">
        <w:rPr>
          <w:lang w:val="en-US"/>
        </w:rPr>
        <w:t>enum</w:t>
      </w:r>
      <w:proofErr w:type="spellEnd"/>
      <w:r w:rsidRPr="00FA22F8">
        <w:rPr>
          <w:lang w:val="en-US"/>
        </w:rPr>
        <w:t>-type items follow the CAPITALS_WITH_UNDERSCORES naming convention</w:t>
      </w:r>
    </w:p>
    <w:p w14:paraId="300BB392" w14:textId="5CE40901"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lastRenderedPageBreak/>
        <w:t xml:space="preserve">In case where items contain a value field (with cardinality &gt; 1), the name uses the English plural form with the letter “s” at the end (for example the structure </w:t>
      </w:r>
      <w:r w:rsidR="00EA0D09">
        <w:rPr>
          <w:i/>
          <w:iCs/>
          <w:lang w:val="en-US"/>
        </w:rPr>
        <w:t>bid</w:t>
      </w:r>
      <w:r w:rsidRPr="00FA22F8">
        <w:rPr>
          <w:i/>
          <w:lang w:val="en-US"/>
        </w:rPr>
        <w:t>s</w:t>
      </w:r>
      <w:r w:rsidRPr="00FA22F8">
        <w:rPr>
          <w:lang w:val="en-US"/>
        </w:rPr>
        <w:t xml:space="preserve"> within the </w:t>
      </w:r>
      <w:proofErr w:type="spellStart"/>
      <w:r w:rsidRPr="00FA22F8">
        <w:rPr>
          <w:i/>
          <w:lang w:val="en-US"/>
        </w:rPr>
        <w:t>AddOrderReq</w:t>
      </w:r>
      <w:proofErr w:type="spellEnd"/>
      <w:r w:rsidRPr="00FA22F8">
        <w:rPr>
          <w:i/>
          <w:lang w:val="en-US"/>
        </w:rPr>
        <w:t xml:space="preserve"> </w:t>
      </w:r>
      <w:r w:rsidRPr="00FA22F8">
        <w:rPr>
          <w:lang w:val="en-US"/>
        </w:rPr>
        <w:t>message)</w:t>
      </w:r>
    </w:p>
    <w:p w14:paraId="4BF4B849" w14:textId="77777777" w:rsidR="009951D3" w:rsidRPr="00FA22F8" w:rsidRDefault="009951D3" w:rsidP="009951D3">
      <w:pPr>
        <w:pStyle w:val="Odstavecseseznamem"/>
        <w:numPr>
          <w:ilvl w:val="0"/>
          <w:numId w:val="35"/>
        </w:numPr>
        <w:suppressAutoHyphens w:val="0"/>
        <w:spacing w:after="60"/>
        <w:textAlignment w:val="auto"/>
        <w:rPr>
          <w:lang w:val="en-US"/>
        </w:rPr>
      </w:pPr>
      <w:r w:rsidRPr="00FA22F8">
        <w:rPr>
          <w:lang w:val="en-US"/>
        </w:rPr>
        <w:t>Message cleanup – certain obsolete items have been removed, such as:</w:t>
      </w:r>
    </w:p>
    <w:p w14:paraId="064EB6F8"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 xml:space="preserve">Items that include field encapsulation into different structures, for example: </w:t>
      </w:r>
      <w:proofErr w:type="spellStart"/>
      <w:r w:rsidRPr="00FA22F8">
        <w:rPr>
          <w:i/>
          <w:lang w:val="en-US"/>
        </w:rPr>
        <w:t>OrdrlList</w:t>
      </w:r>
      <w:proofErr w:type="spellEnd"/>
      <w:r w:rsidRPr="00FA22F8">
        <w:rPr>
          <w:i/>
          <w:lang w:val="en-US"/>
        </w:rPr>
        <w:t xml:space="preserve">, </w:t>
      </w:r>
      <w:proofErr w:type="spellStart"/>
      <w:r w:rsidRPr="00FA22F8">
        <w:rPr>
          <w:i/>
          <w:lang w:val="en-US"/>
        </w:rPr>
        <w:t>MktAreaList</w:t>
      </w:r>
      <w:proofErr w:type="spellEnd"/>
      <w:r w:rsidRPr="00FA22F8">
        <w:rPr>
          <w:i/>
          <w:lang w:val="en-US"/>
        </w:rPr>
        <w:t xml:space="preserve">, </w:t>
      </w:r>
      <w:proofErr w:type="spellStart"/>
      <w:r w:rsidRPr="00FA22F8">
        <w:rPr>
          <w:i/>
          <w:lang w:val="en-US"/>
        </w:rPr>
        <w:t>MsgList</w:t>
      </w:r>
      <w:proofErr w:type="spellEnd"/>
      <w:r w:rsidRPr="00FA22F8">
        <w:rPr>
          <w:lang w:val="en-US"/>
        </w:rPr>
        <w:t xml:space="preserve"> etc.</w:t>
      </w:r>
    </w:p>
    <w:p w14:paraId="14CDF188" w14:textId="77777777" w:rsidR="009951D3" w:rsidRDefault="009951D3" w:rsidP="009951D3">
      <w:pPr>
        <w:pStyle w:val="Odstavecseseznamem"/>
        <w:numPr>
          <w:ilvl w:val="1"/>
          <w:numId w:val="31"/>
        </w:numPr>
        <w:suppressAutoHyphens w:val="0"/>
        <w:spacing w:after="60"/>
        <w:textAlignment w:val="auto"/>
        <w:rPr>
          <w:lang w:val="en-US"/>
        </w:rPr>
      </w:pPr>
      <w:r w:rsidRPr="00FA22F8">
        <w:rPr>
          <w:lang w:val="en-US"/>
        </w:rPr>
        <w:t xml:space="preserve">Removal of a </w:t>
      </w:r>
      <w:proofErr w:type="spellStart"/>
      <w:r w:rsidRPr="00FA22F8">
        <w:rPr>
          <w:i/>
          <w:lang w:val="en-US"/>
        </w:rPr>
        <w:t>clientData</w:t>
      </w:r>
      <w:proofErr w:type="spellEnd"/>
      <w:r w:rsidRPr="00FA22F8">
        <w:rPr>
          <w:lang w:val="en-US"/>
        </w:rPr>
        <w:t xml:space="preserve"> structure from the header of all </w:t>
      </w:r>
      <w:proofErr w:type="spellStart"/>
      <w:r w:rsidRPr="00FA22F8">
        <w:rPr>
          <w:i/>
          <w:lang w:val="en-US"/>
        </w:rPr>
        <w:t>standard_header</w:t>
      </w:r>
      <w:proofErr w:type="spellEnd"/>
      <w:r w:rsidRPr="00FA22F8">
        <w:rPr>
          <w:lang w:val="en-US"/>
        </w:rPr>
        <w:t xml:space="preserve"> messages, </w:t>
      </w:r>
      <w:proofErr w:type="gramStart"/>
      <w:r w:rsidRPr="00FA22F8">
        <w:rPr>
          <w:lang w:val="en-US"/>
        </w:rPr>
        <w:t>with the exception of</w:t>
      </w:r>
      <w:proofErr w:type="gramEnd"/>
      <w:r w:rsidRPr="00FA22F8">
        <w:rPr>
          <w:lang w:val="en-US"/>
        </w:rPr>
        <w:t xml:space="preserve"> retaining one item from this structure – </w:t>
      </w:r>
      <w:proofErr w:type="spellStart"/>
      <w:r w:rsidRPr="00FA22F8">
        <w:rPr>
          <w:i/>
          <w:lang w:val="en-US"/>
        </w:rPr>
        <w:t>client_correlation_id</w:t>
      </w:r>
      <w:proofErr w:type="spellEnd"/>
      <w:r w:rsidRPr="00FA22F8">
        <w:rPr>
          <w:lang w:val="en-US"/>
        </w:rPr>
        <w:t xml:space="preserve">, which is now placed at the same level as the </w:t>
      </w:r>
      <w:proofErr w:type="spellStart"/>
      <w:r w:rsidRPr="00FA22F8">
        <w:rPr>
          <w:i/>
          <w:lang w:val="en-US"/>
        </w:rPr>
        <w:t>market_id</w:t>
      </w:r>
      <w:proofErr w:type="spellEnd"/>
      <w:r w:rsidRPr="00FA22F8">
        <w:rPr>
          <w:i/>
          <w:lang w:val="en-US"/>
        </w:rPr>
        <w:t xml:space="preserve"> </w:t>
      </w:r>
      <w:r w:rsidRPr="00FA22F8">
        <w:rPr>
          <w:lang w:val="en-US"/>
        </w:rPr>
        <w:t>item</w:t>
      </w:r>
    </w:p>
    <w:p w14:paraId="48E6B0F9" w14:textId="755F7DCA" w:rsidR="00EC572B" w:rsidRDefault="00EC572B" w:rsidP="00EC572B">
      <w:pPr>
        <w:spacing w:after="60"/>
        <w:ind w:left="360"/>
        <w:rPr>
          <w:lang w:val="en-US"/>
        </w:rPr>
      </w:pPr>
      <w:r w:rsidRPr="00EC572B">
        <w:rPr>
          <w:lang w:val="en-US"/>
        </w:rPr>
        <w:t xml:space="preserve">The order of items in individual messages is determined by the definition </w:t>
      </w:r>
      <w:proofErr w:type="spellStart"/>
      <w:r w:rsidRPr="00EC572B">
        <w:rPr>
          <w:lang w:val="en-US"/>
        </w:rPr>
        <w:t>protobuf</w:t>
      </w:r>
      <w:proofErr w:type="spellEnd"/>
      <w:r w:rsidRPr="00EC572B">
        <w:rPr>
          <w:lang w:val="en-US"/>
        </w:rPr>
        <w:t xml:space="preserve"> </w:t>
      </w:r>
      <w:proofErr w:type="gramStart"/>
      <w:r w:rsidRPr="00EC572B">
        <w:rPr>
          <w:lang w:val="en-US"/>
        </w:rPr>
        <w:t>(.proto</w:t>
      </w:r>
      <w:proofErr w:type="gramEnd"/>
      <w:r w:rsidRPr="00EC572B">
        <w:rPr>
          <w:lang w:val="en-US"/>
        </w:rPr>
        <w:t xml:space="preserve">) file, see </w:t>
      </w:r>
      <w:r>
        <w:rPr>
          <w:lang w:val="en-US"/>
        </w:rPr>
        <w:fldChar w:fldCharType="begin"/>
      </w:r>
      <w:r>
        <w:rPr>
          <w:lang w:val="en-US"/>
        </w:rPr>
        <w:instrText xml:space="preserve"> REF _Ref216102052 \r \h </w:instrText>
      </w:r>
      <w:r>
        <w:rPr>
          <w:lang w:val="en-US"/>
        </w:rPr>
      </w:r>
      <w:r>
        <w:rPr>
          <w:lang w:val="en-US"/>
        </w:rPr>
        <w:fldChar w:fldCharType="separate"/>
      </w:r>
      <w:r w:rsidR="003A5569">
        <w:rPr>
          <w:lang w:val="en-US"/>
        </w:rPr>
        <w:t>[4]</w:t>
      </w:r>
      <w:r>
        <w:rPr>
          <w:lang w:val="en-US"/>
        </w:rPr>
        <w:fldChar w:fldCharType="end"/>
      </w:r>
      <w:r w:rsidRPr="00EC572B">
        <w:rPr>
          <w:lang w:val="en-US"/>
        </w:rPr>
        <w:t>; the order of items given in the AK manual is not binding.</w:t>
      </w:r>
    </w:p>
    <w:p w14:paraId="0C079EFC" w14:textId="77777777" w:rsidR="00EC572B" w:rsidRPr="00EC572B" w:rsidRDefault="00EC572B" w:rsidP="00EC572B">
      <w:pPr>
        <w:spacing w:after="60"/>
        <w:ind w:left="360"/>
        <w:rPr>
          <w:lang w:val="en-US"/>
        </w:rPr>
      </w:pPr>
    </w:p>
    <w:p w14:paraId="3BB7B30B" w14:textId="7D02315C" w:rsidR="009951D3" w:rsidRPr="00FA22F8" w:rsidRDefault="009951D3" w:rsidP="009951D3">
      <w:pPr>
        <w:spacing w:after="60"/>
        <w:ind w:left="360"/>
        <w:rPr>
          <w:lang w:val="en-US"/>
        </w:rPr>
      </w:pPr>
      <w:r w:rsidRPr="00FA22F8">
        <w:rPr>
          <w:lang w:val="en-US"/>
        </w:rPr>
        <w:t xml:space="preserve">Note: modifications compared to the original XML format in the naming of messages, items, data types and </w:t>
      </w:r>
      <w:proofErr w:type="spellStart"/>
      <w:r w:rsidRPr="00FA22F8">
        <w:rPr>
          <w:lang w:val="en-US"/>
        </w:rPr>
        <w:t>enum</w:t>
      </w:r>
      <w:proofErr w:type="spellEnd"/>
      <w:r w:rsidRPr="00FA22F8">
        <w:rPr>
          <w:lang w:val="en-US"/>
        </w:rPr>
        <w:t xml:space="preserve"> types are not represented in this document. Nevertheless these modifications compared to the original XML format are evident from the document </w:t>
      </w:r>
      <w:r w:rsidR="00004DC9">
        <w:rPr>
          <w:b/>
          <w:bCs/>
        </w:rPr>
        <w:fldChar w:fldCharType="begin"/>
      </w:r>
      <w:r w:rsidR="00004DC9">
        <w:rPr>
          <w:lang w:val="en-US"/>
        </w:rPr>
        <w:instrText xml:space="preserve"> REF _Ref216102052 \r \h </w:instrText>
      </w:r>
      <w:r w:rsidR="00004DC9">
        <w:rPr>
          <w:b/>
          <w:bCs/>
        </w:rPr>
      </w:r>
      <w:r w:rsidR="00004DC9">
        <w:rPr>
          <w:b/>
          <w:bCs/>
        </w:rPr>
        <w:fldChar w:fldCharType="separate"/>
      </w:r>
      <w:r w:rsidR="003A5569">
        <w:rPr>
          <w:lang w:val="en-US"/>
        </w:rPr>
        <w:t>[4]</w:t>
      </w:r>
      <w:r w:rsidR="00004DC9">
        <w:rPr>
          <w:b/>
          <w:bCs/>
        </w:rPr>
        <w:fldChar w:fldCharType="end"/>
      </w:r>
      <w:r w:rsidRPr="00FA22F8">
        <w:rPr>
          <w:lang w:val="en-US"/>
        </w:rPr>
        <w:t xml:space="preserve">, which maps the OTECOM message items from the original XML format to the new </w:t>
      </w:r>
      <w:proofErr w:type="spellStart"/>
      <w:r w:rsidRPr="00FA22F8">
        <w:rPr>
          <w:lang w:val="en-US"/>
        </w:rPr>
        <w:t>protobuf</w:t>
      </w:r>
      <w:proofErr w:type="spellEnd"/>
      <w:r w:rsidRPr="00FA22F8">
        <w:rPr>
          <w:lang w:val="en-US"/>
        </w:rPr>
        <w:t xml:space="preserve"> (proto3) format with changes to the message, item, data type and </w:t>
      </w:r>
      <w:proofErr w:type="spellStart"/>
      <w:r w:rsidRPr="00FA22F8">
        <w:rPr>
          <w:lang w:val="en-US"/>
        </w:rPr>
        <w:t>enum</w:t>
      </w:r>
      <w:proofErr w:type="spellEnd"/>
      <w:r w:rsidRPr="00FA22F8">
        <w:rPr>
          <w:lang w:val="en-US"/>
        </w:rPr>
        <w:t xml:space="preserve"> type names. Modifications are highlighted in red.</w:t>
      </w:r>
    </w:p>
    <w:p w14:paraId="7A4CC715" w14:textId="311704DE" w:rsidR="00256234" w:rsidRPr="00FA22F8" w:rsidRDefault="00256234" w:rsidP="00902788">
      <w:pPr>
        <w:spacing w:after="0"/>
        <w:rPr>
          <w:lang w:val="en-US"/>
        </w:rPr>
      </w:pPr>
      <w:bookmarkStart w:id="311" w:name="_Toc317614423"/>
      <w:bookmarkStart w:id="312" w:name="_Toc412542508"/>
      <w:bookmarkEnd w:id="303"/>
      <w:bookmarkEnd w:id="304"/>
      <w:bookmarkEnd w:id="305"/>
      <w:bookmarkEnd w:id="306"/>
      <w:bookmarkEnd w:id="307"/>
      <w:bookmarkEnd w:id="308"/>
      <w:bookmarkEnd w:id="309"/>
      <w:bookmarkEnd w:id="310"/>
    </w:p>
    <w:p w14:paraId="45A3E148" w14:textId="77777777" w:rsidR="009951D3" w:rsidRDefault="009951D3" w:rsidP="002018EC">
      <w:pPr>
        <w:pStyle w:val="Nadpis3"/>
        <w:rPr>
          <w:lang w:val="en-US"/>
        </w:rPr>
      </w:pPr>
      <w:bookmarkStart w:id="313" w:name="_Toc214546283"/>
      <w:bookmarkStart w:id="314" w:name="_Toc214546387"/>
      <w:bookmarkStart w:id="315" w:name="_Toc228801727"/>
      <w:bookmarkStart w:id="316" w:name="_Toc418165592"/>
      <w:bookmarkStart w:id="317" w:name="_Toc419206630"/>
      <w:bookmarkStart w:id="318" w:name="_Toc419212638"/>
      <w:bookmarkStart w:id="319" w:name="_Toc430271209"/>
      <w:bookmarkStart w:id="320" w:name="_Toc93303177"/>
      <w:bookmarkStart w:id="321" w:name="_Toc203567304"/>
      <w:bookmarkStart w:id="322" w:name="_Toc203996345"/>
      <w:bookmarkStart w:id="323" w:name="_Toc203997544"/>
      <w:r w:rsidRPr="00FA22F8">
        <w:rPr>
          <w:lang w:val="en-US"/>
        </w:rPr>
        <w:t>General requests and responses</w:t>
      </w:r>
      <w:bookmarkEnd w:id="313"/>
      <w:bookmarkEnd w:id="314"/>
      <w:bookmarkEnd w:id="315"/>
      <w:r w:rsidRPr="00FA22F8">
        <w:rPr>
          <w:lang w:val="en-US"/>
        </w:rPr>
        <w:t xml:space="preserve"> </w:t>
      </w:r>
    </w:p>
    <w:p w14:paraId="39D140B7" w14:textId="77777777" w:rsidR="00D12AA6" w:rsidRPr="00D12AA6" w:rsidRDefault="00D12AA6" w:rsidP="00D12AA6">
      <w:pPr>
        <w:pStyle w:val="Odstavecseseznamem"/>
        <w:keepNext/>
        <w:keepLines/>
        <w:numPr>
          <w:ilvl w:val="0"/>
          <w:numId w:val="46"/>
        </w:numPr>
        <w:spacing w:before="40"/>
        <w:outlineLvl w:val="3"/>
        <w:rPr>
          <w:vanish/>
        </w:rPr>
      </w:pPr>
    </w:p>
    <w:p w14:paraId="14760BCB" w14:textId="77777777" w:rsidR="00D12AA6" w:rsidRPr="00D12AA6" w:rsidRDefault="00D12AA6" w:rsidP="00D12AA6">
      <w:pPr>
        <w:pStyle w:val="Odstavecseseznamem"/>
        <w:keepNext/>
        <w:keepLines/>
        <w:numPr>
          <w:ilvl w:val="0"/>
          <w:numId w:val="46"/>
        </w:numPr>
        <w:spacing w:before="40"/>
        <w:outlineLvl w:val="3"/>
        <w:rPr>
          <w:vanish/>
        </w:rPr>
      </w:pPr>
    </w:p>
    <w:p w14:paraId="4BB4478D" w14:textId="77777777" w:rsidR="00D12AA6" w:rsidRPr="00D12AA6" w:rsidRDefault="00D12AA6" w:rsidP="00D12AA6">
      <w:pPr>
        <w:pStyle w:val="Odstavecseseznamem"/>
        <w:keepNext/>
        <w:keepLines/>
        <w:numPr>
          <w:ilvl w:val="1"/>
          <w:numId w:val="46"/>
        </w:numPr>
        <w:spacing w:before="40"/>
        <w:outlineLvl w:val="3"/>
        <w:rPr>
          <w:vanish/>
        </w:rPr>
      </w:pPr>
    </w:p>
    <w:p w14:paraId="0543D29B" w14:textId="77777777" w:rsidR="00D12AA6" w:rsidRPr="00D12AA6" w:rsidRDefault="00D12AA6" w:rsidP="00D12AA6">
      <w:pPr>
        <w:pStyle w:val="Odstavecseseznamem"/>
        <w:keepNext/>
        <w:keepLines/>
        <w:numPr>
          <w:ilvl w:val="1"/>
          <w:numId w:val="46"/>
        </w:numPr>
        <w:spacing w:before="40"/>
        <w:outlineLvl w:val="3"/>
        <w:rPr>
          <w:vanish/>
        </w:rPr>
      </w:pPr>
    </w:p>
    <w:p w14:paraId="30705785" w14:textId="77777777" w:rsidR="00D12AA6" w:rsidRPr="00D12AA6" w:rsidRDefault="00D12AA6" w:rsidP="00D12AA6">
      <w:pPr>
        <w:pStyle w:val="Odstavecseseznamem"/>
        <w:keepNext/>
        <w:keepLines/>
        <w:numPr>
          <w:ilvl w:val="1"/>
          <w:numId w:val="46"/>
        </w:numPr>
        <w:spacing w:before="40"/>
        <w:outlineLvl w:val="3"/>
        <w:rPr>
          <w:vanish/>
        </w:rPr>
      </w:pPr>
    </w:p>
    <w:p w14:paraId="30AE3A29" w14:textId="77777777" w:rsidR="00D12AA6" w:rsidRPr="00D12AA6" w:rsidRDefault="00D12AA6" w:rsidP="00D12AA6">
      <w:pPr>
        <w:pStyle w:val="Odstavecseseznamem"/>
        <w:keepNext/>
        <w:keepLines/>
        <w:numPr>
          <w:ilvl w:val="1"/>
          <w:numId w:val="46"/>
        </w:numPr>
        <w:spacing w:before="40"/>
        <w:outlineLvl w:val="3"/>
        <w:rPr>
          <w:vanish/>
        </w:rPr>
      </w:pPr>
    </w:p>
    <w:p w14:paraId="5E6CFB7D" w14:textId="77777777" w:rsidR="00D12AA6" w:rsidRPr="00D12AA6" w:rsidRDefault="00D12AA6" w:rsidP="00D12AA6">
      <w:pPr>
        <w:pStyle w:val="Odstavecseseznamem"/>
        <w:keepNext/>
        <w:keepLines/>
        <w:numPr>
          <w:ilvl w:val="1"/>
          <w:numId w:val="46"/>
        </w:numPr>
        <w:spacing w:before="40"/>
        <w:outlineLvl w:val="3"/>
        <w:rPr>
          <w:vanish/>
        </w:rPr>
      </w:pPr>
    </w:p>
    <w:p w14:paraId="082827E7" w14:textId="77777777" w:rsidR="00D12AA6" w:rsidRPr="00D12AA6" w:rsidRDefault="00D12AA6" w:rsidP="00D12AA6">
      <w:pPr>
        <w:pStyle w:val="Odstavecseseznamem"/>
        <w:keepNext/>
        <w:keepLines/>
        <w:numPr>
          <w:ilvl w:val="1"/>
          <w:numId w:val="46"/>
        </w:numPr>
        <w:spacing w:before="40"/>
        <w:outlineLvl w:val="3"/>
        <w:rPr>
          <w:vanish/>
        </w:rPr>
      </w:pPr>
    </w:p>
    <w:p w14:paraId="265383FC" w14:textId="77777777" w:rsidR="00D12AA6" w:rsidRPr="00D12AA6" w:rsidRDefault="00D12AA6" w:rsidP="00D12AA6">
      <w:pPr>
        <w:pStyle w:val="Odstavecseseznamem"/>
        <w:keepNext/>
        <w:keepLines/>
        <w:numPr>
          <w:ilvl w:val="1"/>
          <w:numId w:val="46"/>
        </w:numPr>
        <w:spacing w:before="40"/>
        <w:outlineLvl w:val="3"/>
        <w:rPr>
          <w:vanish/>
        </w:rPr>
      </w:pPr>
    </w:p>
    <w:p w14:paraId="7C0FCBE4" w14:textId="77777777" w:rsidR="00D12AA6" w:rsidRPr="00D12AA6" w:rsidRDefault="00D12AA6" w:rsidP="00D12AA6">
      <w:pPr>
        <w:pStyle w:val="Odstavecseseznamem"/>
        <w:keepNext/>
        <w:keepLines/>
        <w:numPr>
          <w:ilvl w:val="1"/>
          <w:numId w:val="46"/>
        </w:numPr>
        <w:spacing w:before="40"/>
        <w:outlineLvl w:val="3"/>
        <w:rPr>
          <w:vanish/>
        </w:rPr>
      </w:pPr>
    </w:p>
    <w:p w14:paraId="0302F935" w14:textId="77777777" w:rsidR="00D12AA6" w:rsidRPr="00D12AA6" w:rsidRDefault="00D12AA6" w:rsidP="00D12AA6">
      <w:pPr>
        <w:pStyle w:val="Odstavecseseznamem"/>
        <w:keepNext/>
        <w:keepLines/>
        <w:numPr>
          <w:ilvl w:val="2"/>
          <w:numId w:val="46"/>
        </w:numPr>
        <w:spacing w:before="40"/>
        <w:outlineLvl w:val="3"/>
        <w:rPr>
          <w:vanish/>
        </w:rPr>
      </w:pPr>
    </w:p>
    <w:p w14:paraId="6506AFD1" w14:textId="77777777" w:rsidR="008A401D" w:rsidRPr="00491D65" w:rsidRDefault="008A401D" w:rsidP="005710ED">
      <w:pPr>
        <w:pStyle w:val="Nadpis4"/>
      </w:pPr>
      <w:bookmarkStart w:id="324" w:name="_Toc405307471"/>
      <w:bookmarkEnd w:id="311"/>
      <w:bookmarkEnd w:id="312"/>
      <w:bookmarkEnd w:id="316"/>
      <w:bookmarkEnd w:id="317"/>
      <w:bookmarkEnd w:id="318"/>
      <w:bookmarkEnd w:id="319"/>
      <w:bookmarkEnd w:id="320"/>
      <w:bookmarkEnd w:id="321"/>
      <w:bookmarkEnd w:id="322"/>
      <w:bookmarkEnd w:id="323"/>
      <w:bookmarkEnd w:id="324"/>
      <w:r w:rsidRPr="00491D65">
        <w:t>Login Request (</w:t>
      </w:r>
      <w:proofErr w:type="spellStart"/>
      <w:r w:rsidRPr="00491D65">
        <w:t>LoginReq</w:t>
      </w:r>
      <w:proofErr w:type="spellEnd"/>
      <w:r w:rsidRPr="00491D65">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6028FBE7"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C93E0EF" w14:textId="77777777" w:rsidR="008A401D" w:rsidRPr="00FA22F8" w:rsidRDefault="008A401D" w:rsidP="00D05187">
            <w:pPr>
              <w:pStyle w:val="Table-Header"/>
              <w:spacing w:before="0" w:after="0"/>
              <w:jc w:val="left"/>
            </w:pPr>
            <w:proofErr w:type="spellStart"/>
            <w:r w:rsidRPr="00FA22F8">
              <w:t>LoginReq</w:t>
            </w:r>
            <w:proofErr w:type="spellEnd"/>
          </w:p>
        </w:tc>
      </w:tr>
      <w:tr w:rsidR="008A401D" w:rsidRPr="00906E8B" w14:paraId="7FB388F9"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54A6E9"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D93F1E5" w14:textId="77777777" w:rsidR="008A401D" w:rsidRPr="00FA22F8" w:rsidRDefault="008A401D" w:rsidP="00D05187">
            <w:pPr>
              <w:pStyle w:val="Tablecontent"/>
            </w:pPr>
            <w:r w:rsidRPr="00FA22F8">
              <w:rPr>
                <w:szCs w:val="22"/>
              </w:rPr>
              <w:t>Inquiry Request</w:t>
            </w:r>
          </w:p>
        </w:tc>
      </w:tr>
      <w:tr w:rsidR="008A401D" w:rsidRPr="00906E8B" w14:paraId="33DF1429"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9AADCC"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A0A2FF8" w14:textId="77777777" w:rsidR="008A401D" w:rsidRPr="00FA22F8" w:rsidRDefault="008A401D" w:rsidP="00D05187">
            <w:pPr>
              <w:pStyle w:val="Tablecontent"/>
              <w:rPr>
                <w:szCs w:val="22"/>
              </w:rPr>
            </w:pPr>
            <w:r w:rsidRPr="00FA22F8">
              <w:rPr>
                <w:szCs w:val="22"/>
              </w:rPr>
              <w:t>&lt;All&gt;</w:t>
            </w:r>
          </w:p>
        </w:tc>
      </w:tr>
      <w:tr w:rsidR="008A401D" w:rsidRPr="00906E8B" w14:paraId="4468CEC4"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154549"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0FB393"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1369AFE0"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D1102C"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6608BB" w14:textId="77777777" w:rsidR="008A401D" w:rsidRPr="00FA22F8" w:rsidRDefault="008A401D" w:rsidP="00D05187">
            <w:pPr>
              <w:pStyle w:val="Tablecontent"/>
              <w:rPr>
                <w:rFonts w:ascii="Courier New" w:hAnsi="Courier New" w:cs="Courier New"/>
              </w:rPr>
            </w:pPr>
            <w:r w:rsidRPr="00FA22F8">
              <w:rPr>
                <w:szCs w:val="22"/>
              </w:rPr>
              <w:t>3/20</w:t>
            </w:r>
          </w:p>
        </w:tc>
      </w:tr>
    </w:tbl>
    <w:p w14:paraId="588CD1DB" w14:textId="77777777" w:rsidR="008A401D" w:rsidRPr="00FA22F8" w:rsidRDefault="008A401D" w:rsidP="0037455F">
      <w:pPr>
        <w:spacing w:after="0"/>
        <w:rPr>
          <w:lang w:val="en-US"/>
        </w:rPr>
      </w:pPr>
    </w:p>
    <w:p w14:paraId="525D746B" w14:textId="77777777" w:rsidR="004F5E47" w:rsidRPr="00FA22F8" w:rsidRDefault="004F5E47" w:rsidP="004F5E47">
      <w:pPr>
        <w:rPr>
          <w:lang w:val="en-US"/>
        </w:rPr>
      </w:pPr>
      <w:r w:rsidRPr="00FA22F8">
        <w:rPr>
          <w:lang w:val="en-US"/>
        </w:rPr>
        <w:t xml:space="preserve">Login request. The system responds via the </w:t>
      </w:r>
      <w:proofErr w:type="spellStart"/>
      <w:r w:rsidRPr="00FA22F8">
        <w:rPr>
          <w:i/>
          <w:lang w:val="en-US"/>
        </w:rPr>
        <w:t>UserRprt</w:t>
      </w:r>
      <w:proofErr w:type="spellEnd"/>
      <w:r w:rsidRPr="00FA22F8">
        <w:rPr>
          <w:i/>
          <w:lang w:val="en-US"/>
        </w:rP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256234" w:rsidRPr="00906E8B" w14:paraId="5DC410B0" w14:textId="77777777" w:rsidTr="003C459A">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91E0FF2" w14:textId="77777777" w:rsidR="00256234" w:rsidRPr="00FA22F8" w:rsidRDefault="00256234" w:rsidP="003C459A">
            <w:pPr>
              <w:pStyle w:val="Table-Header"/>
              <w:keepNext/>
            </w:pPr>
            <w:r w:rsidRPr="00FA22F8">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41569327" w14:textId="77777777" w:rsidR="00256234" w:rsidRPr="00FA22F8" w:rsidRDefault="00256234" w:rsidP="003C459A">
            <w:pPr>
              <w:pStyle w:val="Table-Header"/>
              <w:keepNext/>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15809A6" w14:textId="77777777" w:rsidR="00256234" w:rsidRPr="00FA22F8" w:rsidRDefault="00256234" w:rsidP="003C459A">
            <w:pPr>
              <w:pStyle w:val="Table-Header"/>
              <w:keepNext/>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976EDEA" w14:textId="77777777" w:rsidR="00256234" w:rsidRPr="00FA22F8" w:rsidRDefault="00256234" w:rsidP="003C459A">
            <w:pPr>
              <w:pStyle w:val="Table-Header"/>
              <w:keepNext/>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291DDDD" w14:textId="77777777" w:rsidR="00256234" w:rsidRPr="00FA22F8" w:rsidRDefault="00256234" w:rsidP="003C459A">
            <w:pPr>
              <w:pStyle w:val="Table-Header"/>
              <w:keepNext/>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0F90F13" w14:textId="77777777" w:rsidR="00256234" w:rsidRPr="00FA22F8" w:rsidRDefault="00256234" w:rsidP="003C459A">
            <w:pPr>
              <w:pStyle w:val="Table-Header"/>
              <w:keepNext/>
            </w:pPr>
            <w:r w:rsidRPr="00FA22F8">
              <w:t>Short description</w:t>
            </w:r>
          </w:p>
        </w:tc>
      </w:tr>
      <w:tr w:rsidR="00256234" w:rsidRPr="00906E8B" w14:paraId="155A8805"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C1170A" w14:textId="77777777" w:rsidR="00256234" w:rsidRPr="00FA22F8" w:rsidRDefault="00256234" w:rsidP="003C459A">
            <w:pPr>
              <w:pStyle w:val="Tablecontent"/>
              <w:keepNext/>
              <w:rPr>
                <w:b/>
                <w:szCs w:val="22"/>
              </w:rPr>
            </w:pPr>
            <w:proofErr w:type="spellStart"/>
            <w:r w:rsidRPr="00FA22F8">
              <w:rPr>
                <w:b/>
                <w:szCs w:val="22"/>
              </w:rPr>
              <w:t>LoginReq</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1B9DB214" w14:textId="77777777" w:rsidR="00256234" w:rsidRPr="00FA22F8" w:rsidRDefault="00256234" w:rsidP="003C459A">
            <w:pPr>
              <w:pStyle w:val="Tablecontent"/>
              <w:keepNext/>
              <w:jc w:val="cente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C55BC5" w14:textId="77777777" w:rsidR="00256234" w:rsidRPr="00FA22F8" w:rsidRDefault="00256234" w:rsidP="003C459A">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D5E5861" w14:textId="77777777" w:rsidR="00256234" w:rsidRPr="00FA22F8" w:rsidRDefault="00256234" w:rsidP="003C459A">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771437A" w14:textId="77777777" w:rsidR="00256234" w:rsidRPr="00FA22F8" w:rsidRDefault="00256234" w:rsidP="003C459A">
            <w:pPr>
              <w:pStyle w:val="Tablecontent"/>
              <w:keepNex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F3668AC" w14:textId="77777777" w:rsidR="00256234" w:rsidRPr="00FA22F8" w:rsidRDefault="00256234" w:rsidP="003C459A">
            <w:pPr>
              <w:pStyle w:val="Tablecontent"/>
              <w:keepNext/>
              <w:rPr>
                <w:szCs w:val="22"/>
              </w:rPr>
            </w:pPr>
          </w:p>
        </w:tc>
      </w:tr>
      <w:tr w:rsidR="00256234" w:rsidRPr="00906E8B" w14:paraId="721C93FE"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D20F345" w14:textId="77777777" w:rsidR="00256234" w:rsidRPr="00FA22F8" w:rsidRDefault="00256234" w:rsidP="003C459A">
            <w:pPr>
              <w:pStyle w:val="Tablecontent"/>
              <w:keepNext/>
              <w:rPr>
                <w:b/>
                <w:i/>
                <w:szCs w:val="22"/>
              </w:rPr>
            </w:pPr>
            <w:proofErr w:type="spellStart"/>
            <w:r w:rsidRPr="00FA22F8">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421748A" w14:textId="77777777" w:rsidR="00256234" w:rsidRPr="00FA22F8" w:rsidRDefault="00256234" w:rsidP="003C459A">
            <w:pPr>
              <w:pStyle w:val="Tablecontent"/>
              <w:keepNext/>
              <w:jc w:val="center"/>
              <w:rPr>
                <w:i/>
              </w:rPr>
            </w:pPr>
            <w:r w:rsidRPr="00FA22F8">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28076C7" w14:textId="77777777" w:rsidR="00256234" w:rsidRPr="00FA22F8" w:rsidRDefault="00256234" w:rsidP="003C459A">
            <w:pPr>
              <w:pStyle w:val="Tablecontent"/>
              <w:keepNext/>
              <w:jc w:val="center"/>
              <w:rPr>
                <w:i/>
              </w:rPr>
            </w:pPr>
            <w:r w:rsidRPr="00FA22F8">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595CF3" w14:textId="77777777" w:rsidR="00256234" w:rsidRPr="00FA22F8" w:rsidRDefault="00256234" w:rsidP="003C459A">
            <w:pPr>
              <w:pStyle w:val="Tablecontent"/>
              <w:keepNext/>
              <w:jc w:val="center"/>
              <w:rPr>
                <w:i/>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04FBA02" w14:textId="77777777" w:rsidR="00256234" w:rsidRPr="00FA22F8" w:rsidRDefault="00256234" w:rsidP="003C459A">
            <w:pPr>
              <w:pStyle w:val="Tablecontent"/>
              <w:keepNext/>
              <w:rPr>
                <w:i/>
              </w:rPr>
            </w:pPr>
            <w:r w:rsidRPr="00FA22F8">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9FAF7F" w14:textId="7CC5D790" w:rsidR="00256234" w:rsidRPr="00FA22F8" w:rsidRDefault="00256234" w:rsidP="003C459A">
            <w:pPr>
              <w:pStyle w:val="Tablecontent"/>
              <w:keepNext/>
              <w:rPr>
                <w:i/>
                <w:szCs w:val="22"/>
              </w:rPr>
            </w:pPr>
            <w:r w:rsidRPr="00FA22F8">
              <w:rPr>
                <w:i/>
                <w:szCs w:val="22"/>
              </w:rPr>
              <w:t xml:space="preserve">Standard header of each message. 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13691A" w:rsidRPr="00906E8B" w14:paraId="2C3954E2"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D667707" w14:textId="77777777" w:rsidR="0013691A" w:rsidRPr="00FA22F8" w:rsidRDefault="0013691A" w:rsidP="0013691A">
            <w:pPr>
              <w:pStyle w:val="Tablecontent"/>
            </w:pPr>
            <w:r w:rsidRPr="00FA22F8">
              <w:t>user</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6EF115D7" w14:textId="77777777" w:rsidR="0013691A" w:rsidRPr="00FA22F8" w:rsidRDefault="0013691A" w:rsidP="0013691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DFD231" w14:textId="77777777" w:rsidR="0013691A" w:rsidRPr="00FA22F8" w:rsidRDefault="0013691A" w:rsidP="0013691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8F69A7" w14:textId="77777777" w:rsidR="0013691A" w:rsidRPr="00FA22F8" w:rsidRDefault="0013691A" w:rsidP="0013691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D5334B" w14:textId="77777777" w:rsidR="0013691A" w:rsidRPr="00FA22F8" w:rsidRDefault="0013691A" w:rsidP="0013691A">
            <w:pPr>
              <w:pStyle w:val="Tablecontent"/>
            </w:pPr>
            <w:r w:rsidRPr="00FA22F8">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81D6F08" w14:textId="2827178B" w:rsidR="0013691A" w:rsidRPr="00FA22F8" w:rsidRDefault="0013691A" w:rsidP="0013691A">
            <w:pPr>
              <w:pStyle w:val="Tablecontent"/>
              <w:keepNext/>
              <w:keepLines/>
              <w:widowControl w:val="0"/>
            </w:pPr>
            <w:r w:rsidRPr="00FA22F8">
              <w:t xml:space="preserve">Login ID of the user that </w:t>
            </w:r>
            <w:proofErr w:type="gramStart"/>
            <w:r w:rsidRPr="00FA22F8">
              <w:t>want</w:t>
            </w:r>
            <w:proofErr w:type="gramEnd"/>
            <w:r w:rsidRPr="00FA22F8">
              <w:t xml:space="preserve"> to login to the CS OTE system.</w:t>
            </w:r>
          </w:p>
        </w:tc>
      </w:tr>
      <w:tr w:rsidR="0013691A" w:rsidRPr="00906E8B" w14:paraId="3BB276B8"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7A3DD1" w14:textId="77777777" w:rsidR="0013691A" w:rsidRPr="00FA22F8" w:rsidRDefault="0013691A" w:rsidP="0013691A">
            <w:pPr>
              <w:pStyle w:val="Tablecontent"/>
            </w:pPr>
            <w:r w:rsidRPr="00FA22F8">
              <w:t>force</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22A23AFE" w14:textId="77777777" w:rsidR="0013691A" w:rsidRPr="00FA22F8" w:rsidRDefault="0013691A" w:rsidP="0013691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4BDE15D" w14:textId="77777777" w:rsidR="0013691A" w:rsidRPr="00FA22F8" w:rsidRDefault="0013691A" w:rsidP="0013691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37B8460" w14:textId="77777777" w:rsidR="0013691A" w:rsidRPr="00FA22F8" w:rsidRDefault="0013691A" w:rsidP="0013691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923DAC" w14:textId="77777777" w:rsidR="0013691A" w:rsidRPr="00FA22F8" w:rsidRDefault="0013691A" w:rsidP="0013691A">
            <w:pPr>
              <w:pStyle w:val="Tablecontent"/>
            </w:pPr>
            <w:r w:rsidRPr="00FA22F8">
              <w:t>Boolean</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954F7C8" w14:textId="7E7A8094" w:rsidR="0013691A" w:rsidRPr="00FA22F8" w:rsidRDefault="0013691A" w:rsidP="0013691A">
            <w:pPr>
              <w:pStyle w:val="Tablecontent"/>
              <w:keepNext/>
            </w:pPr>
            <w:r w:rsidRPr="00FA22F8">
              <w:t xml:space="preserve">Flag that indicates if this user </w:t>
            </w:r>
            <w:proofErr w:type="gramStart"/>
            <w:r w:rsidRPr="00FA22F8">
              <w:t>want</w:t>
            </w:r>
            <w:proofErr w:type="gramEnd"/>
            <w:r w:rsidRPr="00FA22F8">
              <w:t xml:space="preserve"> to force a login even if a user with the same credentials is already logged in into the CS OTE system.</w:t>
            </w:r>
          </w:p>
        </w:tc>
      </w:tr>
      <w:tr w:rsidR="0013691A" w:rsidRPr="00906E8B" w14:paraId="149D2F10"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8813A20" w14:textId="77777777" w:rsidR="0013691A" w:rsidRPr="00FA22F8" w:rsidRDefault="0013691A" w:rsidP="0013691A">
            <w:pPr>
              <w:pStyle w:val="Tablecontent"/>
            </w:pPr>
            <w:proofErr w:type="spellStart"/>
            <w:r w:rsidRPr="00FA22F8">
              <w:t>disconnect_action</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209FA9D4" w14:textId="77777777" w:rsidR="0013691A" w:rsidRPr="00FA22F8" w:rsidRDefault="0013691A" w:rsidP="0013691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842F971" w14:textId="77777777" w:rsidR="0013691A" w:rsidRPr="00FA22F8" w:rsidRDefault="0013691A" w:rsidP="0013691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C682C35" w14:textId="77777777" w:rsidR="0013691A" w:rsidRPr="00FA22F8" w:rsidRDefault="0013691A" w:rsidP="0013691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374C406" w14:textId="77777777" w:rsidR="0013691A" w:rsidRPr="00FA22F8" w:rsidRDefault="0013691A" w:rsidP="0013691A">
            <w:pPr>
              <w:pStyle w:val="Tablecontent"/>
            </w:pPr>
            <w:r w:rsidRPr="00FA22F8">
              <w:t>Enum</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EF6CD99" w14:textId="77777777" w:rsidR="0013691A" w:rsidRPr="00FA22F8" w:rsidRDefault="0013691A" w:rsidP="0013691A">
            <w:pPr>
              <w:pStyle w:val="Tablecontent"/>
            </w:pPr>
            <w:r w:rsidRPr="00FA22F8">
              <w:t>Action that will be executed in case of an unexpected connection loss between user and CS OTE system, irrespective of where the connection loss will be (user – AMQP – CS OTE system).</w:t>
            </w:r>
          </w:p>
          <w:p w14:paraId="0D3A4658" w14:textId="77777777" w:rsidR="0013691A" w:rsidRPr="00FA22F8" w:rsidRDefault="0013691A" w:rsidP="0013691A">
            <w:pPr>
              <w:pStyle w:val="Tablecontent"/>
            </w:pPr>
            <w:r w:rsidRPr="00FA22F8">
              <w:t>The following values are allowed:</w:t>
            </w:r>
          </w:p>
          <w:p w14:paraId="0FA956D8" w14:textId="77777777" w:rsidR="0013691A" w:rsidRPr="00FA22F8" w:rsidRDefault="0013691A" w:rsidP="0013691A">
            <w:pPr>
              <w:pStyle w:val="Tablecontent"/>
            </w:pPr>
            <w:r w:rsidRPr="00FA22F8">
              <w:t>"</w:t>
            </w:r>
            <w:r w:rsidRPr="00FA22F8">
              <w:rPr>
                <w:b/>
              </w:rPr>
              <w:t>DISCONNECT_ACTION_TYPE_NO</w:t>
            </w:r>
            <w:r w:rsidRPr="00FA22F8">
              <w:t>": No action is executed.</w:t>
            </w:r>
          </w:p>
          <w:p w14:paraId="3E03032A" w14:textId="17C75A24" w:rsidR="0013691A" w:rsidRPr="00FA22F8" w:rsidRDefault="0013691A" w:rsidP="00C032FA">
            <w:pPr>
              <w:pStyle w:val="Tablecontent"/>
              <w:keepNext/>
            </w:pPr>
            <w:r w:rsidRPr="00FA22F8">
              <w:t>"</w:t>
            </w:r>
            <w:r w:rsidRPr="00FA22F8">
              <w:rPr>
                <w:b/>
              </w:rPr>
              <w:t>DISCONNECT_ACTION_TYPE_DEACT_USER_ORD</w:t>
            </w:r>
            <w:r w:rsidR="0029283E">
              <w:rPr>
                <w:b/>
              </w:rPr>
              <w:t>E</w:t>
            </w:r>
            <w:r w:rsidRPr="00FA22F8">
              <w:rPr>
                <w:b/>
              </w:rPr>
              <w:t>RS</w:t>
            </w:r>
            <w:r w:rsidRPr="00FA22F8">
              <w:t>": All orders of this user will be deactivated.</w:t>
            </w:r>
          </w:p>
        </w:tc>
      </w:tr>
    </w:tbl>
    <w:p w14:paraId="3EEF3BC2" w14:textId="1754A435" w:rsidR="00C032FA" w:rsidRPr="00FA22F8" w:rsidRDefault="00C032FA" w:rsidP="00FA22F8">
      <w:pPr>
        <w:pStyle w:val="Caption1"/>
        <w:rPr>
          <w:lang w:val="en-US"/>
        </w:rPr>
      </w:pPr>
      <w:bookmarkStart w:id="325" w:name="_Toc228801753"/>
      <w:bookmarkStart w:id="326" w:name="_Toc188429259"/>
      <w:r w:rsidRPr="00FA22F8">
        <w:rPr>
          <w:lang w:val="en-US"/>
        </w:rPr>
        <w:t xml:space="preserve">Table </w:t>
      </w:r>
      <w:r w:rsidRPr="00FA22F8">
        <w:rPr>
          <w:lang w:val="en-US"/>
        </w:rPr>
        <w:fldChar w:fldCharType="begin"/>
      </w:r>
      <w:r w:rsidRPr="00784E60">
        <w:rPr>
          <w:lang w:val="en-US"/>
        </w:rPr>
        <w:instrText xml:space="preserve"> SEQ Table \* ARABIC </w:instrText>
      </w:r>
      <w:r w:rsidRPr="00FA22F8">
        <w:rPr>
          <w:lang w:val="en-US"/>
        </w:rPr>
        <w:fldChar w:fldCharType="separate"/>
      </w:r>
      <w:r w:rsidR="003A5569">
        <w:rPr>
          <w:noProof/>
          <w:lang w:val="en-US"/>
        </w:rPr>
        <w:t>5</w:t>
      </w:r>
      <w:r w:rsidRPr="00FA22F8">
        <w:rPr>
          <w:lang w:val="en-US"/>
        </w:rPr>
        <w:fldChar w:fldCharType="end"/>
      </w:r>
      <w:r w:rsidRPr="00FA22F8">
        <w:rPr>
          <w:lang w:val="en-US"/>
        </w:rPr>
        <w:t xml:space="preserve"> - Login request message structure</w:t>
      </w:r>
      <w:bookmarkEnd w:id="325"/>
    </w:p>
    <w:bookmarkEnd w:id="326"/>
    <w:p w14:paraId="138FE126" w14:textId="77777777" w:rsidR="00256234" w:rsidRPr="00FA22F8" w:rsidRDefault="00256234" w:rsidP="00256234">
      <w:pPr>
        <w:spacing w:after="0"/>
        <w:rPr>
          <w:lang w:val="en-US"/>
        </w:rPr>
      </w:pPr>
    </w:p>
    <w:p w14:paraId="0161E53E" w14:textId="74B9056B" w:rsidR="008A401D" w:rsidRPr="00D12AA6" w:rsidRDefault="008A401D" w:rsidP="005710ED">
      <w:pPr>
        <w:pStyle w:val="Nadpis4"/>
      </w:pPr>
      <w:bookmarkStart w:id="327" w:name="_Toc317614461"/>
      <w:bookmarkStart w:id="328" w:name="_Ref318294596"/>
      <w:bookmarkStart w:id="329" w:name="_Ref399858022"/>
      <w:bookmarkStart w:id="330" w:name="_Ref412479566"/>
      <w:bookmarkStart w:id="331" w:name="_Ref412479586"/>
      <w:bookmarkStart w:id="332" w:name="_Toc412542555"/>
      <w:bookmarkStart w:id="333" w:name="_Toc203997546"/>
      <w:r w:rsidRPr="00D12AA6">
        <w:lastRenderedPageBreak/>
        <w:t>User Report (</w:t>
      </w:r>
      <w:proofErr w:type="spellStart"/>
      <w:r w:rsidRPr="00D12AA6">
        <w:t>UserRprt</w:t>
      </w:r>
      <w:proofErr w:type="spellEnd"/>
      <w:r w:rsidRPr="00D12AA6">
        <w:t>)</w:t>
      </w:r>
      <w:bookmarkEnd w:id="327"/>
      <w:bookmarkEnd w:id="328"/>
      <w:bookmarkEnd w:id="329"/>
      <w:bookmarkEnd w:id="330"/>
      <w:bookmarkEnd w:id="331"/>
      <w:bookmarkEnd w:id="332"/>
      <w:bookmarkEnd w:id="333"/>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6D0500A9"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3A43153" w14:textId="77777777" w:rsidR="008A401D" w:rsidRPr="00FA22F8" w:rsidRDefault="008A401D" w:rsidP="00D05187">
            <w:pPr>
              <w:pStyle w:val="Table-Header"/>
              <w:keepNext/>
              <w:spacing w:before="0" w:after="0"/>
              <w:jc w:val="left"/>
            </w:pPr>
            <w:proofErr w:type="spellStart"/>
            <w:r w:rsidRPr="00FA22F8">
              <w:t>UserRprt</w:t>
            </w:r>
            <w:proofErr w:type="spellEnd"/>
          </w:p>
        </w:tc>
      </w:tr>
      <w:tr w:rsidR="008A401D" w:rsidRPr="00906E8B" w14:paraId="14FBB05E"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F751FC"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111912" w14:textId="77777777" w:rsidR="008A401D" w:rsidRPr="00FA22F8" w:rsidRDefault="008A401D" w:rsidP="00D05187">
            <w:pPr>
              <w:pStyle w:val="Tablecontent"/>
              <w:keepNext/>
            </w:pPr>
            <w:r w:rsidRPr="00FA22F8">
              <w:rPr>
                <w:szCs w:val="22"/>
              </w:rPr>
              <w:t>Management Response, Broadcast</w:t>
            </w:r>
          </w:p>
        </w:tc>
      </w:tr>
      <w:tr w:rsidR="008A401D" w:rsidRPr="00906E8B" w14:paraId="66033CF0"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A9BE1F" w14:textId="77777777" w:rsidR="008A401D" w:rsidRPr="00FA22F8" w:rsidRDefault="008A401D" w:rsidP="00256234">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EF790A" w14:textId="77777777" w:rsidR="008A401D" w:rsidRPr="00FA22F8" w:rsidRDefault="008A401D" w:rsidP="0037455F">
            <w:pPr>
              <w:pStyle w:val="Tablecontent"/>
              <w:keepNext/>
              <w:rPr>
                <w:szCs w:val="22"/>
              </w:rPr>
            </w:pPr>
            <w:proofErr w:type="spellStart"/>
            <w:r w:rsidRPr="00FA22F8">
              <w:rPr>
                <w:szCs w:val="22"/>
              </w:rPr>
              <w:t>LoginReq</w:t>
            </w:r>
            <w:proofErr w:type="spellEnd"/>
            <w:r w:rsidRPr="00FA22F8">
              <w:rPr>
                <w:szCs w:val="22"/>
              </w:rPr>
              <w:t xml:space="preserve"> (sent to the user-generated private response queue or a broadcast to </w:t>
            </w:r>
            <w:proofErr w:type="spellStart"/>
            <w:proofErr w:type="gramStart"/>
            <w:r w:rsidRPr="00906E8B">
              <w:rPr>
                <w:rFonts w:ascii="Courier New" w:hAnsi="Courier New" w:cs="Courier New"/>
              </w:rPr>
              <w:t>market.broadcastQueue</w:t>
            </w:r>
            <w:proofErr w:type="spellEnd"/>
            <w:proofErr w:type="gramEnd"/>
            <w:r w:rsidRPr="00906E8B">
              <w:rPr>
                <w:rFonts w:ascii="Courier New" w:hAnsi="Courier New" w:cs="Courier New"/>
              </w:rPr>
              <w:t>.&lt;login-id&gt;)</w:t>
            </w:r>
          </w:p>
        </w:tc>
      </w:tr>
      <w:tr w:rsidR="008A401D" w:rsidRPr="00906E8B" w14:paraId="3F85FC84"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45A7E5" w14:textId="77777777" w:rsidR="008A401D" w:rsidRPr="00FA22F8" w:rsidRDefault="008A401D" w:rsidP="00D05187">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C46B476" w14:textId="77777777" w:rsidR="008A401D" w:rsidRPr="00FA22F8" w:rsidRDefault="008A401D" w:rsidP="00D05187">
            <w:pPr>
              <w:pStyle w:val="Tablecontent"/>
              <w:keepNext/>
              <w:rPr>
                <w:szCs w:val="22"/>
              </w:rPr>
            </w:pPr>
            <w:r w:rsidRPr="00FA22F8">
              <w:rPr>
                <w:szCs w:val="22"/>
              </w:rPr>
              <w:t>Yes</w:t>
            </w:r>
          </w:p>
        </w:tc>
      </w:tr>
      <w:tr w:rsidR="008A401D" w:rsidRPr="00906E8B" w14:paraId="5E5A31B3"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35324A" w14:textId="77777777" w:rsidR="008A401D" w:rsidRPr="00FA22F8" w:rsidRDefault="008A401D" w:rsidP="00D05187">
            <w:pPr>
              <w:pStyle w:val="Tablecontent"/>
              <w:keepNex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DD70EA9" w14:textId="77777777" w:rsidR="008A401D" w:rsidRPr="00906E8B" w:rsidRDefault="008A401D" w:rsidP="00D05187">
            <w:pPr>
              <w:pStyle w:val="Tablecontent"/>
              <w:keepNext/>
            </w:pPr>
            <w:r w:rsidRPr="00FA22F8">
              <w:rPr>
                <w:rFonts w:ascii="Courier New" w:hAnsi="Courier New" w:cs="Courier New"/>
              </w:rPr>
              <w:t>USR_&lt;login-id&gt;</w:t>
            </w:r>
          </w:p>
        </w:tc>
      </w:tr>
      <w:tr w:rsidR="008A401D" w:rsidRPr="00906E8B" w14:paraId="692A1C53"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53184BB"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BDD892" w14:textId="77777777" w:rsidR="008A401D" w:rsidRPr="00906E8B" w:rsidRDefault="008A401D" w:rsidP="00D05187">
            <w:pPr>
              <w:pStyle w:val="Tablecontent"/>
            </w:pPr>
            <w:r w:rsidRPr="00906E8B">
              <w:t>&lt;All&gt;</w:t>
            </w:r>
          </w:p>
        </w:tc>
      </w:tr>
    </w:tbl>
    <w:p w14:paraId="0F8D7A57" w14:textId="77777777" w:rsidR="008A401D" w:rsidRPr="00FA22F8" w:rsidRDefault="008A401D" w:rsidP="0037455F">
      <w:pPr>
        <w:spacing w:after="0"/>
        <w:rPr>
          <w:lang w:val="en-US"/>
        </w:rPr>
      </w:pPr>
    </w:p>
    <w:p w14:paraId="774A24F0" w14:textId="77777777" w:rsidR="004F5E47" w:rsidRPr="00FA22F8" w:rsidRDefault="004F5E47" w:rsidP="004F5E47">
      <w:pPr>
        <w:rPr>
          <w:lang w:val="en-US"/>
        </w:rPr>
      </w:pPr>
      <w:r w:rsidRPr="00FA22F8">
        <w:rPr>
          <w:lang w:val="en-US"/>
        </w:rPr>
        <w:t xml:space="preserve">This message contains the basic user attributes. The </w:t>
      </w:r>
      <w:proofErr w:type="spellStart"/>
      <w:r w:rsidRPr="00FA22F8">
        <w:rPr>
          <w:i/>
          <w:lang w:val="en-US"/>
        </w:rPr>
        <w:t>UserRprt</w:t>
      </w:r>
      <w:proofErr w:type="spellEnd"/>
      <w:r w:rsidRPr="00FA22F8">
        <w:rPr>
          <w:lang w:val="en-US"/>
        </w:rPr>
        <w:t xml:space="preserve"> message is returned as a response to the </w:t>
      </w:r>
      <w:proofErr w:type="spellStart"/>
      <w:r w:rsidRPr="00FA22F8">
        <w:rPr>
          <w:i/>
          <w:lang w:val="en-US"/>
        </w:rPr>
        <w:t>LoginReq</w:t>
      </w:r>
      <w:proofErr w:type="spellEnd"/>
      <w:r w:rsidRPr="00FA22F8">
        <w:rPr>
          <w:lang w:val="en-US"/>
        </w:rPr>
        <w:t xml:space="preserve"> and is also distributed when a configuration modification of a user’s product assignment occurs.</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1559"/>
        <w:gridCol w:w="709"/>
        <w:gridCol w:w="425"/>
        <w:gridCol w:w="425"/>
        <w:gridCol w:w="851"/>
        <w:gridCol w:w="4819"/>
        <w:gridCol w:w="33"/>
      </w:tblGrid>
      <w:tr w:rsidR="00952CED" w:rsidRPr="00906E8B" w14:paraId="31980797" w14:textId="77777777" w:rsidTr="00952CED">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49D1B0C" w14:textId="77777777" w:rsidR="00256234" w:rsidRPr="00FA22F8" w:rsidRDefault="00256234" w:rsidP="003C459A">
            <w:pPr>
              <w:pStyle w:val="Table-Header"/>
              <w:keepNext/>
              <w:keepLines/>
              <w:widowControl w:val="0"/>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A237844" w14:textId="77777777" w:rsidR="00256234" w:rsidRPr="00FA22F8" w:rsidRDefault="00256234" w:rsidP="003C459A">
            <w:pPr>
              <w:pStyle w:val="Table-Header"/>
              <w:keepNext/>
              <w:keepLines/>
              <w:widowControl w:val="0"/>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DC9D1E6" w14:textId="77777777" w:rsidR="00256234" w:rsidRPr="00FA22F8" w:rsidRDefault="00256234" w:rsidP="003C459A">
            <w:pPr>
              <w:pStyle w:val="Table-Header"/>
              <w:keepNext/>
              <w:keepLines/>
              <w:widowControl w:val="0"/>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2862E83" w14:textId="77777777" w:rsidR="00256234" w:rsidRPr="00FA22F8" w:rsidRDefault="00256234" w:rsidP="003C459A">
            <w:pPr>
              <w:pStyle w:val="Table-Header"/>
              <w:keepNext/>
              <w:keepLines/>
              <w:widowControl w:val="0"/>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0B315C7" w14:textId="77777777" w:rsidR="00256234" w:rsidRPr="00FA22F8" w:rsidRDefault="00256234" w:rsidP="003C459A">
            <w:pPr>
              <w:pStyle w:val="Table-Header"/>
              <w:keepNext/>
              <w:keepLines/>
              <w:widowControl w:val="0"/>
            </w:pPr>
            <w:r w:rsidRPr="00FA22F8">
              <w:t>Data Type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1576A5C" w14:textId="77777777" w:rsidR="00256234" w:rsidRPr="00FA22F8" w:rsidRDefault="00256234" w:rsidP="003C459A">
            <w:pPr>
              <w:pStyle w:val="Table-Header"/>
              <w:keepNext/>
              <w:keepLines/>
              <w:widowControl w:val="0"/>
            </w:pPr>
            <w:r w:rsidRPr="00FA22F8">
              <w:t>Short description</w:t>
            </w:r>
          </w:p>
        </w:tc>
      </w:tr>
      <w:tr w:rsidR="00952CED" w:rsidRPr="00906E8B" w14:paraId="0D71D53F" w14:textId="77777777" w:rsidTr="00952CED">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068003A" w14:textId="77777777" w:rsidR="00256234" w:rsidRPr="00FA22F8" w:rsidRDefault="00256234" w:rsidP="003C459A">
            <w:pPr>
              <w:pStyle w:val="Tablecontent"/>
              <w:keepNext/>
              <w:keepLines/>
              <w:widowControl w:val="0"/>
              <w:rPr>
                <w:b/>
                <w:color w:val="auto"/>
                <w:szCs w:val="22"/>
              </w:rPr>
            </w:pPr>
            <w:proofErr w:type="spellStart"/>
            <w:r w:rsidRPr="00FA22F8">
              <w:rPr>
                <w:b/>
                <w:color w:val="auto"/>
                <w:szCs w:val="22"/>
              </w:rPr>
              <w:t>UserRprt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0DD78C7" w14:textId="77777777" w:rsidR="00256234" w:rsidRPr="00FA22F8" w:rsidRDefault="00256234" w:rsidP="003C459A">
            <w:pPr>
              <w:pStyle w:val="Tablecontent"/>
              <w:keepNext/>
              <w:keepLines/>
              <w:widowControl w:val="0"/>
              <w:jc w:val="center"/>
              <w:rPr>
                <w:color w:val="auto"/>
              </w:rP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B6F3D9C" w14:textId="2502A12A" w:rsidR="00256234" w:rsidRPr="00FA22F8" w:rsidRDefault="00256234" w:rsidP="003C459A">
            <w:pPr>
              <w:pStyle w:val="Tablecontent"/>
              <w:keepNext/>
              <w:keepLines/>
              <w:widowControl w:val="0"/>
              <w:jc w:val="center"/>
              <w:rPr>
                <w:color w:val="auto"/>
              </w:rP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59B8947" w14:textId="77777777" w:rsidR="00256234" w:rsidRPr="00FA22F8"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AEE2928" w14:textId="77777777" w:rsidR="00256234" w:rsidRPr="00FA22F8" w:rsidRDefault="00256234" w:rsidP="003C459A">
            <w:pPr>
              <w:pStyle w:val="Tablecontent"/>
              <w:keepNext/>
              <w:keepLines/>
              <w:widowControl w:val="0"/>
              <w:rPr>
                <w:color w:val="auto"/>
              </w:rPr>
            </w:pPr>
            <w:r w:rsidRPr="00FA22F8">
              <w:rPr>
                <w:color w:val="auto"/>
              </w:rPr>
              <w:t>Structure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DADBE7E" w14:textId="77777777" w:rsidR="00256234" w:rsidRPr="00FA22F8" w:rsidRDefault="00256234" w:rsidP="003C459A">
            <w:pPr>
              <w:pStyle w:val="Tablecontent"/>
              <w:keepNext/>
              <w:keepLines/>
              <w:widowControl w:val="0"/>
              <w:rPr>
                <w:color w:val="auto"/>
                <w:szCs w:val="22"/>
              </w:rPr>
            </w:pPr>
          </w:p>
        </w:tc>
      </w:tr>
      <w:tr w:rsidR="00952CED" w:rsidRPr="00906E8B" w14:paraId="4FA43C4B" w14:textId="77777777" w:rsidTr="00952CED">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30E93E6" w14:textId="77777777" w:rsidR="00256234" w:rsidRPr="00FA22F8" w:rsidRDefault="00256234" w:rsidP="003C459A">
            <w:pPr>
              <w:pStyle w:val="Tablecontent"/>
              <w:keepNext/>
              <w:keepLines/>
              <w:widowControl w:val="0"/>
              <w:rPr>
                <w:b/>
                <w:color w:val="auto"/>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14CB95E" w14:textId="77777777" w:rsidR="00256234" w:rsidRPr="00FA22F8" w:rsidRDefault="00256234" w:rsidP="003C459A">
            <w:pPr>
              <w:pStyle w:val="Tablecontent"/>
              <w:keepNext/>
              <w:keepLines/>
              <w:widowControl w:val="0"/>
              <w:jc w:val="center"/>
              <w:rPr>
                <w:color w:val="auto"/>
              </w:rP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702AAF" w14:textId="08E4F81A" w:rsidR="00256234" w:rsidRPr="00FA22F8" w:rsidRDefault="0029283E" w:rsidP="003C459A">
            <w:pPr>
              <w:pStyle w:val="Tablecontent"/>
              <w:keepNext/>
              <w:keepLines/>
              <w:widowControl w:val="0"/>
              <w:jc w:val="center"/>
              <w:rPr>
                <w:i/>
                <w:color w:val="auto"/>
              </w:rPr>
            </w:pPr>
            <w:r>
              <w:rPr>
                <w:i/>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2245C0" w14:textId="77777777" w:rsidR="00256234" w:rsidRPr="00FA22F8"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EDAD035" w14:textId="77777777" w:rsidR="00256234" w:rsidRPr="00FA22F8" w:rsidRDefault="00256234" w:rsidP="003C459A">
            <w:pPr>
              <w:pStyle w:val="Tablecontent"/>
              <w:keepNext/>
              <w:keepLines/>
              <w:widowControl w:val="0"/>
              <w:rPr>
                <w:color w:val="auto"/>
              </w:rPr>
            </w:pPr>
            <w:r w:rsidRPr="00FA22F8">
              <w:rPr>
                <w:i/>
                <w:color w:val="auto"/>
              </w:rPr>
              <w:t>Structure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726BF3" w14:textId="483E880A" w:rsidR="00256234" w:rsidRPr="00FA22F8" w:rsidRDefault="00256234" w:rsidP="003C459A">
            <w:pPr>
              <w:pStyle w:val="Tablecontent"/>
              <w:keepNext/>
              <w:rPr>
                <w:i/>
                <w:color w:val="auto"/>
                <w:szCs w:val="22"/>
              </w:rPr>
            </w:pPr>
            <w:r w:rsidRPr="00FA22F8">
              <w:rPr>
                <w:i/>
                <w:color w:val="auto"/>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74137F" w:rsidRPr="00906E8B" w14:paraId="6AD04707" w14:textId="77777777" w:rsidTr="00952CED">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AA9DC1D" w14:textId="77777777" w:rsidR="0074137F" w:rsidRPr="00FA22F8" w:rsidRDefault="0074137F" w:rsidP="0074137F">
            <w:pPr>
              <w:pStyle w:val="Tablecontent"/>
              <w:keepNext/>
              <w:keepLines/>
              <w:widowControl w:val="0"/>
              <w:rPr>
                <w:color w:val="auto"/>
                <w:szCs w:val="22"/>
              </w:rPr>
            </w:pPr>
            <w:proofErr w:type="spellStart"/>
            <w:r w:rsidRPr="00FA22F8">
              <w:rPr>
                <w:color w:val="auto"/>
                <w:szCs w:val="22"/>
              </w:rPr>
              <w:t>session_id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6E40B2" w14:textId="77777777" w:rsidR="0074137F" w:rsidRPr="00FA22F8" w:rsidRDefault="0074137F"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B49F51" w14:textId="0FAEB7C1" w:rsidR="0074137F" w:rsidRPr="00FA22F8" w:rsidRDefault="0029283E"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2550B82D" w14:textId="77777777" w:rsidR="0074137F" w:rsidRPr="00FA22F8" w:rsidRDefault="0074137F"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24B65058" w14:textId="77777777" w:rsidR="0074137F" w:rsidRPr="00FA22F8" w:rsidRDefault="0074137F" w:rsidP="0074137F">
            <w:pPr>
              <w:pStyle w:val="Tablecontent"/>
              <w:keepNext/>
              <w:keepLines/>
              <w:widowControl w:val="0"/>
              <w:rPr>
                <w:color w:val="auto"/>
              </w:rPr>
            </w:pPr>
            <w:proofErr w:type="gramStart"/>
            <w:r w:rsidRPr="00FA22F8">
              <w:rPr>
                <w:color w:val="auto"/>
              </w:rPr>
              <w:t>Integer(</w:t>
            </w:r>
            <w:proofErr w:type="gramEnd"/>
            <w:r w:rsidRPr="00FA22F8">
              <w:rPr>
                <w:color w:val="auto"/>
              </w:rPr>
              <w:t>64)</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1350A14" w14:textId="77777777" w:rsidR="0074137F" w:rsidRPr="00FA22F8" w:rsidRDefault="0074137F" w:rsidP="0074137F">
            <w:pPr>
              <w:pStyle w:val="Tablecontent"/>
              <w:keepNext/>
              <w:keepLines/>
              <w:widowControl w:val="0"/>
              <w:rPr>
                <w:color w:val="auto"/>
              </w:rPr>
            </w:pPr>
            <w:r w:rsidRPr="00FA22F8">
              <w:rPr>
                <w:color w:val="auto"/>
              </w:rPr>
              <w:t xml:space="preserve">The current session id of the user given after </w:t>
            </w:r>
            <w:proofErr w:type="gramStart"/>
            <w:r w:rsidRPr="00FA22F8">
              <w:rPr>
                <w:color w:val="auto"/>
              </w:rPr>
              <w:t>login</w:t>
            </w:r>
            <w:proofErr w:type="gramEnd"/>
            <w:r w:rsidRPr="00FA22F8">
              <w:rPr>
                <w:color w:val="auto"/>
              </w:rPr>
              <w:t xml:space="preserve"> to the system.</w:t>
            </w:r>
          </w:p>
        </w:tc>
      </w:tr>
      <w:tr w:rsidR="0074137F" w:rsidRPr="00906E8B" w14:paraId="61E9684D" w14:textId="77777777" w:rsidTr="00952CED">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41C65D" w14:textId="77777777" w:rsidR="0074137F" w:rsidRPr="00FA22F8" w:rsidRDefault="0074137F" w:rsidP="0074137F">
            <w:pPr>
              <w:pStyle w:val="Tablecontent"/>
              <w:keepNext/>
              <w:keepLines/>
              <w:widowControl w:val="0"/>
              <w:rPr>
                <w:color w:val="auto"/>
                <w:szCs w:val="22"/>
              </w:rPr>
            </w:pPr>
            <w:proofErr w:type="spellStart"/>
            <w:r w:rsidRPr="00FA22F8">
              <w:rPr>
                <w:color w:val="auto"/>
                <w:szCs w:val="22"/>
              </w:rPr>
              <w:t>connection_loss_message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63B5AE" w14:textId="77777777" w:rsidR="0074137F" w:rsidRPr="00FA22F8" w:rsidRDefault="0074137F"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3D8A2A" w14:textId="69E6E757" w:rsidR="0074137F" w:rsidRPr="00FA22F8" w:rsidRDefault="0029283E" w:rsidP="0074137F">
            <w:pPr>
              <w:pStyle w:val="Tablecontent"/>
              <w:keepNext/>
              <w:keepLines/>
              <w:widowControl w:val="0"/>
              <w:jc w:val="center"/>
              <w:rPr>
                <w:color w:val="auto"/>
              </w:rPr>
            </w:pPr>
            <w:r>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4EA1857" w14:textId="77777777" w:rsidR="0074137F" w:rsidRPr="00FA22F8" w:rsidRDefault="0074137F"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B4AC74" w14:textId="77777777" w:rsidR="0074137F" w:rsidRPr="00FA22F8" w:rsidRDefault="0074137F" w:rsidP="0074137F">
            <w:pPr>
              <w:pStyle w:val="Tablecontent"/>
              <w:keepNext/>
              <w:keepLines/>
              <w:widowControl w:val="0"/>
              <w:rPr>
                <w:color w:val="auto"/>
              </w:rPr>
            </w:pPr>
            <w:r w:rsidRPr="00FA22F8">
              <w:rPr>
                <w:color w:val="auto"/>
              </w:rPr>
              <w:t>String</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5548B8E1" w14:textId="77777777" w:rsidR="0074137F" w:rsidRPr="00FA22F8" w:rsidRDefault="0074137F" w:rsidP="0074137F">
            <w:pPr>
              <w:pStyle w:val="Tablecontent"/>
              <w:rPr>
                <w:color w:val="auto"/>
                <w:szCs w:val="22"/>
              </w:rPr>
            </w:pPr>
            <w:r w:rsidRPr="00FA22F8">
              <w:rPr>
                <w:color w:val="auto"/>
                <w:szCs w:val="22"/>
              </w:rPr>
              <w:t>In case of a connection loss for the previous user session, this field is filled with a connection loss message, indicating the connection loss event with date and time and the logout action executed by the CS OTE system.</w:t>
            </w:r>
          </w:p>
        </w:tc>
      </w:tr>
      <w:tr w:rsidR="0088664B" w:rsidRPr="00906E8B" w14:paraId="3D8DC9AD" w14:textId="77777777" w:rsidTr="00235F59">
        <w:trPr>
          <w:gridAfter w:val="1"/>
          <w:wAfter w:w="33" w:type="dxa"/>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5E8D0DCE" w14:textId="77777777" w:rsidR="0088664B" w:rsidRPr="00FA22F8" w:rsidRDefault="0088664B" w:rsidP="0074137F">
            <w:pPr>
              <w:pStyle w:val="Tablecontent"/>
              <w:keepNext/>
              <w:keepLines/>
              <w:widowControl w:val="0"/>
              <w:ind w:left="-106"/>
              <w:rPr>
                <w:color w:val="auto"/>
              </w:rPr>
            </w:pPr>
            <w:r w:rsidRPr="00FA22F8">
              <w:rPr>
                <w:color w:val="auto"/>
                <w:szCs w:val="22"/>
              </w:rPr>
              <w:t>name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577545" w14:textId="77777777" w:rsidR="0088664B" w:rsidRPr="00FA22F8" w:rsidRDefault="0088664B"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A3AC551" w14:textId="460DD03A" w:rsidR="0088664B" w:rsidRPr="00FA22F8" w:rsidRDefault="0088664B"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BB06176" w14:textId="77777777" w:rsidR="0088664B" w:rsidRPr="00FA22F8" w:rsidRDefault="0088664B"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897A5B7" w14:textId="77777777" w:rsidR="0088664B" w:rsidRPr="00FA22F8" w:rsidRDefault="0088664B" w:rsidP="0074137F">
            <w:pPr>
              <w:pStyle w:val="Tablecontent"/>
              <w:keepNext/>
              <w:keepLines/>
              <w:widowControl w:val="0"/>
              <w:rPr>
                <w:color w:val="auto"/>
              </w:rPr>
            </w:pPr>
            <w:r w:rsidRPr="00FA22F8">
              <w:rPr>
                <w:color w:val="auto"/>
              </w:rPr>
              <w:t>String</w:t>
            </w:r>
          </w:p>
        </w:tc>
        <w:tc>
          <w:tcPr>
            <w:tcW w:w="481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3CBD19A6" w14:textId="77777777" w:rsidR="0088664B" w:rsidRPr="00FA22F8" w:rsidRDefault="0088664B" w:rsidP="0074137F">
            <w:pPr>
              <w:pStyle w:val="Tablecontent"/>
              <w:rPr>
                <w:color w:val="auto"/>
              </w:rPr>
            </w:pPr>
            <w:r w:rsidRPr="00FA22F8">
              <w:rPr>
                <w:color w:val="auto"/>
              </w:rPr>
              <w:t>Name of the user.</w:t>
            </w:r>
          </w:p>
        </w:tc>
      </w:tr>
      <w:tr w:rsidR="0088664B" w:rsidRPr="00906E8B" w14:paraId="45A72558" w14:textId="77777777" w:rsidTr="00235F59">
        <w:trPr>
          <w:gridAfter w:val="1"/>
          <w:wAfter w:w="33" w:type="dxa"/>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2FA14FE8" w14:textId="77777777" w:rsidR="0088664B" w:rsidRPr="00FA22F8" w:rsidRDefault="0088664B" w:rsidP="0074137F">
            <w:pPr>
              <w:pStyle w:val="Tablecontent"/>
              <w:keepNext/>
              <w:keepLines/>
              <w:widowControl w:val="0"/>
              <w:ind w:left="-106"/>
              <w:rPr>
                <w:color w:val="auto"/>
                <w:szCs w:val="22"/>
              </w:rPr>
            </w:pPr>
            <w:proofErr w:type="spellStart"/>
            <w:r w:rsidRPr="00FA22F8">
              <w:rPr>
                <w:color w:val="auto"/>
                <w:szCs w:val="22"/>
              </w:rPr>
              <w:t>partic_name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835085" w14:textId="77777777" w:rsidR="0088664B" w:rsidRPr="00FA22F8" w:rsidRDefault="0088664B"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B4E4F7" w14:textId="57C149AB" w:rsidR="0088664B" w:rsidRPr="00FA22F8" w:rsidRDefault="0088664B"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8C0D218" w14:textId="77777777" w:rsidR="0088664B" w:rsidRPr="00FA22F8" w:rsidRDefault="0088664B"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84887A8" w14:textId="77777777" w:rsidR="0088664B" w:rsidRPr="00FA22F8" w:rsidRDefault="0088664B" w:rsidP="0074137F">
            <w:pPr>
              <w:pStyle w:val="Tablecontent"/>
              <w:keepNext/>
              <w:keepLines/>
              <w:widowControl w:val="0"/>
              <w:rPr>
                <w:color w:val="auto"/>
              </w:rPr>
            </w:pPr>
            <w:r w:rsidRPr="00FA22F8">
              <w:rPr>
                <w:color w:val="auto"/>
              </w:rPr>
              <w:t>String</w:t>
            </w:r>
          </w:p>
        </w:tc>
        <w:tc>
          <w:tcPr>
            <w:tcW w:w="481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18926ED" w14:textId="77777777" w:rsidR="0088664B" w:rsidRPr="00FA22F8" w:rsidRDefault="0088664B" w:rsidP="0074137F">
            <w:pPr>
              <w:pStyle w:val="Tablecontent"/>
              <w:rPr>
                <w:color w:val="auto"/>
              </w:rPr>
            </w:pPr>
            <w:r w:rsidRPr="00FA22F8">
              <w:rPr>
                <w:color w:val="auto"/>
              </w:rPr>
              <w:t>Participant name.</w:t>
            </w:r>
          </w:p>
        </w:tc>
      </w:tr>
      <w:tr w:rsidR="0088664B" w:rsidRPr="00906E8B" w14:paraId="31263439" w14:textId="77777777" w:rsidTr="00235F59">
        <w:trPr>
          <w:gridAfter w:val="1"/>
          <w:wAfter w:w="33" w:type="dxa"/>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0161D5F0" w14:textId="77777777" w:rsidR="0088664B" w:rsidRPr="00FA22F8" w:rsidRDefault="0088664B" w:rsidP="0074137F">
            <w:pPr>
              <w:pStyle w:val="Tablecontent"/>
              <w:keepNext/>
              <w:keepLines/>
              <w:widowControl w:val="0"/>
              <w:ind w:left="-106"/>
              <w:rPr>
                <w:color w:val="auto"/>
                <w:szCs w:val="22"/>
              </w:rPr>
            </w:pPr>
            <w:proofErr w:type="spellStart"/>
            <w:r w:rsidRPr="00FA22F8">
              <w:rPr>
                <w:color w:val="auto"/>
                <w:szCs w:val="22"/>
              </w:rPr>
              <w:t>partic_id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1590572" w14:textId="77777777" w:rsidR="0088664B" w:rsidRPr="00FA22F8" w:rsidRDefault="0088664B"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F32B52A" w14:textId="0C4A98B2" w:rsidR="0088664B" w:rsidRPr="00FA22F8" w:rsidRDefault="0088664B"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75CEDEE" w14:textId="77777777" w:rsidR="0088664B" w:rsidRPr="00FA22F8" w:rsidRDefault="0088664B"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13208148" w14:textId="35DCF0CA" w:rsidR="0088664B" w:rsidRPr="00FA22F8" w:rsidRDefault="0088664B" w:rsidP="0074137F">
            <w:pPr>
              <w:pStyle w:val="Tablecontent"/>
              <w:keepNext/>
              <w:keepLines/>
              <w:widowControl w:val="0"/>
              <w:rPr>
                <w:color w:val="auto"/>
              </w:rPr>
            </w:pPr>
            <w:proofErr w:type="gramStart"/>
            <w:r w:rsidRPr="00FA22F8">
              <w:rPr>
                <w:color w:val="auto"/>
              </w:rPr>
              <w:t>Integer</w:t>
            </w:r>
            <w:r w:rsidR="00527808">
              <w:rPr>
                <w:color w:val="auto"/>
              </w:rPr>
              <w:t>(</w:t>
            </w:r>
            <w:proofErr w:type="gramEnd"/>
            <w:r w:rsidR="00527808">
              <w:rPr>
                <w:color w:val="auto"/>
              </w:rPr>
              <w:t>64)</w:t>
            </w:r>
          </w:p>
        </w:tc>
        <w:tc>
          <w:tcPr>
            <w:tcW w:w="481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10C5503" w14:textId="77777777" w:rsidR="0088664B" w:rsidRPr="00FA22F8" w:rsidRDefault="0088664B" w:rsidP="0074137F">
            <w:pPr>
              <w:pStyle w:val="Tablecontent"/>
              <w:rPr>
                <w:color w:val="auto"/>
              </w:rPr>
            </w:pPr>
            <w:r w:rsidRPr="00FA22F8">
              <w:rPr>
                <w:color w:val="auto"/>
              </w:rPr>
              <w:t xml:space="preserve">The participant </w:t>
            </w:r>
            <w:proofErr w:type="gramStart"/>
            <w:r w:rsidRPr="00FA22F8">
              <w:rPr>
                <w:color w:val="auto"/>
              </w:rPr>
              <w:t>id</w:t>
            </w:r>
            <w:proofErr w:type="gramEnd"/>
            <w:r w:rsidRPr="00FA22F8">
              <w:rPr>
                <w:color w:val="auto"/>
              </w:rPr>
              <w:t xml:space="preserve"> the user belongs to.</w:t>
            </w:r>
          </w:p>
        </w:tc>
      </w:tr>
      <w:tr w:rsidR="0088664B" w:rsidRPr="00906E8B" w14:paraId="48B8EF66" w14:textId="77777777" w:rsidTr="00235F59">
        <w:trPr>
          <w:gridAfter w:val="1"/>
          <w:wAfter w:w="33" w:type="dxa"/>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3664118F" w14:textId="77777777" w:rsidR="0088664B" w:rsidRPr="00FA22F8" w:rsidRDefault="0088664B" w:rsidP="0074137F">
            <w:pPr>
              <w:pStyle w:val="Tablecontent"/>
              <w:keepNext/>
              <w:keepLines/>
              <w:widowControl w:val="0"/>
              <w:ind w:left="-106"/>
              <w:rPr>
                <w:color w:val="auto"/>
                <w:szCs w:val="22"/>
              </w:rPr>
            </w:pPr>
            <w:r w:rsidRPr="00FA22F8">
              <w:rPr>
                <w:color w:val="auto"/>
                <w:szCs w:val="22"/>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8026248" w14:textId="77777777" w:rsidR="0088664B" w:rsidRPr="00FA22F8" w:rsidRDefault="0088664B"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E813AFF" w14:textId="21932E1F" w:rsidR="0088664B" w:rsidRPr="00FA22F8" w:rsidRDefault="0088664B"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EC1367B" w14:textId="77777777" w:rsidR="0088664B" w:rsidRPr="00FA22F8" w:rsidRDefault="0088664B"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53F176" w14:textId="4FF10B7D" w:rsidR="0088664B" w:rsidRPr="00FA22F8" w:rsidRDefault="0088664B" w:rsidP="0074137F">
            <w:pPr>
              <w:pStyle w:val="Tablecontent"/>
              <w:keepNext/>
              <w:keepLines/>
              <w:widowControl w:val="0"/>
              <w:rPr>
                <w:color w:val="auto"/>
              </w:rPr>
            </w:pPr>
            <w:r w:rsidRPr="00FA22F8">
              <w:rPr>
                <w:color w:val="auto"/>
              </w:rPr>
              <w:t>Enum</w:t>
            </w:r>
          </w:p>
        </w:tc>
        <w:tc>
          <w:tcPr>
            <w:tcW w:w="481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0632178" w14:textId="77777777" w:rsidR="0088664B" w:rsidRPr="00FA22F8" w:rsidRDefault="0088664B" w:rsidP="0074137F">
            <w:pPr>
              <w:pStyle w:val="Tablecontent"/>
              <w:rPr>
                <w:color w:val="auto"/>
                <w:szCs w:val="22"/>
              </w:rPr>
            </w:pPr>
            <w:r w:rsidRPr="00FA22F8">
              <w:rPr>
                <w:color w:val="auto"/>
                <w:szCs w:val="22"/>
              </w:rPr>
              <w:t>Current state of the User. The following values are allowed:</w:t>
            </w:r>
          </w:p>
          <w:p w14:paraId="5607DE1F" w14:textId="77777777" w:rsidR="0088664B" w:rsidRPr="00FA22F8" w:rsidRDefault="0088664B" w:rsidP="0074137F">
            <w:pPr>
              <w:pStyle w:val="Tablecontent"/>
              <w:rPr>
                <w:color w:val="auto"/>
                <w:szCs w:val="22"/>
              </w:rPr>
            </w:pPr>
            <w:r w:rsidRPr="00FA22F8">
              <w:rPr>
                <w:color w:val="auto"/>
                <w:szCs w:val="22"/>
              </w:rPr>
              <w:t>"</w:t>
            </w:r>
            <w:r w:rsidRPr="00FA22F8">
              <w:rPr>
                <w:b/>
                <w:color w:val="auto"/>
                <w:szCs w:val="22"/>
              </w:rPr>
              <w:t>REFERENCE_DATA_STATE_TYPE_ACTI</w:t>
            </w:r>
            <w:r w:rsidRPr="00FA22F8">
              <w:rPr>
                <w:color w:val="auto"/>
                <w:szCs w:val="22"/>
              </w:rPr>
              <w:t>": User is active. It is possible to trade using this User.</w:t>
            </w:r>
          </w:p>
          <w:p w14:paraId="06E129D3" w14:textId="77777777" w:rsidR="0088664B" w:rsidRPr="00FA22F8" w:rsidRDefault="0088664B" w:rsidP="0074137F">
            <w:pPr>
              <w:pStyle w:val="Tablecontent"/>
              <w:keepNext/>
              <w:keepLines/>
              <w:widowControl w:val="0"/>
              <w:rPr>
                <w:color w:val="auto"/>
                <w:szCs w:val="22"/>
              </w:rPr>
            </w:pPr>
            <w:r w:rsidRPr="00FA22F8">
              <w:rPr>
                <w:color w:val="auto"/>
                <w:szCs w:val="22"/>
              </w:rPr>
              <w:t>"</w:t>
            </w:r>
            <w:r w:rsidRPr="00FA22F8">
              <w:rPr>
                <w:b/>
                <w:color w:val="auto"/>
                <w:szCs w:val="22"/>
              </w:rPr>
              <w:t>REFERENCE_DATA_STATE_TYPE_DELE</w:t>
            </w:r>
            <w:r w:rsidRPr="00FA22F8">
              <w:rPr>
                <w:color w:val="auto"/>
                <w:szCs w:val="22"/>
              </w:rPr>
              <w:t>": User is deleted. Trading using this User is not possible.</w:t>
            </w:r>
          </w:p>
          <w:p w14:paraId="070E3FF9" w14:textId="77777777" w:rsidR="0088664B" w:rsidRPr="00FA22F8" w:rsidRDefault="0088664B" w:rsidP="0074137F">
            <w:pPr>
              <w:pStyle w:val="Tablecontent"/>
              <w:rPr>
                <w:color w:val="auto"/>
              </w:rPr>
            </w:pPr>
            <w:r w:rsidRPr="00FA22F8">
              <w:rPr>
                <w:color w:val="auto"/>
                <w:szCs w:val="22"/>
              </w:rPr>
              <w:t>"</w:t>
            </w:r>
            <w:r w:rsidRPr="00FA22F8">
              <w:rPr>
                <w:b/>
                <w:color w:val="auto"/>
                <w:szCs w:val="22"/>
              </w:rPr>
              <w:t>REFERENCE_DATA_STATE_TYPE_SUSP</w:t>
            </w:r>
            <w:r w:rsidRPr="00FA22F8">
              <w:rPr>
                <w:color w:val="auto"/>
                <w:szCs w:val="22"/>
              </w:rPr>
              <w:t>": User is suspended. Trading using this User is not possible.</w:t>
            </w:r>
          </w:p>
        </w:tc>
      </w:tr>
      <w:tr w:rsidR="0088664B" w:rsidRPr="00906E8B" w14:paraId="39129DB3" w14:textId="77777777" w:rsidTr="00235F59">
        <w:trPr>
          <w:gridAfter w:val="1"/>
          <w:wAfter w:w="33" w:type="dxa"/>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15E60F2D" w14:textId="77777777" w:rsidR="0088664B" w:rsidRPr="00FA22F8" w:rsidRDefault="0088664B" w:rsidP="0074137F">
            <w:pPr>
              <w:pStyle w:val="Tablecontent"/>
              <w:keepNext/>
              <w:keepLines/>
              <w:widowControl w:val="0"/>
              <w:ind w:left="-106"/>
              <w:rPr>
                <w:color w:val="auto"/>
                <w:szCs w:val="22"/>
              </w:rPr>
            </w:pPr>
            <w:proofErr w:type="spellStart"/>
            <w:r w:rsidRPr="00FA22F8">
              <w:rPr>
                <w:color w:val="auto"/>
                <w:szCs w:val="22"/>
              </w:rPr>
              <w:t>user_roles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E0DD55" w14:textId="77777777" w:rsidR="0088664B" w:rsidRPr="00FA22F8" w:rsidRDefault="0088664B"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97D143" w14:textId="7D352246" w:rsidR="0088664B" w:rsidRPr="00FA22F8" w:rsidRDefault="0088664B"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143A079" w14:textId="77777777" w:rsidR="0088664B" w:rsidRPr="00FA22F8" w:rsidRDefault="0088664B" w:rsidP="0074137F">
            <w:pPr>
              <w:pStyle w:val="Tablecontent"/>
              <w:keepNext/>
              <w:keepLines/>
              <w:widowControl w:val="0"/>
              <w:jc w:val="center"/>
              <w:rPr>
                <w:color w:val="auto"/>
              </w:rPr>
            </w:pPr>
            <w:proofErr w:type="gramStart"/>
            <w:r w:rsidRPr="00FA22F8">
              <w:rPr>
                <w:color w:val="auto"/>
              </w:rPr>
              <w:t>1..n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703772" w14:textId="77777777" w:rsidR="0088664B" w:rsidRPr="00FA22F8" w:rsidRDefault="0088664B" w:rsidP="0074137F">
            <w:pPr>
              <w:pStyle w:val="Tablecontent"/>
              <w:keepNext/>
              <w:keepLines/>
              <w:widowControl w:val="0"/>
              <w:rPr>
                <w:color w:val="auto"/>
              </w:rPr>
            </w:pPr>
            <w:r w:rsidRPr="00FA22F8">
              <w:rPr>
                <w:color w:val="auto"/>
              </w:rPr>
              <w:t>String</w:t>
            </w:r>
          </w:p>
        </w:tc>
        <w:tc>
          <w:tcPr>
            <w:tcW w:w="481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E0BE30F" w14:textId="77777777" w:rsidR="0088664B" w:rsidRPr="00FA22F8" w:rsidRDefault="0088664B" w:rsidP="0074137F">
            <w:pPr>
              <w:pStyle w:val="Tablecontent"/>
              <w:rPr>
                <w:color w:val="auto"/>
                <w:szCs w:val="22"/>
              </w:rPr>
            </w:pPr>
            <w:r w:rsidRPr="00FA22F8">
              <w:rPr>
                <w:color w:val="auto"/>
                <w:szCs w:val="22"/>
              </w:rPr>
              <w:t xml:space="preserve">Contains the user roles assigned to the user </w:t>
            </w:r>
          </w:p>
        </w:tc>
      </w:tr>
      <w:tr w:rsidR="0088664B" w:rsidRPr="00906E8B" w14:paraId="136B0AAB" w14:textId="77777777" w:rsidTr="00235F59">
        <w:trPr>
          <w:gridAfter w:val="1"/>
          <w:wAfter w:w="33" w:type="dxa"/>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0E608368" w14:textId="77777777" w:rsidR="0088664B" w:rsidRPr="00FA22F8" w:rsidRDefault="0088664B" w:rsidP="0074137F">
            <w:pPr>
              <w:pStyle w:val="Tablecontent"/>
              <w:keepNext/>
              <w:keepLines/>
              <w:widowControl w:val="0"/>
              <w:ind w:left="-106"/>
              <w:rPr>
                <w:color w:val="auto"/>
                <w:szCs w:val="22"/>
              </w:rPr>
            </w:pPr>
            <w:proofErr w:type="spellStart"/>
            <w:r w:rsidRPr="00FA22F8">
              <w:rPr>
                <w:color w:val="auto"/>
                <w:szCs w:val="22"/>
              </w:rPr>
              <w:t>user_id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9DF158" w14:textId="77777777" w:rsidR="0088664B" w:rsidRPr="00FA22F8" w:rsidRDefault="0088664B"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407829" w14:textId="5A385C49" w:rsidR="0088664B" w:rsidRPr="00FA22F8" w:rsidRDefault="0088664B"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514EA9C4" w14:textId="77777777" w:rsidR="0088664B" w:rsidRPr="00FA22F8" w:rsidRDefault="0088664B"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D39B32" w14:textId="00A9360C" w:rsidR="0088664B" w:rsidRPr="00FA22F8" w:rsidRDefault="0088664B" w:rsidP="0074137F">
            <w:pPr>
              <w:pStyle w:val="Tablecontent"/>
              <w:keepNext/>
              <w:keepLines/>
              <w:widowControl w:val="0"/>
              <w:rPr>
                <w:color w:val="auto"/>
              </w:rPr>
            </w:pPr>
            <w:proofErr w:type="gramStart"/>
            <w:r w:rsidRPr="00FA22F8">
              <w:rPr>
                <w:color w:val="auto"/>
              </w:rPr>
              <w:t>Integer</w:t>
            </w:r>
            <w:r w:rsidR="00527808">
              <w:rPr>
                <w:color w:val="auto"/>
              </w:rPr>
              <w:t>(</w:t>
            </w:r>
            <w:proofErr w:type="gramEnd"/>
            <w:r w:rsidR="00527808">
              <w:rPr>
                <w:color w:val="auto"/>
              </w:rPr>
              <w:t>64)</w:t>
            </w:r>
          </w:p>
        </w:tc>
        <w:tc>
          <w:tcPr>
            <w:tcW w:w="481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3DF5A295" w14:textId="77777777" w:rsidR="0088664B" w:rsidRPr="00FA22F8" w:rsidRDefault="0088664B" w:rsidP="0074137F">
            <w:pPr>
              <w:pStyle w:val="Tablecontent"/>
              <w:rPr>
                <w:color w:val="auto"/>
                <w:szCs w:val="22"/>
              </w:rPr>
            </w:pPr>
            <w:r w:rsidRPr="00FA22F8">
              <w:rPr>
                <w:color w:val="auto"/>
                <w:szCs w:val="22"/>
              </w:rPr>
              <w:t>The unique identifier of a user.</w:t>
            </w:r>
          </w:p>
        </w:tc>
      </w:tr>
      <w:tr w:rsidR="0074137F" w:rsidRPr="00906E8B" w14:paraId="30A8BF52" w14:textId="77777777" w:rsidTr="00810DF6">
        <w:trPr>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AECAA8" w14:textId="77777777" w:rsidR="0074137F" w:rsidRPr="00FA22F8" w:rsidRDefault="0074137F" w:rsidP="0074137F">
            <w:pPr>
              <w:pStyle w:val="Tablecontent"/>
              <w:keepNext/>
              <w:keepLines/>
              <w:widowControl w:val="0"/>
              <w:rPr>
                <w:color w:val="auto"/>
              </w:rPr>
            </w:pPr>
            <w:proofErr w:type="spellStart"/>
            <w:r w:rsidRPr="00FA22F8">
              <w:rPr>
                <w:color w:val="auto"/>
                <w:szCs w:val="22"/>
              </w:rPr>
              <w:t>assigned_markets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A16ABD" w14:textId="77777777" w:rsidR="0074137F" w:rsidRPr="00FA22F8" w:rsidRDefault="0074137F"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488E174" w14:textId="55D2BA4F" w:rsidR="0074137F" w:rsidRPr="00FA22F8" w:rsidRDefault="0029283E" w:rsidP="0074137F">
            <w:pPr>
              <w:pStyle w:val="Tablecontent"/>
              <w:keepNext/>
              <w:keepLines/>
              <w:widowControl w:val="0"/>
              <w:jc w:val="center"/>
              <w:rPr>
                <w:color w:val="auto"/>
              </w:rPr>
            </w:pPr>
            <w:r>
              <w:rPr>
                <w:color w:val="auto"/>
                <w:szCs w:val="22"/>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23DDE4F" w14:textId="77777777" w:rsidR="0074137F" w:rsidRPr="00FA22F8" w:rsidRDefault="0074137F" w:rsidP="0074137F">
            <w:pPr>
              <w:pStyle w:val="Tablecontent"/>
              <w:keepNext/>
              <w:keepLines/>
              <w:widowControl w:val="0"/>
              <w:jc w:val="center"/>
              <w:rPr>
                <w:color w:val="auto"/>
              </w:rPr>
            </w:pPr>
            <w:proofErr w:type="gramStart"/>
            <w:r w:rsidRPr="00FA22F8">
              <w:rPr>
                <w:color w:val="auto"/>
                <w:szCs w:val="22"/>
              </w:rPr>
              <w:t>1..n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8634E6" w14:textId="77777777" w:rsidR="0074137F" w:rsidRPr="00FA22F8" w:rsidRDefault="0074137F" w:rsidP="0074137F">
            <w:pPr>
              <w:pStyle w:val="Tablecontent"/>
              <w:keepNext/>
              <w:keepLines/>
              <w:widowControl w:val="0"/>
              <w:rPr>
                <w:color w:val="auto"/>
              </w:rPr>
            </w:pPr>
            <w:r w:rsidRPr="00FA22F8">
              <w:rPr>
                <w:color w:val="auto"/>
                <w:szCs w:val="22"/>
              </w:rPr>
              <w:t>Structure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9A817E0" w14:textId="77777777" w:rsidR="0074137F" w:rsidRPr="00FA22F8" w:rsidRDefault="0074137F" w:rsidP="0074137F">
            <w:pPr>
              <w:pStyle w:val="Tablecontent"/>
              <w:rPr>
                <w:color w:val="auto"/>
              </w:rPr>
            </w:pPr>
          </w:p>
        </w:tc>
      </w:tr>
      <w:tr w:rsidR="0074137F" w:rsidRPr="00906E8B" w14:paraId="68954EFE" w14:textId="77777777" w:rsidTr="00952CED">
        <w:trPr>
          <w:trHeight w:val="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C0898D" w14:textId="77777777" w:rsidR="0074137F" w:rsidRPr="00FA22F8" w:rsidRDefault="0074137F" w:rsidP="0074137F">
            <w:pPr>
              <w:pStyle w:val="Tablecontent"/>
              <w:keepNext/>
              <w:keepLines/>
              <w:widowControl w:val="0"/>
              <w:rPr>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683C4005" w14:textId="77777777" w:rsidR="0074137F" w:rsidRPr="00FA22F8" w:rsidRDefault="0074137F" w:rsidP="0074137F">
            <w:pPr>
              <w:pStyle w:val="Tablecontent"/>
              <w:keepNext/>
              <w:keepLines/>
              <w:widowControl w:val="0"/>
              <w:ind w:left="-106"/>
              <w:rPr>
                <w:color w:val="auto"/>
                <w:szCs w:val="22"/>
              </w:rPr>
            </w:pPr>
            <w:proofErr w:type="spellStart"/>
            <w:r w:rsidRPr="00FA22F8">
              <w:rPr>
                <w:color w:val="auto"/>
                <w:szCs w:val="22"/>
              </w:rPr>
              <w:t>market_id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70DCA6" w14:textId="77777777" w:rsidR="0074137F" w:rsidRPr="00FA22F8" w:rsidRDefault="0074137F"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CDCE89" w14:textId="3274BEBB" w:rsidR="0074137F" w:rsidRPr="00FA22F8" w:rsidRDefault="0029283E" w:rsidP="0074137F">
            <w:pPr>
              <w:pStyle w:val="Tablecontent"/>
              <w:keepNext/>
              <w:keepLines/>
              <w:widowControl w:val="0"/>
              <w:jc w:val="center"/>
              <w:rPr>
                <w:color w:val="auto"/>
                <w:szCs w:val="22"/>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790569" w14:textId="77777777" w:rsidR="0074137F" w:rsidRPr="00FA22F8" w:rsidRDefault="0074137F" w:rsidP="0074137F">
            <w:pPr>
              <w:pStyle w:val="Tablecontent"/>
              <w:keepNext/>
              <w:keepLines/>
              <w:widowControl w:val="0"/>
              <w:jc w:val="center"/>
              <w:rPr>
                <w:color w:val="auto"/>
                <w:szCs w:val="22"/>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D143FE" w14:textId="77777777" w:rsidR="0074137F" w:rsidRPr="00FA22F8" w:rsidRDefault="0074137F" w:rsidP="0074137F">
            <w:pPr>
              <w:pStyle w:val="Tablecontent"/>
              <w:keepNext/>
              <w:keepLines/>
              <w:widowControl w:val="0"/>
              <w:rPr>
                <w:color w:val="auto"/>
                <w:szCs w:val="22"/>
              </w:rPr>
            </w:pPr>
            <w:r w:rsidRPr="00FA22F8">
              <w:rPr>
                <w:color w:val="auto"/>
              </w:rPr>
              <w:t>Enum</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B8A3888" w14:textId="77777777" w:rsidR="0074137F" w:rsidRPr="00FA22F8" w:rsidRDefault="0074137F" w:rsidP="0074137F">
            <w:pPr>
              <w:pStyle w:val="Tablecontent"/>
              <w:rPr>
                <w:color w:val="auto"/>
              </w:rPr>
            </w:pPr>
            <w:r w:rsidRPr="00FA22F8">
              <w:rPr>
                <w:color w:val="auto"/>
              </w:rPr>
              <w:t>Market Identification Code.</w:t>
            </w:r>
          </w:p>
          <w:p w14:paraId="50A773B3" w14:textId="77777777" w:rsidR="0074137F" w:rsidRPr="00FA22F8" w:rsidRDefault="0074137F" w:rsidP="0074137F">
            <w:pPr>
              <w:pStyle w:val="Tablecontent"/>
              <w:rPr>
                <w:color w:val="auto"/>
              </w:rPr>
            </w:pPr>
            <w:r w:rsidRPr="00FA22F8">
              <w:rPr>
                <w:color w:val="auto"/>
              </w:rPr>
              <w:t>The following value is allowed:</w:t>
            </w:r>
          </w:p>
          <w:p w14:paraId="5ECFE51C" w14:textId="430E8001" w:rsidR="0074137F" w:rsidRPr="00FA22F8" w:rsidRDefault="0074137F" w:rsidP="0074137F">
            <w:pPr>
              <w:pStyle w:val="Tablecontent"/>
              <w:rPr>
                <w:color w:val="auto"/>
              </w:rPr>
            </w:pPr>
            <w:r w:rsidRPr="00FA22F8">
              <w:rPr>
                <w:b/>
              </w:rPr>
              <w:t>"MARKET_ID_TYPE_IMG"</w:t>
            </w:r>
            <w:r w:rsidRPr="00FA22F8">
              <w:t>: Intraday gas market.</w:t>
            </w:r>
          </w:p>
        </w:tc>
      </w:tr>
      <w:tr w:rsidR="0074137F" w:rsidRPr="00906E8B" w14:paraId="0C48709D" w14:textId="77777777" w:rsidTr="00952CED">
        <w:trPr>
          <w:trHeight w:val="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3044EB9" w14:textId="77777777" w:rsidR="0074137F" w:rsidRPr="00FA22F8" w:rsidRDefault="0074137F" w:rsidP="0074137F">
            <w:pPr>
              <w:pStyle w:val="Tablecontent"/>
              <w:keepNext/>
              <w:keepLines/>
              <w:widowControl w:val="0"/>
              <w:rPr>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DC5F552" w14:textId="77777777" w:rsidR="0074137F" w:rsidRPr="00FA22F8" w:rsidRDefault="0074137F" w:rsidP="0074137F">
            <w:pPr>
              <w:pStyle w:val="Tablecontent"/>
              <w:keepNext/>
              <w:keepLines/>
              <w:widowControl w:val="0"/>
              <w:ind w:left="-106"/>
              <w:rPr>
                <w:color w:val="auto"/>
              </w:rPr>
            </w:pPr>
            <w:proofErr w:type="spellStart"/>
            <w:r w:rsidRPr="00FA22F8">
              <w:rPr>
                <w:color w:val="auto"/>
                <w:szCs w:val="22"/>
              </w:rPr>
              <w:t>default_delivery_area_id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613BB5" w14:textId="77777777" w:rsidR="0074137F" w:rsidRPr="00FA22F8" w:rsidRDefault="0074137F"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3C5E67" w14:textId="70DAD171" w:rsidR="0074137F" w:rsidRPr="00FA22F8" w:rsidRDefault="0029283E"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FE727B" w14:textId="77777777" w:rsidR="0074137F" w:rsidRPr="00FA22F8" w:rsidRDefault="0074137F" w:rsidP="0074137F">
            <w:pPr>
              <w:pStyle w:val="Tablecontent"/>
              <w:keepNext/>
              <w:keepLines/>
              <w:widowControl w:val="0"/>
              <w:jc w:val="center"/>
              <w:rPr>
                <w:color w:val="auto"/>
                <w:szCs w:val="22"/>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7AA316" w14:textId="77777777" w:rsidR="0074137F" w:rsidRPr="00FA22F8" w:rsidRDefault="0074137F" w:rsidP="0074137F">
            <w:pPr>
              <w:pStyle w:val="Tablecontent"/>
              <w:keepNext/>
              <w:keepLines/>
              <w:widowControl w:val="0"/>
              <w:rPr>
                <w:color w:val="auto"/>
              </w:rPr>
            </w:pPr>
            <w:r w:rsidRPr="00FA22F8">
              <w:rPr>
                <w:color w:val="auto"/>
              </w:rPr>
              <w:t>String</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CCF6AFF" w14:textId="38E96E77" w:rsidR="0074137F" w:rsidRPr="00FA22F8" w:rsidRDefault="0074137F" w:rsidP="00C032FA">
            <w:pPr>
              <w:pStyle w:val="Tablecontent"/>
              <w:keepNext/>
              <w:rPr>
                <w:color w:val="auto"/>
              </w:rPr>
            </w:pPr>
            <w:r w:rsidRPr="00FA22F8">
              <w:rPr>
                <w:color w:val="auto"/>
                <w:szCs w:val="22"/>
              </w:rPr>
              <w:t>Delivery Area ID.</w:t>
            </w:r>
          </w:p>
        </w:tc>
      </w:tr>
    </w:tbl>
    <w:p w14:paraId="65470B3F" w14:textId="6A95A816" w:rsidR="00C032FA" w:rsidRPr="00FA22F8" w:rsidRDefault="00C032FA" w:rsidP="00FA22F8">
      <w:pPr>
        <w:pStyle w:val="Caption1"/>
        <w:rPr>
          <w:lang w:val="en-US"/>
        </w:rPr>
      </w:pPr>
      <w:bookmarkStart w:id="334" w:name="_Toc228801754"/>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6</w:t>
      </w:r>
      <w:r w:rsidRPr="00FA22F8">
        <w:rPr>
          <w:lang w:val="en-US"/>
        </w:rPr>
        <w:fldChar w:fldCharType="end"/>
      </w:r>
      <w:r w:rsidRPr="00FA22F8">
        <w:rPr>
          <w:lang w:val="en-US"/>
        </w:rPr>
        <w:t xml:space="preserve"> - User report message structure</w:t>
      </w:r>
      <w:bookmarkEnd w:id="334"/>
    </w:p>
    <w:p w14:paraId="517C2CE0" w14:textId="77777777" w:rsidR="00256234" w:rsidRPr="00FA22F8" w:rsidRDefault="00256234" w:rsidP="00256234">
      <w:pPr>
        <w:spacing w:after="0"/>
        <w:rPr>
          <w:lang w:val="en-US"/>
        </w:rPr>
      </w:pPr>
    </w:p>
    <w:p w14:paraId="596041A4" w14:textId="77777777" w:rsidR="008A401D" w:rsidRPr="00784E60" w:rsidRDefault="008A401D" w:rsidP="005710ED">
      <w:pPr>
        <w:pStyle w:val="Nadpis4"/>
      </w:pPr>
      <w:bookmarkStart w:id="335" w:name="_Toc317614425"/>
      <w:bookmarkStart w:id="336" w:name="_Toc412542510"/>
      <w:bookmarkStart w:id="337" w:name="_Ref420918336"/>
      <w:bookmarkStart w:id="338" w:name="_Toc203997547"/>
      <w:r w:rsidRPr="00784E60">
        <w:t>Logout Request (</w:t>
      </w:r>
      <w:proofErr w:type="spellStart"/>
      <w:r w:rsidRPr="00784E60">
        <w:t>LogoutReq</w:t>
      </w:r>
      <w:proofErr w:type="spellEnd"/>
      <w:r w:rsidRPr="00784E60">
        <w:t>)</w:t>
      </w:r>
      <w:bookmarkEnd w:id="335"/>
      <w:bookmarkEnd w:id="336"/>
      <w:bookmarkEnd w:id="337"/>
      <w:bookmarkEnd w:id="338"/>
      <w:r w:rsidRPr="00784E60">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42033614"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CC30E2A" w14:textId="77777777" w:rsidR="008A401D" w:rsidRPr="00FA22F8" w:rsidRDefault="008A401D" w:rsidP="00D05187">
            <w:pPr>
              <w:pStyle w:val="Table-Header"/>
              <w:spacing w:before="0" w:after="0"/>
              <w:jc w:val="left"/>
            </w:pPr>
            <w:proofErr w:type="spellStart"/>
            <w:r w:rsidRPr="00FA22F8">
              <w:t>LogoutReq</w:t>
            </w:r>
            <w:proofErr w:type="spellEnd"/>
          </w:p>
        </w:tc>
      </w:tr>
      <w:tr w:rsidR="008A401D" w:rsidRPr="00906E8B" w14:paraId="2B0AED81"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3E686C"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538B1D4" w14:textId="77777777" w:rsidR="008A401D" w:rsidRPr="00FA22F8" w:rsidRDefault="008A401D" w:rsidP="00D05187">
            <w:pPr>
              <w:pStyle w:val="Tablecontent"/>
            </w:pPr>
            <w:r w:rsidRPr="00FA22F8">
              <w:rPr>
                <w:szCs w:val="22"/>
              </w:rPr>
              <w:t>Inquiry Request</w:t>
            </w:r>
          </w:p>
        </w:tc>
      </w:tr>
      <w:tr w:rsidR="008A401D" w:rsidRPr="00906E8B" w14:paraId="27B6D357"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D463F62"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FA846A" w14:textId="77777777" w:rsidR="008A401D" w:rsidRPr="00FA22F8" w:rsidRDefault="008A401D" w:rsidP="00D05187">
            <w:pPr>
              <w:pStyle w:val="Tablecontent"/>
              <w:rPr>
                <w:szCs w:val="22"/>
              </w:rPr>
            </w:pPr>
            <w:r w:rsidRPr="00FA22F8">
              <w:rPr>
                <w:szCs w:val="22"/>
              </w:rPr>
              <w:t>&lt;All&gt;</w:t>
            </w:r>
          </w:p>
        </w:tc>
      </w:tr>
      <w:tr w:rsidR="008A401D" w:rsidRPr="00906E8B" w14:paraId="3CA257D0" w14:textId="77777777" w:rsidTr="007511D6">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D67BC3"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56A26F"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1DD69EE2" w14:textId="77777777" w:rsidTr="007511D6">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B0F9816"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04A4F71" w14:textId="77777777" w:rsidR="008A401D" w:rsidRPr="00FA22F8" w:rsidRDefault="008A401D" w:rsidP="00D05187">
            <w:pPr>
              <w:pStyle w:val="Tablecontent"/>
              <w:rPr>
                <w:rFonts w:ascii="Courier New" w:hAnsi="Courier New" w:cs="Courier New"/>
              </w:rPr>
            </w:pPr>
            <w:r w:rsidRPr="00FA22F8">
              <w:rPr>
                <w:szCs w:val="22"/>
              </w:rPr>
              <w:t>3/20</w:t>
            </w:r>
          </w:p>
        </w:tc>
      </w:tr>
    </w:tbl>
    <w:p w14:paraId="4D9A0F1B" w14:textId="77777777" w:rsidR="008A401D" w:rsidRPr="00FA22F8" w:rsidRDefault="008A401D" w:rsidP="0037455F">
      <w:pPr>
        <w:spacing w:after="0"/>
        <w:rPr>
          <w:lang w:val="en-US"/>
        </w:rPr>
      </w:pPr>
    </w:p>
    <w:p w14:paraId="4C801B63" w14:textId="77777777" w:rsidR="00906E8B" w:rsidRPr="00056960" w:rsidRDefault="00906E8B" w:rsidP="00906E8B">
      <w:pPr>
        <w:rPr>
          <w:lang w:val="en-US"/>
        </w:rPr>
      </w:pPr>
      <w:r w:rsidRPr="00056960">
        <w:rPr>
          <w:lang w:val="en-US"/>
        </w:rPr>
        <w:t>Logout request for logging off the user from the CS OTE</w:t>
      </w:r>
      <w:r>
        <w:rPr>
          <w:lang w:val="en-US"/>
        </w:rP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952CED" w:rsidRPr="00906E8B" w14:paraId="753435EF" w14:textId="77777777" w:rsidTr="00952CED">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E4DE51B" w14:textId="77777777" w:rsidR="00256234" w:rsidRPr="00FA22F8" w:rsidRDefault="00256234" w:rsidP="003C459A">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5D5AF334" w14:textId="77777777" w:rsidR="00256234" w:rsidRPr="00FA22F8" w:rsidRDefault="00256234"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5310D27" w14:textId="77777777" w:rsidR="00256234" w:rsidRPr="00FA22F8" w:rsidRDefault="00256234"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5D23CED" w14:textId="77777777" w:rsidR="00256234" w:rsidRPr="00FA22F8" w:rsidRDefault="00256234"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D782CEF" w14:textId="77777777" w:rsidR="00256234" w:rsidRPr="00FA22F8" w:rsidRDefault="00256234"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660A8AF" w14:textId="77777777" w:rsidR="00256234" w:rsidRPr="00FA22F8" w:rsidRDefault="00256234" w:rsidP="003C459A">
            <w:pPr>
              <w:pStyle w:val="Table-Header"/>
            </w:pPr>
            <w:r w:rsidRPr="00FA22F8">
              <w:t>Short description</w:t>
            </w:r>
          </w:p>
        </w:tc>
      </w:tr>
      <w:tr w:rsidR="00952CED" w:rsidRPr="00906E8B" w14:paraId="5077FC2E" w14:textId="77777777" w:rsidTr="00952CED">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F061578" w14:textId="77777777" w:rsidR="00256234" w:rsidRPr="00FA22F8" w:rsidRDefault="00256234" w:rsidP="003C459A">
            <w:pPr>
              <w:pStyle w:val="Tablecontent"/>
              <w:rPr>
                <w:b/>
                <w:szCs w:val="22"/>
              </w:rPr>
            </w:pPr>
            <w:proofErr w:type="spellStart"/>
            <w:r w:rsidRPr="00FA22F8">
              <w:rPr>
                <w:b/>
                <w:szCs w:val="22"/>
              </w:rPr>
              <w:t>LogoutReq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772A257" w14:textId="77777777" w:rsidR="00256234" w:rsidRPr="00FA22F8" w:rsidRDefault="00256234"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3CAC649" w14:textId="77777777" w:rsidR="00256234" w:rsidRPr="00FA22F8" w:rsidRDefault="00256234" w:rsidP="003C459A">
            <w:pPr>
              <w:pStyle w:val="Tablecontent"/>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525C0D3" w14:textId="77777777" w:rsidR="00256234" w:rsidRPr="00FA22F8" w:rsidRDefault="00256234"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463447B" w14:textId="77777777" w:rsidR="00256234" w:rsidRPr="00FA22F8" w:rsidRDefault="00256234"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F46F6D4" w14:textId="77777777" w:rsidR="00256234" w:rsidRPr="00FA22F8" w:rsidRDefault="00256234" w:rsidP="003C459A">
            <w:pPr>
              <w:pStyle w:val="Tablecontent"/>
              <w:rPr>
                <w:szCs w:val="22"/>
              </w:rPr>
            </w:pPr>
          </w:p>
        </w:tc>
      </w:tr>
      <w:tr w:rsidR="00952CED" w:rsidRPr="00906E8B" w14:paraId="57C54BEF" w14:textId="77777777" w:rsidTr="00952CED">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6125065" w14:textId="77777777" w:rsidR="00256234" w:rsidRPr="00FA22F8" w:rsidRDefault="00256234" w:rsidP="003C459A">
            <w:pPr>
              <w:pStyle w:val="Tablecontent"/>
              <w:rPr>
                <w:b/>
                <w:i/>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27A30ACF" w14:textId="77777777" w:rsidR="00256234" w:rsidRPr="00FA22F8" w:rsidRDefault="00256234" w:rsidP="003C459A">
            <w:pPr>
              <w:pStyle w:val="Tablecontent"/>
              <w:jc w:val="center"/>
              <w:rPr>
                <w:i/>
              </w:rP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4E2720E" w14:textId="5B01763C" w:rsidR="00256234" w:rsidRPr="00FA22F8" w:rsidRDefault="0029283E" w:rsidP="003C459A">
            <w:pPr>
              <w:pStyle w:val="Tablecontent"/>
              <w:jc w:val="center"/>
              <w:rPr>
                <w:i/>
              </w:rPr>
            </w:pPr>
            <w:r>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E3E482B" w14:textId="77777777" w:rsidR="00256234" w:rsidRPr="00FA22F8" w:rsidRDefault="00256234" w:rsidP="003C459A">
            <w:pPr>
              <w:pStyle w:val="Tablecontent"/>
              <w:jc w:val="center"/>
              <w:rPr>
                <w:i/>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6638597" w14:textId="77777777" w:rsidR="00256234" w:rsidRPr="00FA22F8" w:rsidRDefault="00256234" w:rsidP="003C459A">
            <w:pPr>
              <w:pStyle w:val="Tablecontent"/>
              <w:rPr>
                <w:i/>
              </w:rPr>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08E852" w14:textId="724342FC" w:rsidR="00256234" w:rsidRPr="00FA22F8" w:rsidRDefault="00256234"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52CED" w:rsidRPr="00906E8B" w14:paraId="0BF1F625" w14:textId="77777777" w:rsidTr="00952CED">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6FEE7DD" w14:textId="77777777" w:rsidR="00256234" w:rsidRPr="00FA22F8" w:rsidRDefault="00256234" w:rsidP="003C459A">
            <w:pPr>
              <w:pStyle w:val="Tablecontent"/>
            </w:pPr>
            <w:proofErr w:type="spellStart"/>
            <w:r w:rsidRPr="00FA22F8">
              <w:t>session_id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C11F389" w14:textId="77777777" w:rsidR="00256234" w:rsidRPr="00FA22F8" w:rsidRDefault="00256234" w:rsidP="003C459A">
            <w:pPr>
              <w:pStyle w:val="Tablecontent"/>
              <w:jc w:val="cente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B897FA" w14:textId="0811B3CB" w:rsidR="00256234" w:rsidRPr="00FA22F8" w:rsidRDefault="0029283E" w:rsidP="003C459A">
            <w:pPr>
              <w:pStyle w:val="Tablecontent"/>
              <w:jc w:val="center"/>
            </w:pPr>
            <w: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FAB170E" w14:textId="77777777" w:rsidR="00256234" w:rsidRPr="00FA22F8" w:rsidRDefault="00256234" w:rsidP="003C459A">
            <w:pPr>
              <w:pStyle w:val="Tablecontent"/>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A047A3" w14:textId="77777777" w:rsidR="00256234" w:rsidRPr="00FA22F8" w:rsidRDefault="00256234"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CE8D9A1" w14:textId="79C4B82F" w:rsidR="00256234" w:rsidRPr="00FA22F8" w:rsidRDefault="00256234" w:rsidP="00C032FA">
            <w:pPr>
              <w:pStyle w:val="Tablecontent"/>
              <w:keepNext/>
            </w:pPr>
            <w:r w:rsidRPr="00FA22F8">
              <w:t xml:space="preserve">Session id of the </w:t>
            </w:r>
            <w:r w:rsidR="00D813F7" w:rsidRPr="00FA22F8">
              <w:t xml:space="preserve">client </w:t>
            </w:r>
            <w:r w:rsidRPr="00FA22F8">
              <w:t xml:space="preserve">session passed to the </w:t>
            </w:r>
            <w:r w:rsidR="00D813F7" w:rsidRPr="00FA22F8">
              <w:t xml:space="preserve">client </w:t>
            </w:r>
            <w:r w:rsidRPr="00FA22F8">
              <w:t>on login.</w:t>
            </w:r>
          </w:p>
        </w:tc>
      </w:tr>
    </w:tbl>
    <w:p w14:paraId="6183F500" w14:textId="1DF31E43" w:rsidR="00256234" w:rsidRPr="00FA22F8" w:rsidRDefault="00C032FA" w:rsidP="00C032FA">
      <w:pPr>
        <w:pStyle w:val="Caption1"/>
        <w:rPr>
          <w:lang w:val="en-US"/>
        </w:rPr>
      </w:pPr>
      <w:bookmarkStart w:id="339" w:name="_Toc228801755"/>
      <w:bookmarkStart w:id="340" w:name="_Toc188429261"/>
      <w:r w:rsidRPr="00FA22F8">
        <w:rPr>
          <w:lang w:val="en-US"/>
        </w:rPr>
        <w:t xml:space="preserve">Table </w:t>
      </w:r>
      <w:r w:rsidRPr="00FA22F8">
        <w:rPr>
          <w:lang w:val="en-US"/>
        </w:rPr>
        <w:fldChar w:fldCharType="begin"/>
      </w:r>
      <w:r w:rsidRPr="00784E60">
        <w:rPr>
          <w:lang w:val="en-US"/>
        </w:rPr>
        <w:instrText xml:space="preserve"> SEQ Table \* ARABIC </w:instrText>
      </w:r>
      <w:r w:rsidRPr="00FA22F8">
        <w:rPr>
          <w:lang w:val="en-US"/>
        </w:rPr>
        <w:fldChar w:fldCharType="separate"/>
      </w:r>
      <w:r w:rsidR="003A5569">
        <w:rPr>
          <w:noProof/>
          <w:lang w:val="en-US"/>
        </w:rPr>
        <w:t>7</w:t>
      </w:r>
      <w:r w:rsidRPr="00FA22F8">
        <w:rPr>
          <w:lang w:val="en-US"/>
        </w:rPr>
        <w:fldChar w:fldCharType="end"/>
      </w:r>
      <w:r w:rsidRPr="00FA22F8">
        <w:rPr>
          <w:lang w:val="en-US"/>
        </w:rPr>
        <w:t xml:space="preserve"> - Logout request message structure</w:t>
      </w:r>
      <w:bookmarkEnd w:id="339"/>
    </w:p>
    <w:p w14:paraId="53F97A96" w14:textId="77777777" w:rsidR="00256234" w:rsidRPr="00FA22F8" w:rsidRDefault="00256234" w:rsidP="00256234">
      <w:pPr>
        <w:spacing w:after="0"/>
        <w:rPr>
          <w:lang w:val="en-US"/>
        </w:rPr>
      </w:pPr>
    </w:p>
    <w:p w14:paraId="1D5B97B8" w14:textId="614E6D7D" w:rsidR="008A401D" w:rsidRPr="00784E60" w:rsidRDefault="008A401D" w:rsidP="005710ED">
      <w:pPr>
        <w:pStyle w:val="Nadpis4"/>
      </w:pPr>
      <w:bookmarkStart w:id="341" w:name="_Toc317614426"/>
      <w:bookmarkStart w:id="342" w:name="_Toc412542511"/>
      <w:bookmarkStart w:id="343" w:name="_Toc203997548"/>
      <w:bookmarkEnd w:id="340"/>
      <w:r w:rsidRPr="00784E60">
        <w:lastRenderedPageBreak/>
        <w:t>Logout Report (</w:t>
      </w:r>
      <w:proofErr w:type="spellStart"/>
      <w:r w:rsidRPr="00784E60">
        <w:t>LogoutRprt</w:t>
      </w:r>
      <w:proofErr w:type="spellEnd"/>
      <w:r w:rsidRPr="00784E60">
        <w:t>)</w:t>
      </w:r>
      <w:bookmarkEnd w:id="341"/>
      <w:bookmarkEnd w:id="342"/>
      <w:bookmarkEnd w:id="343"/>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71"/>
        <w:gridCol w:w="7229"/>
      </w:tblGrid>
      <w:tr w:rsidR="008A401D" w:rsidRPr="00906E8B" w14:paraId="4AECF125"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DD83819" w14:textId="77777777" w:rsidR="008A401D" w:rsidRPr="00FA22F8" w:rsidRDefault="008A401D" w:rsidP="00D05187">
            <w:pPr>
              <w:pStyle w:val="Table-Header"/>
              <w:keepNext/>
              <w:spacing w:before="0" w:after="0"/>
              <w:jc w:val="left"/>
            </w:pPr>
            <w:proofErr w:type="spellStart"/>
            <w:r w:rsidRPr="00FA22F8">
              <w:t>LogoutRprt</w:t>
            </w:r>
            <w:proofErr w:type="spellEnd"/>
          </w:p>
        </w:tc>
      </w:tr>
      <w:tr w:rsidR="008A401D" w:rsidRPr="00906E8B" w14:paraId="156F40D2" w14:textId="77777777" w:rsidTr="00D05187">
        <w:trPr>
          <w:trHeight w:val="172"/>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EEBFF04" w14:textId="77777777" w:rsidR="008A401D" w:rsidRPr="00FA22F8" w:rsidRDefault="008A401D" w:rsidP="00D05187">
            <w:pPr>
              <w:pStyle w:val="Tablecontent"/>
              <w:keepNext/>
            </w:pPr>
            <w:r w:rsidRPr="00FA22F8">
              <w:t>Type:</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EA32FD8" w14:textId="77777777" w:rsidR="008A401D" w:rsidRPr="00FA22F8" w:rsidRDefault="008A401D" w:rsidP="00D05187">
            <w:pPr>
              <w:pStyle w:val="Tablecontent"/>
              <w:keepNext/>
            </w:pPr>
            <w:r w:rsidRPr="00FA22F8">
              <w:rPr>
                <w:szCs w:val="22"/>
              </w:rPr>
              <w:t>Inquiry Response, Broadcast</w:t>
            </w:r>
          </w:p>
        </w:tc>
      </w:tr>
      <w:tr w:rsidR="008A401D" w:rsidRPr="00906E8B" w14:paraId="2C908FC2" w14:textId="77777777" w:rsidTr="00D05187">
        <w:trPr>
          <w:trHeight w:val="172"/>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8167979" w14:textId="77777777" w:rsidR="008A401D" w:rsidRPr="00FA22F8" w:rsidRDefault="008A401D" w:rsidP="00D05187">
            <w:pPr>
              <w:pStyle w:val="Tablecontent"/>
              <w:keepNext/>
            </w:pPr>
            <w:r w:rsidRPr="00FA22F8">
              <w:t>Response to:</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13F1835" w14:textId="77777777" w:rsidR="008A401D" w:rsidRPr="00FA22F8" w:rsidRDefault="008A401D" w:rsidP="00D05187">
            <w:pPr>
              <w:pStyle w:val="Tablecontent"/>
            </w:pPr>
            <w:proofErr w:type="spellStart"/>
            <w:r w:rsidRPr="00FA22F8">
              <w:t>LogoutReq</w:t>
            </w:r>
            <w:proofErr w:type="spellEnd"/>
            <w:r w:rsidRPr="00FA22F8">
              <w:t xml:space="preserve"> (sent to the user-generated private</w:t>
            </w:r>
            <w:r w:rsidRPr="00FA22F8">
              <w:rPr>
                <w:szCs w:val="22"/>
              </w:rPr>
              <w:t xml:space="preserve"> response queue or a broadcast to</w:t>
            </w:r>
            <w:r w:rsidRPr="00FA22F8">
              <w:t xml:space="preserve"> </w:t>
            </w:r>
            <w:r w:rsidRPr="00FA22F8">
              <w:rPr>
                <w:rFonts w:ascii="Courier New" w:hAnsi="Courier New"/>
              </w:rPr>
              <w:t>market.</w:t>
            </w:r>
            <w:r w:rsidRPr="00FA22F8">
              <w:rPr>
                <w:rFonts w:ascii="Courier New" w:hAnsi="Courier New" w:cs="Courier New"/>
              </w:rPr>
              <w:t xml:space="preserve"> </w:t>
            </w:r>
            <w:proofErr w:type="spellStart"/>
            <w:proofErr w:type="gramStart"/>
            <w:r w:rsidRPr="00FA22F8">
              <w:rPr>
                <w:rFonts w:ascii="Courier New" w:hAnsi="Courier New" w:cs="Courier New"/>
              </w:rPr>
              <w:t>broadcastQueue</w:t>
            </w:r>
            <w:proofErr w:type="spellEnd"/>
            <w:r w:rsidRPr="00FA22F8">
              <w:rPr>
                <w:rFonts w:ascii="Courier New" w:hAnsi="Courier New"/>
              </w:rPr>
              <w:t>.&lt;</w:t>
            </w:r>
            <w:proofErr w:type="gramEnd"/>
            <w:r w:rsidRPr="00FA22F8">
              <w:rPr>
                <w:rFonts w:ascii="Courier New" w:hAnsi="Courier New"/>
              </w:rPr>
              <w:t>login-id&gt;)</w:t>
            </w:r>
          </w:p>
        </w:tc>
      </w:tr>
      <w:tr w:rsidR="008A401D" w:rsidRPr="00906E8B" w14:paraId="75937D55" w14:textId="77777777" w:rsidTr="00D05187">
        <w:trPr>
          <w:trHeight w:val="172"/>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0E7CB89" w14:textId="77777777" w:rsidR="008A401D" w:rsidRPr="00FA22F8" w:rsidRDefault="008A401D" w:rsidP="00D05187">
            <w:pPr>
              <w:pStyle w:val="Tablecontent"/>
              <w:keepNext/>
            </w:pPr>
            <w:r w:rsidRPr="00FA22F8">
              <w:t>Broadcast:</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781A3E" w14:textId="77777777" w:rsidR="008A401D" w:rsidRPr="00FA22F8" w:rsidRDefault="008A401D" w:rsidP="00D05187">
            <w:pPr>
              <w:pStyle w:val="Tablecontent"/>
              <w:keepNext/>
              <w:rPr>
                <w:szCs w:val="22"/>
              </w:rPr>
            </w:pPr>
            <w:r w:rsidRPr="00FA22F8">
              <w:rPr>
                <w:szCs w:val="22"/>
              </w:rPr>
              <w:t>Yes</w:t>
            </w:r>
          </w:p>
        </w:tc>
      </w:tr>
      <w:tr w:rsidR="008A401D" w:rsidRPr="00906E8B" w14:paraId="6C9E2FB1" w14:textId="77777777" w:rsidTr="00D05187">
        <w:trPr>
          <w:trHeight w:val="227"/>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3C2AA7" w14:textId="77777777" w:rsidR="008A401D" w:rsidRPr="00FA22F8" w:rsidRDefault="008A401D" w:rsidP="00D05187">
            <w:pPr>
              <w:pStyle w:val="Tablecontent"/>
            </w:pPr>
            <w:r w:rsidRPr="00FA22F8">
              <w:t>Broadcast Routing Keys:</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D3D1D6A" w14:textId="77777777" w:rsidR="008A401D" w:rsidRPr="00FA22F8" w:rsidRDefault="008A401D" w:rsidP="00D05187">
            <w:pPr>
              <w:pStyle w:val="Tablecontent"/>
              <w:rPr>
                <w:rFonts w:ascii="Courier New" w:hAnsi="Courier New" w:cs="Courier New"/>
              </w:rPr>
            </w:pPr>
            <w:r w:rsidRPr="00FA22F8">
              <w:rPr>
                <w:rFonts w:ascii="Courier New" w:hAnsi="Courier New" w:cs="Courier New"/>
              </w:rPr>
              <w:t>USR_&lt;login-id&gt;</w:t>
            </w:r>
          </w:p>
        </w:tc>
      </w:tr>
      <w:tr w:rsidR="008A401D" w:rsidRPr="00906E8B" w14:paraId="36A9739C" w14:textId="77777777" w:rsidTr="00D05187">
        <w:trPr>
          <w:trHeight w:val="172"/>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987E62" w14:textId="77777777" w:rsidR="008A401D" w:rsidRPr="00FA22F8" w:rsidRDefault="008A401D" w:rsidP="00D05187">
            <w:pPr>
              <w:pStyle w:val="Tablecontent"/>
              <w:keepNext/>
            </w:pPr>
            <w:r w:rsidRPr="00FA22F8">
              <w:t>Roles:</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4352A6C" w14:textId="77777777" w:rsidR="008A401D" w:rsidRPr="00FA22F8" w:rsidRDefault="008A401D" w:rsidP="00D05187">
            <w:pPr>
              <w:pStyle w:val="Tablecontent"/>
              <w:keepNext/>
              <w:rPr>
                <w:szCs w:val="22"/>
              </w:rPr>
            </w:pPr>
            <w:r w:rsidRPr="00FA22F8">
              <w:rPr>
                <w:szCs w:val="22"/>
              </w:rPr>
              <w:t>&lt;All&gt;</w:t>
            </w:r>
          </w:p>
        </w:tc>
      </w:tr>
    </w:tbl>
    <w:p w14:paraId="1DC5039C" w14:textId="77777777" w:rsidR="008A401D" w:rsidRPr="00FA22F8" w:rsidRDefault="008A401D" w:rsidP="00256234">
      <w:pPr>
        <w:spacing w:after="0"/>
        <w:rPr>
          <w:lang w:val="en-US"/>
        </w:rPr>
      </w:pPr>
    </w:p>
    <w:p w14:paraId="0B6D0D98" w14:textId="115DEDBF" w:rsidR="00906E8B" w:rsidRPr="00782DE7" w:rsidRDefault="00906E8B" w:rsidP="00906E8B">
      <w:proofErr w:type="spellStart"/>
      <w:r>
        <w:t>This</w:t>
      </w:r>
      <w:proofErr w:type="spellEnd"/>
      <w:r>
        <w:t xml:space="preserve"> </w:t>
      </w:r>
      <w:proofErr w:type="spellStart"/>
      <w:r>
        <w:t>message</w:t>
      </w:r>
      <w:proofErr w:type="spellEnd"/>
      <w:r>
        <w:t xml:space="preserve"> </w:t>
      </w:r>
      <w:proofErr w:type="spellStart"/>
      <w:r>
        <w:t>indicates</w:t>
      </w:r>
      <w:proofErr w:type="spellEnd"/>
      <w:r>
        <w:t xml:space="preserve"> a user </w:t>
      </w:r>
      <w:proofErr w:type="spellStart"/>
      <w:r>
        <w:t>logout</w:t>
      </w:r>
      <w:proofErr w:type="spellEnd"/>
      <w:r>
        <w:t xml:space="preserve"> </w:t>
      </w:r>
      <w:proofErr w:type="spellStart"/>
      <w:r>
        <w:t>from</w:t>
      </w:r>
      <w:proofErr w:type="spellEnd"/>
      <w:r>
        <w:t xml:space="preserve"> </w:t>
      </w:r>
      <w:proofErr w:type="spellStart"/>
      <w:r>
        <w:t>the</w:t>
      </w:r>
      <w:proofErr w:type="spellEnd"/>
      <w:r>
        <w:t xml:space="preserve"> CS OTE </w:t>
      </w:r>
      <w:proofErr w:type="spellStart"/>
      <w:r>
        <w:t>system</w:t>
      </w:r>
      <w:proofErr w:type="spellEnd"/>
      <w:r>
        <w:t xml:space="preserve">. It </w:t>
      </w:r>
      <w:proofErr w:type="spellStart"/>
      <w:r>
        <w:t>is</w:t>
      </w:r>
      <w:proofErr w:type="spellEnd"/>
      <w:r>
        <w:t xml:space="preserve"> </w:t>
      </w:r>
      <w:proofErr w:type="spellStart"/>
      <w:r>
        <w:t>sent</w:t>
      </w:r>
      <w:proofErr w:type="spellEnd"/>
      <w:r>
        <w:t xml:space="preserve"> </w:t>
      </w:r>
      <w:proofErr w:type="spellStart"/>
      <w:r>
        <w:t>either</w:t>
      </w:r>
      <w:proofErr w:type="spellEnd"/>
      <w:r>
        <w:t xml:space="preserve"> as a response to </w:t>
      </w:r>
      <w:proofErr w:type="spellStart"/>
      <w:r>
        <w:t>the</w:t>
      </w:r>
      <w:proofErr w:type="spellEnd"/>
      <w:r>
        <w:t xml:space="preserve"> </w:t>
      </w:r>
      <w:proofErr w:type="spellStart"/>
      <w:r>
        <w:t>logout</w:t>
      </w:r>
      <w:proofErr w:type="spellEnd"/>
      <w:r>
        <w:t xml:space="preserve"> </w:t>
      </w:r>
      <w:proofErr w:type="spellStart"/>
      <w:r>
        <w:t>request</w:t>
      </w:r>
      <w:proofErr w:type="spellEnd"/>
      <w:r>
        <w:t xml:space="preserve"> </w:t>
      </w:r>
      <w:proofErr w:type="spellStart"/>
      <w:r w:rsidRPr="00647C7B">
        <w:rPr>
          <w:i/>
          <w:iCs/>
        </w:rPr>
        <w:t>LogoutReq</w:t>
      </w:r>
      <w:proofErr w:type="spellEnd"/>
      <w:r>
        <w:t xml:space="preserve"> </w:t>
      </w:r>
      <w:proofErr w:type="spellStart"/>
      <w:r>
        <w:t>or</w:t>
      </w:r>
      <w:proofErr w:type="spellEnd"/>
      <w:r>
        <w:t xml:space="preserve"> as a </w:t>
      </w:r>
      <w:proofErr w:type="spellStart"/>
      <w:r w:rsidR="00E257C5">
        <w:t>mass</w:t>
      </w:r>
      <w:proofErr w:type="spellEnd"/>
      <w:r>
        <w:t xml:space="preserve"> </w:t>
      </w:r>
      <w:proofErr w:type="spellStart"/>
      <w:r>
        <w:t>message</w:t>
      </w:r>
      <w:proofErr w:type="spellEnd"/>
      <w:r>
        <w:t xml:space="preserve"> </w:t>
      </w:r>
      <w:proofErr w:type="spellStart"/>
      <w:r>
        <w:t>triggered</w:t>
      </w:r>
      <w:proofErr w:type="spellEnd"/>
      <w:r>
        <w:t xml:space="preserve"> by a </w:t>
      </w:r>
      <w:proofErr w:type="spellStart"/>
      <w:r>
        <w:t>concurrent</w:t>
      </w:r>
      <w:proofErr w:type="spellEnd"/>
      <w:r>
        <w:t xml:space="preserve"> </w:t>
      </w:r>
      <w:proofErr w:type="spellStart"/>
      <w:r>
        <w:t>forced</w:t>
      </w:r>
      <w:proofErr w:type="spellEnd"/>
      <w:r>
        <w:t xml:space="preserve"> login </w:t>
      </w:r>
      <w:proofErr w:type="spellStart"/>
      <w:r>
        <w:t>of</w:t>
      </w:r>
      <w:proofErr w:type="spellEnd"/>
      <w:r>
        <w:t xml:space="preserve"> </w:t>
      </w:r>
      <w:proofErr w:type="spellStart"/>
      <w:r>
        <w:t>the</w:t>
      </w:r>
      <w:proofErr w:type="spellEnd"/>
      <w:r>
        <w:t xml:space="preserve"> </w:t>
      </w:r>
      <w:proofErr w:type="spellStart"/>
      <w:r>
        <w:t>same</w:t>
      </w:r>
      <w:proofErr w:type="spellEnd"/>
      <w:r>
        <w:t xml:space="preserve"> user (</w:t>
      </w:r>
      <w:proofErr w:type="spellStart"/>
      <w:r>
        <w:t>force</w:t>
      </w:r>
      <w:proofErr w:type="spellEnd"/>
      <w:r>
        <w:t>=</w:t>
      </w:r>
      <w:proofErr w:type="spellStart"/>
      <w:r>
        <w:t>true</w:t>
      </w:r>
      <w:proofErr w:type="spellEnd"/>
      <w:r>
        <w:t>).</w:t>
      </w:r>
    </w:p>
    <w:p w14:paraId="2A284CA4" w14:textId="668FD4E6" w:rsidR="008A401D" w:rsidRPr="00FA22F8" w:rsidRDefault="008A401D" w:rsidP="008A401D">
      <w:pPr>
        <w:rPr>
          <w:lang w:val="en-US"/>
        </w:rPr>
      </w:pP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256234" w:rsidRPr="00906E8B" w14:paraId="0767105B" w14:textId="77777777" w:rsidTr="003C459A">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FE94ADC" w14:textId="77777777" w:rsidR="00256234" w:rsidRPr="00FA22F8" w:rsidRDefault="00256234" w:rsidP="003C459A">
            <w:pPr>
              <w:pStyle w:val="Table-Header"/>
              <w:keepNext/>
            </w:pPr>
            <w:r w:rsidRPr="00FA22F8">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03E98576" w14:textId="77777777" w:rsidR="00256234" w:rsidRPr="00FA22F8" w:rsidRDefault="00256234" w:rsidP="003C459A">
            <w:pPr>
              <w:pStyle w:val="Table-Header"/>
              <w:keepNext/>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0B1A170" w14:textId="77777777" w:rsidR="00256234" w:rsidRPr="00FA22F8" w:rsidRDefault="00256234" w:rsidP="003C459A">
            <w:pPr>
              <w:pStyle w:val="Table-Header"/>
              <w:keepNext/>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98B078D" w14:textId="77777777" w:rsidR="00256234" w:rsidRPr="00FA22F8" w:rsidRDefault="00256234" w:rsidP="003C459A">
            <w:pPr>
              <w:pStyle w:val="Table-Header"/>
              <w:keepNext/>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5AD7919" w14:textId="77777777" w:rsidR="00256234" w:rsidRPr="00FA22F8" w:rsidRDefault="00256234" w:rsidP="003C459A">
            <w:pPr>
              <w:pStyle w:val="Table-Header"/>
              <w:keepNext/>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B0B9BDB" w14:textId="77777777" w:rsidR="00256234" w:rsidRPr="00FA22F8" w:rsidRDefault="00256234" w:rsidP="003C459A">
            <w:pPr>
              <w:pStyle w:val="Table-Header"/>
              <w:keepNext/>
            </w:pPr>
            <w:r w:rsidRPr="00FA22F8">
              <w:t>Short description</w:t>
            </w:r>
          </w:p>
        </w:tc>
      </w:tr>
      <w:tr w:rsidR="00256234" w:rsidRPr="00906E8B" w14:paraId="2E991C3E"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7EB26D6" w14:textId="77777777" w:rsidR="00256234" w:rsidRPr="00FA22F8" w:rsidRDefault="00256234" w:rsidP="003C459A">
            <w:pPr>
              <w:pStyle w:val="Tablecontent"/>
              <w:keepNext/>
              <w:rPr>
                <w:b/>
                <w:szCs w:val="22"/>
              </w:rPr>
            </w:pPr>
            <w:proofErr w:type="spellStart"/>
            <w:r w:rsidRPr="00FA22F8">
              <w:rPr>
                <w:b/>
                <w:szCs w:val="22"/>
              </w:rPr>
              <w:t>LogoutRprt</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33DA6ED" w14:textId="77777777" w:rsidR="00256234" w:rsidRPr="00FA22F8" w:rsidRDefault="00256234" w:rsidP="003C459A">
            <w:pPr>
              <w:pStyle w:val="Tablecontent"/>
              <w:keepNext/>
              <w:jc w:val="cente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F399B00" w14:textId="77777777" w:rsidR="00256234" w:rsidRPr="00FA22F8" w:rsidRDefault="00256234" w:rsidP="003C459A">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FFC4516" w14:textId="77777777" w:rsidR="00256234" w:rsidRPr="00FA22F8" w:rsidRDefault="00256234" w:rsidP="003C459A">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BF34105" w14:textId="77777777" w:rsidR="00256234" w:rsidRPr="00FA22F8" w:rsidRDefault="00256234" w:rsidP="003C459A">
            <w:pPr>
              <w:pStyle w:val="Tablecontent"/>
              <w:keepNex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E124976" w14:textId="77777777" w:rsidR="00256234" w:rsidRPr="00FA22F8" w:rsidRDefault="00256234" w:rsidP="003C459A">
            <w:pPr>
              <w:pStyle w:val="Tablecontent"/>
              <w:keepNext/>
              <w:rPr>
                <w:szCs w:val="22"/>
              </w:rPr>
            </w:pPr>
          </w:p>
        </w:tc>
      </w:tr>
      <w:tr w:rsidR="00256234" w:rsidRPr="00906E8B" w14:paraId="211A3356"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2DD5156" w14:textId="77777777" w:rsidR="00256234" w:rsidRPr="00FA22F8" w:rsidRDefault="00256234" w:rsidP="003C459A">
            <w:pPr>
              <w:pStyle w:val="Tablecontent"/>
              <w:keepNext/>
              <w:rPr>
                <w:b/>
                <w:i/>
                <w:szCs w:val="22"/>
              </w:rPr>
            </w:pPr>
            <w:proofErr w:type="spellStart"/>
            <w:r w:rsidRPr="00FA22F8">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F862FC7" w14:textId="77777777" w:rsidR="00256234" w:rsidRPr="00FA22F8" w:rsidRDefault="00256234" w:rsidP="003C459A">
            <w:pPr>
              <w:pStyle w:val="Tablecontent"/>
              <w:keepNext/>
              <w:jc w:val="center"/>
              <w:rPr>
                <w:i/>
              </w:rPr>
            </w:pPr>
            <w:r w:rsidRPr="00FA22F8">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9E3AF7A" w14:textId="77777777" w:rsidR="00256234" w:rsidRPr="00FA22F8" w:rsidRDefault="00256234" w:rsidP="003C459A">
            <w:pPr>
              <w:pStyle w:val="Tablecontent"/>
              <w:keepNext/>
              <w:jc w:val="center"/>
              <w:rPr>
                <w:i/>
              </w:rPr>
            </w:pPr>
            <w:r w:rsidRPr="00FA22F8">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CF880D" w14:textId="77777777" w:rsidR="00256234" w:rsidRPr="00FA22F8" w:rsidRDefault="00256234" w:rsidP="003C459A">
            <w:pPr>
              <w:pStyle w:val="Tablecontent"/>
              <w:keepNext/>
              <w:jc w:val="center"/>
              <w:rPr>
                <w:i/>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AA3456D" w14:textId="77777777" w:rsidR="00256234" w:rsidRPr="00FA22F8" w:rsidRDefault="00256234" w:rsidP="003C459A">
            <w:pPr>
              <w:pStyle w:val="Tablecontent"/>
              <w:keepNext/>
              <w:rPr>
                <w:i/>
              </w:rPr>
            </w:pPr>
            <w:r w:rsidRPr="00FA22F8">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4AB0CE3" w14:textId="3C7EA7C4" w:rsidR="00256234" w:rsidRPr="00FA22F8" w:rsidRDefault="00256234"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256234" w:rsidRPr="00906E8B" w14:paraId="65F009BC"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530400A" w14:textId="77777777" w:rsidR="00256234" w:rsidRPr="00FA22F8" w:rsidRDefault="00256234" w:rsidP="003C459A">
            <w:pPr>
              <w:pStyle w:val="Tablecontent"/>
            </w:pPr>
            <w:proofErr w:type="spellStart"/>
            <w:r w:rsidRPr="00FA22F8">
              <w:t>session_id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27157249" w14:textId="77777777" w:rsidR="00256234" w:rsidRPr="00FA22F8" w:rsidRDefault="00256234" w:rsidP="003C459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CCE2C43" w14:textId="77777777" w:rsidR="00256234" w:rsidRPr="00FA22F8" w:rsidRDefault="00256234"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C850D10" w14:textId="77777777" w:rsidR="00256234" w:rsidRPr="00FA22F8" w:rsidRDefault="00256234"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52E910" w14:textId="77777777" w:rsidR="00256234" w:rsidRPr="00FA22F8" w:rsidRDefault="00256234" w:rsidP="003C459A">
            <w:pPr>
              <w:pStyle w:val="Tablecontent"/>
            </w:pPr>
            <w:proofErr w:type="gramStart"/>
            <w:r w:rsidRPr="00FA22F8">
              <w:t>Integer(</w:t>
            </w:r>
            <w:proofErr w:type="gramEnd"/>
            <w:r w:rsidRPr="00FA22F8">
              <w:t>64)</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C40B3D" w14:textId="05C1246F" w:rsidR="00256234" w:rsidRPr="00FA22F8" w:rsidRDefault="00256234" w:rsidP="003C459A">
            <w:pPr>
              <w:pStyle w:val="Tablecontent"/>
              <w:keepNext/>
            </w:pPr>
            <w:r w:rsidRPr="00FA22F8">
              <w:t xml:space="preserve">Session id of the </w:t>
            </w:r>
            <w:r w:rsidR="00D813F7" w:rsidRPr="00FA22F8">
              <w:t xml:space="preserve">client </w:t>
            </w:r>
            <w:r w:rsidRPr="00FA22F8">
              <w:t xml:space="preserve">session passed to the </w:t>
            </w:r>
            <w:r w:rsidR="00D813F7" w:rsidRPr="00FA22F8">
              <w:t xml:space="preserve">client </w:t>
            </w:r>
            <w:r w:rsidRPr="00FA22F8">
              <w:t>on login.</w:t>
            </w:r>
          </w:p>
        </w:tc>
      </w:tr>
      <w:tr w:rsidR="00256234" w:rsidRPr="00906E8B" w14:paraId="75C03723"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B264C3" w14:textId="77777777" w:rsidR="00256234" w:rsidRPr="00FA22F8" w:rsidRDefault="00256234" w:rsidP="003C459A">
            <w:pPr>
              <w:pStyle w:val="Tablecontent"/>
            </w:pPr>
            <w:proofErr w:type="spellStart"/>
            <w:r w:rsidRPr="00FA22F8">
              <w:t>user_id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0AD06329" w14:textId="77777777" w:rsidR="00256234" w:rsidRPr="00FA22F8" w:rsidRDefault="00256234" w:rsidP="003C459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778D8F5" w14:textId="77777777" w:rsidR="00256234" w:rsidRPr="00FA22F8" w:rsidRDefault="00256234"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2830A1" w14:textId="77777777" w:rsidR="00256234" w:rsidRPr="00FA22F8" w:rsidRDefault="00256234"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ADE739F" w14:textId="553FF9CB" w:rsidR="00256234" w:rsidRPr="00FA22F8" w:rsidRDefault="00256234" w:rsidP="003C459A">
            <w:pPr>
              <w:pStyle w:val="Tablecontent"/>
            </w:pPr>
            <w:proofErr w:type="gramStart"/>
            <w:r w:rsidRPr="00FA22F8">
              <w:t>Integer</w:t>
            </w:r>
            <w:r w:rsidR="00270221">
              <w:t>(</w:t>
            </w:r>
            <w:proofErr w:type="gramEnd"/>
            <w:r w:rsidR="00270221">
              <w:t>64)</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3065A3B" w14:textId="77777777" w:rsidR="00256234" w:rsidRPr="00FA22F8" w:rsidRDefault="00256234" w:rsidP="003C459A">
            <w:pPr>
              <w:pStyle w:val="Tablecontent"/>
              <w:keepNext/>
            </w:pPr>
            <w:r w:rsidRPr="00FA22F8">
              <w:t>User ID identification.</w:t>
            </w:r>
          </w:p>
        </w:tc>
      </w:tr>
      <w:tr w:rsidR="00256234" w:rsidRPr="00906E8B" w14:paraId="3DF99D1C"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103246" w14:textId="77777777" w:rsidR="00256234" w:rsidRPr="00FA22F8" w:rsidRDefault="00256234" w:rsidP="003C459A">
            <w:pPr>
              <w:pStyle w:val="Tablecontent"/>
              <w:keepNext/>
            </w:pPr>
            <w:r w:rsidRPr="00FA22F8">
              <w:t>text</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0A658B50" w14:textId="77777777" w:rsidR="00256234" w:rsidRPr="00FA22F8" w:rsidRDefault="00256234" w:rsidP="003C459A">
            <w:pPr>
              <w:pStyle w:val="Tablecontent"/>
              <w:keepNex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9E3468" w14:textId="77777777" w:rsidR="00256234" w:rsidRPr="00FA22F8" w:rsidRDefault="00256234" w:rsidP="003C459A">
            <w:pPr>
              <w:pStyle w:val="Tablecontent"/>
              <w:keepNext/>
              <w:jc w:val="center"/>
            </w:pPr>
            <w:r w:rsidRPr="00FA22F8">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4D6A65" w14:textId="77777777" w:rsidR="00256234" w:rsidRPr="00FA22F8" w:rsidRDefault="00256234" w:rsidP="003C459A">
            <w:pPr>
              <w:pStyle w:val="Tablecontent"/>
              <w:keepNex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F7A531" w14:textId="77777777" w:rsidR="00256234" w:rsidRPr="00FA22F8" w:rsidRDefault="00256234" w:rsidP="003C459A">
            <w:pPr>
              <w:pStyle w:val="Tablecontent"/>
              <w:keepNext/>
            </w:pPr>
            <w:r w:rsidRPr="00FA22F8">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F89366C" w14:textId="77777777" w:rsidR="00256234" w:rsidRPr="00FA22F8" w:rsidRDefault="00256234" w:rsidP="00C032FA">
            <w:pPr>
              <w:pStyle w:val="Tablecontent"/>
              <w:keepNext/>
            </w:pPr>
            <w:r w:rsidRPr="00FA22F8">
              <w:t>Text field containing information about the reason of the logout.</w:t>
            </w:r>
          </w:p>
        </w:tc>
      </w:tr>
    </w:tbl>
    <w:p w14:paraId="37F57453" w14:textId="279F180F" w:rsidR="00C032FA" w:rsidRPr="00FA22F8" w:rsidRDefault="00C032FA" w:rsidP="00FA22F8">
      <w:pPr>
        <w:pStyle w:val="Caption1"/>
        <w:rPr>
          <w:lang w:val="en-US"/>
        </w:rPr>
      </w:pPr>
      <w:bookmarkStart w:id="344" w:name="_Toc228801756"/>
      <w:bookmarkStart w:id="345" w:name="_Toc188429262"/>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8</w:t>
      </w:r>
      <w:r w:rsidRPr="00FA22F8">
        <w:rPr>
          <w:lang w:val="en-US"/>
        </w:rPr>
        <w:fldChar w:fldCharType="end"/>
      </w:r>
      <w:r w:rsidRPr="00FA22F8">
        <w:rPr>
          <w:lang w:val="en-US"/>
        </w:rPr>
        <w:t xml:space="preserve"> - Logout report message structure</w:t>
      </w:r>
      <w:bookmarkEnd w:id="344"/>
    </w:p>
    <w:p w14:paraId="35B26910" w14:textId="77777777" w:rsidR="008A401D" w:rsidRPr="00FA22F8" w:rsidRDefault="008A401D" w:rsidP="0037455F">
      <w:pPr>
        <w:spacing w:after="0"/>
        <w:rPr>
          <w:lang w:val="en-US"/>
        </w:rPr>
      </w:pPr>
      <w:bookmarkStart w:id="346" w:name="_Toc317614427"/>
      <w:bookmarkStart w:id="347" w:name="_Toc412542514"/>
      <w:bookmarkStart w:id="348" w:name="_Ref418062913"/>
      <w:bookmarkStart w:id="349" w:name="_Ref418063075"/>
      <w:bookmarkStart w:id="350" w:name="_Ref418063133"/>
      <w:bookmarkStart w:id="351" w:name="_Ref418063143"/>
      <w:bookmarkStart w:id="352" w:name="_Ref418063157"/>
      <w:bookmarkEnd w:id="345"/>
    </w:p>
    <w:p w14:paraId="1875579E" w14:textId="6E5FB422" w:rsidR="008A401D" w:rsidRPr="00784E60" w:rsidRDefault="008A401D" w:rsidP="005710ED">
      <w:pPr>
        <w:pStyle w:val="Nadpis4"/>
      </w:pPr>
      <w:bookmarkStart w:id="353" w:name="_Ref12450560"/>
      <w:bookmarkStart w:id="354" w:name="_Toc203997549"/>
      <w:r w:rsidRPr="00784E60">
        <w:t>Acknowledgement Response (</w:t>
      </w:r>
      <w:proofErr w:type="spellStart"/>
      <w:r w:rsidRPr="00784E60">
        <w:t>AckResp</w:t>
      </w:r>
      <w:proofErr w:type="spellEnd"/>
      <w:r w:rsidRPr="00784E60">
        <w:t>)</w:t>
      </w:r>
      <w:bookmarkEnd w:id="346"/>
      <w:bookmarkEnd w:id="347"/>
      <w:bookmarkEnd w:id="348"/>
      <w:bookmarkEnd w:id="349"/>
      <w:bookmarkEnd w:id="350"/>
      <w:bookmarkEnd w:id="351"/>
      <w:bookmarkEnd w:id="352"/>
      <w:bookmarkEnd w:id="353"/>
      <w:bookmarkEnd w:id="354"/>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1D0CE606"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8AF02D7" w14:textId="77777777" w:rsidR="008A401D" w:rsidRPr="00FA22F8" w:rsidRDefault="008A401D" w:rsidP="00D05187">
            <w:pPr>
              <w:pStyle w:val="Table-Header"/>
              <w:spacing w:before="0" w:after="0"/>
              <w:jc w:val="left"/>
            </w:pPr>
            <w:proofErr w:type="spellStart"/>
            <w:r w:rsidRPr="00FA22F8">
              <w:t>AckResp</w:t>
            </w:r>
            <w:proofErr w:type="spellEnd"/>
          </w:p>
        </w:tc>
      </w:tr>
      <w:tr w:rsidR="008A401D" w:rsidRPr="00906E8B" w14:paraId="52F54DE3"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E12795"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B849D5" w14:textId="77777777" w:rsidR="008A401D" w:rsidRPr="00FA22F8" w:rsidRDefault="008A401D" w:rsidP="00D05187">
            <w:pPr>
              <w:pStyle w:val="Tablecontent"/>
            </w:pPr>
            <w:r w:rsidRPr="00FA22F8">
              <w:rPr>
                <w:szCs w:val="22"/>
              </w:rPr>
              <w:t>Management Response</w:t>
            </w:r>
          </w:p>
        </w:tc>
      </w:tr>
      <w:tr w:rsidR="00256234" w:rsidRPr="00906E8B" w14:paraId="04B6C8A2"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B9F1AE" w14:textId="77777777" w:rsidR="00256234" w:rsidRPr="00FA22F8" w:rsidRDefault="00256234" w:rsidP="00256234">
            <w:pPr>
              <w:pStyle w:val="Tableconten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796F7D" w14:textId="61CC754B" w:rsidR="00256234" w:rsidRPr="00FA22F8" w:rsidRDefault="00256234" w:rsidP="00256234">
            <w:pPr>
              <w:pStyle w:val="Tablecontent"/>
              <w:rPr>
                <w:szCs w:val="22"/>
              </w:rPr>
            </w:pPr>
            <w:proofErr w:type="spellStart"/>
            <w:r w:rsidRPr="00FA22F8">
              <w:rPr>
                <w:szCs w:val="22"/>
              </w:rPr>
              <w:t>AddOrderReq</w:t>
            </w:r>
            <w:proofErr w:type="spellEnd"/>
            <w:r w:rsidRPr="00FA22F8">
              <w:rPr>
                <w:szCs w:val="22"/>
              </w:rPr>
              <w:t xml:space="preserve">; </w:t>
            </w:r>
            <w:proofErr w:type="spellStart"/>
            <w:r w:rsidRPr="00FA22F8">
              <w:rPr>
                <w:szCs w:val="22"/>
              </w:rPr>
              <w:t>ModifyOrderReq</w:t>
            </w:r>
            <w:proofErr w:type="spellEnd"/>
            <w:r w:rsidRPr="00FA22F8">
              <w:rPr>
                <w:szCs w:val="22"/>
              </w:rPr>
              <w:t xml:space="preserve">; </w:t>
            </w:r>
            <w:proofErr w:type="spellStart"/>
            <w:r w:rsidRPr="00FA22F8">
              <w:rPr>
                <w:szCs w:val="22"/>
              </w:rPr>
              <w:t>ModifyAllOrdersReq</w:t>
            </w:r>
            <w:proofErr w:type="spellEnd"/>
            <w:r w:rsidRPr="00FA22F8">
              <w:rPr>
                <w:szCs w:val="22"/>
              </w:rPr>
              <w:t>:</w:t>
            </w:r>
            <w:r w:rsidRPr="00FA22F8" w:rsidDel="000B026E">
              <w:rPr>
                <w:szCs w:val="22"/>
              </w:rPr>
              <w:t xml:space="preserve"> </w:t>
            </w:r>
            <w:r w:rsidRPr="00FA22F8">
              <w:rPr>
                <w:szCs w:val="22"/>
              </w:rPr>
              <w:t>(sent to the user-generated private response queue</w:t>
            </w:r>
            <w:r w:rsidRPr="00FA22F8">
              <w:rPr>
                <w:rFonts w:ascii="Courier New" w:hAnsi="Courier New" w:cs="Courier New"/>
              </w:rPr>
              <w:t>)</w:t>
            </w:r>
          </w:p>
        </w:tc>
      </w:tr>
      <w:tr w:rsidR="00256234" w:rsidRPr="00906E8B" w14:paraId="50258F5B"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3BA77F" w14:textId="77777777" w:rsidR="00256234" w:rsidRPr="00FA22F8" w:rsidRDefault="00256234" w:rsidP="00256234">
            <w:pPr>
              <w:pStyle w:val="Tablecontent"/>
            </w:pPr>
            <w:r w:rsidRPr="00FA22F8">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2959943" w14:textId="77777777" w:rsidR="00256234" w:rsidRPr="00FA22F8" w:rsidRDefault="00256234" w:rsidP="00256234">
            <w:pPr>
              <w:pStyle w:val="Tablecontent"/>
              <w:rPr>
                <w:szCs w:val="22"/>
              </w:rPr>
            </w:pPr>
            <w:r w:rsidRPr="00FA22F8">
              <w:rPr>
                <w:szCs w:val="22"/>
              </w:rPr>
              <w:t>No</w:t>
            </w:r>
          </w:p>
        </w:tc>
      </w:tr>
      <w:tr w:rsidR="00256234" w:rsidRPr="00906E8B" w14:paraId="06BB4585"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BF9851A" w14:textId="77777777" w:rsidR="00256234" w:rsidRPr="00FA22F8" w:rsidRDefault="00256234" w:rsidP="00256234">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E7417A1" w14:textId="77777777" w:rsidR="00256234" w:rsidRPr="00FA22F8" w:rsidRDefault="00256234" w:rsidP="00256234">
            <w:pPr>
              <w:pStyle w:val="Tablecontent"/>
              <w:rPr>
                <w:rFonts w:ascii="Courier New" w:hAnsi="Courier New" w:cs="Courier New"/>
              </w:rPr>
            </w:pPr>
            <w:r w:rsidRPr="00FA22F8">
              <w:rPr>
                <w:szCs w:val="22"/>
              </w:rPr>
              <w:t>---</w:t>
            </w:r>
          </w:p>
        </w:tc>
      </w:tr>
      <w:tr w:rsidR="00256234" w:rsidRPr="00906E8B" w14:paraId="5ED56B75"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66C479" w14:textId="77777777" w:rsidR="00256234" w:rsidRPr="00FA22F8" w:rsidRDefault="00256234" w:rsidP="00256234">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8C48E5" w14:textId="77777777" w:rsidR="00256234" w:rsidRPr="00FA22F8" w:rsidRDefault="00256234" w:rsidP="00256234">
            <w:pPr>
              <w:pStyle w:val="Tablecontent"/>
              <w:rPr>
                <w:szCs w:val="22"/>
              </w:rPr>
            </w:pPr>
            <w:r w:rsidRPr="00FA22F8">
              <w:rPr>
                <w:szCs w:val="22"/>
              </w:rPr>
              <w:t>&lt;All&gt;</w:t>
            </w:r>
          </w:p>
        </w:tc>
      </w:tr>
    </w:tbl>
    <w:p w14:paraId="26B13C3F" w14:textId="77777777" w:rsidR="00256234" w:rsidRPr="00906E8B" w:rsidRDefault="00256234" w:rsidP="00256234">
      <w:pPr>
        <w:spacing w:after="0"/>
        <w:rPr>
          <w:lang w:val="en-US"/>
        </w:rPr>
      </w:pPr>
    </w:p>
    <w:p w14:paraId="2015EA08" w14:textId="77777777" w:rsidR="00906E8B" w:rsidRPr="00782DE7" w:rsidRDefault="00906E8B" w:rsidP="00906E8B">
      <w:r>
        <w:t xml:space="preserve">A </w:t>
      </w:r>
      <w:proofErr w:type="spellStart"/>
      <w:r>
        <w:t>confirmation</w:t>
      </w:r>
      <w:proofErr w:type="spellEnd"/>
      <w:r>
        <w:t xml:space="preserve"> </w:t>
      </w:r>
      <w:proofErr w:type="spellStart"/>
      <w:r>
        <w:t>message</w:t>
      </w:r>
      <w:proofErr w:type="spellEnd"/>
      <w:r>
        <w:t xml:space="preserve"> </w:t>
      </w:r>
      <w:proofErr w:type="spellStart"/>
      <w:r>
        <w:t>indicating</w:t>
      </w:r>
      <w:proofErr w:type="spellEnd"/>
      <w:r>
        <w:t xml:space="preserve"> </w:t>
      </w:r>
      <w:proofErr w:type="spellStart"/>
      <w:r>
        <w:t>that</w:t>
      </w:r>
      <w:proofErr w:type="spellEnd"/>
      <w:r>
        <w:t xml:space="preserve"> </w:t>
      </w:r>
      <w:proofErr w:type="spellStart"/>
      <w:r>
        <w:t>the</w:t>
      </w:r>
      <w:proofErr w:type="spellEnd"/>
      <w:r>
        <w:t xml:space="preserve"> </w:t>
      </w:r>
      <w:proofErr w:type="spellStart"/>
      <w:r>
        <w:t>request</w:t>
      </w:r>
      <w:proofErr w:type="spellEnd"/>
      <w:r>
        <w:t xml:space="preserve"> has </w:t>
      </w:r>
      <w:proofErr w:type="spellStart"/>
      <w:r>
        <w:t>been</w:t>
      </w:r>
      <w:proofErr w:type="spellEnd"/>
      <w:r>
        <w:t xml:space="preserve"> </w:t>
      </w:r>
      <w:proofErr w:type="spellStart"/>
      <w:r>
        <w:t>accepted</w:t>
      </w:r>
      <w:proofErr w:type="spellEnd"/>
      <w:r>
        <w:t xml:space="preserve"> </w:t>
      </w:r>
      <w:proofErr w:type="spellStart"/>
      <w:r>
        <w:t>for</w:t>
      </w:r>
      <w:proofErr w:type="spellEnd"/>
      <w:r>
        <w:t xml:space="preserve"> </w:t>
      </w:r>
      <w:proofErr w:type="spellStart"/>
      <w:r>
        <w:t>processing</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256234" w:rsidRPr="00906E8B" w14:paraId="2F9D56E0" w14:textId="77777777" w:rsidTr="003C459A">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5682B43" w14:textId="77777777" w:rsidR="00256234" w:rsidRPr="00FA22F8" w:rsidRDefault="00256234" w:rsidP="003C459A">
            <w:pPr>
              <w:pStyle w:val="Table-Header"/>
            </w:pPr>
            <w:r w:rsidRPr="00FA22F8">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38509277" w14:textId="77777777" w:rsidR="00256234" w:rsidRPr="00FA22F8" w:rsidRDefault="00256234" w:rsidP="003C459A">
            <w:pPr>
              <w:pStyle w:val="Table-Header"/>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60FB314" w14:textId="77777777" w:rsidR="00256234" w:rsidRPr="00FA22F8" w:rsidRDefault="00256234" w:rsidP="003C459A">
            <w:pPr>
              <w:pStyle w:val="Table-Header"/>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355C38F" w14:textId="77777777" w:rsidR="00256234" w:rsidRPr="00FA22F8" w:rsidRDefault="00256234" w:rsidP="003C459A">
            <w:pPr>
              <w:pStyle w:val="Table-Header"/>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C3C0EC1" w14:textId="77777777" w:rsidR="00256234" w:rsidRPr="00FA22F8" w:rsidRDefault="00256234" w:rsidP="003C459A">
            <w:pPr>
              <w:pStyle w:val="Table-Header"/>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70ED8BC" w14:textId="77777777" w:rsidR="00256234" w:rsidRPr="00FA22F8" w:rsidRDefault="00256234" w:rsidP="003C459A">
            <w:pPr>
              <w:pStyle w:val="Table-Header"/>
            </w:pPr>
            <w:r w:rsidRPr="00FA22F8">
              <w:t>Short description</w:t>
            </w:r>
          </w:p>
        </w:tc>
      </w:tr>
      <w:tr w:rsidR="00256234" w:rsidRPr="00906E8B" w14:paraId="64325F92"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21A9A27" w14:textId="77777777" w:rsidR="00256234" w:rsidRPr="00FA22F8" w:rsidRDefault="00256234" w:rsidP="003C459A">
            <w:pPr>
              <w:pStyle w:val="Tablecontent"/>
              <w:rPr>
                <w:b/>
                <w:szCs w:val="22"/>
              </w:rPr>
            </w:pPr>
            <w:proofErr w:type="spellStart"/>
            <w:r w:rsidRPr="00FA22F8">
              <w:rPr>
                <w:b/>
              </w:rPr>
              <w:t>AckResp</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1198AEA6" w14:textId="77777777" w:rsidR="00256234" w:rsidRPr="00FA22F8" w:rsidRDefault="00256234" w:rsidP="003C459A">
            <w:pPr>
              <w:pStyle w:val="Tablecontent"/>
              <w:jc w:val="center"/>
              <w:rPr>
                <w:i/>
              </w:rP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970E009" w14:textId="77777777" w:rsidR="00256234" w:rsidRPr="00FA22F8" w:rsidRDefault="00256234" w:rsidP="003C459A">
            <w:pPr>
              <w:pStyle w:val="Tableconten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A4F88EB" w14:textId="77777777" w:rsidR="00256234" w:rsidRPr="00FA22F8" w:rsidRDefault="00256234" w:rsidP="003C459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8447C70" w14:textId="77777777" w:rsidR="00256234" w:rsidRPr="00FA22F8" w:rsidRDefault="00256234" w:rsidP="003C459A">
            <w:pPr>
              <w:pStyle w:val="Tableconten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66678BA" w14:textId="77777777" w:rsidR="00256234" w:rsidRPr="00FA22F8" w:rsidRDefault="00256234" w:rsidP="003C459A">
            <w:pPr>
              <w:pStyle w:val="Tablecontent"/>
              <w:rPr>
                <w:szCs w:val="22"/>
              </w:rPr>
            </w:pPr>
          </w:p>
        </w:tc>
      </w:tr>
      <w:tr w:rsidR="00256234" w:rsidRPr="00906E8B" w14:paraId="16849B3A"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B89425F" w14:textId="77777777" w:rsidR="00256234" w:rsidRPr="00FA22F8" w:rsidRDefault="00256234" w:rsidP="003C459A">
            <w:pPr>
              <w:pStyle w:val="Tablecontent"/>
              <w:rPr>
                <w:b/>
                <w:i/>
                <w:szCs w:val="22"/>
              </w:rPr>
            </w:pPr>
            <w:proofErr w:type="spellStart"/>
            <w:r w:rsidRPr="00FA22F8">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BC42AA6" w14:textId="77777777" w:rsidR="00256234" w:rsidRPr="00FA22F8" w:rsidRDefault="00256234" w:rsidP="003C459A">
            <w:pPr>
              <w:pStyle w:val="Tablecontent"/>
              <w:jc w:val="center"/>
              <w:rPr>
                <w:i/>
              </w:rPr>
            </w:pPr>
            <w:r w:rsidRPr="00FA22F8">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FA51120" w14:textId="77777777" w:rsidR="00256234" w:rsidRPr="00FA22F8" w:rsidRDefault="00256234" w:rsidP="003C459A">
            <w:pPr>
              <w:pStyle w:val="Tablecontent"/>
              <w:jc w:val="center"/>
              <w:rPr>
                <w:i/>
              </w:rPr>
            </w:pPr>
            <w:r w:rsidRPr="00FA22F8">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A8EC4E7" w14:textId="77777777" w:rsidR="00256234" w:rsidRPr="00FA22F8" w:rsidRDefault="00256234" w:rsidP="003C459A">
            <w:pPr>
              <w:pStyle w:val="Tablecontent"/>
              <w:jc w:val="center"/>
              <w:rPr>
                <w:i/>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224A84F" w14:textId="77777777" w:rsidR="00256234" w:rsidRPr="00FA22F8" w:rsidRDefault="00256234" w:rsidP="003C459A">
            <w:pPr>
              <w:pStyle w:val="Tablecontent"/>
              <w:rPr>
                <w:i/>
              </w:rPr>
            </w:pPr>
            <w:r w:rsidRPr="00FA22F8">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359C919" w14:textId="284F35CA" w:rsidR="00256234" w:rsidRPr="00FA22F8" w:rsidRDefault="00256234" w:rsidP="00C032F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bl>
    <w:p w14:paraId="355160B6" w14:textId="66317529" w:rsidR="00C032FA" w:rsidRPr="00FA22F8" w:rsidRDefault="00C032FA" w:rsidP="00FA22F8">
      <w:pPr>
        <w:pStyle w:val="Caption1"/>
        <w:rPr>
          <w:lang w:val="en-US"/>
        </w:rPr>
      </w:pPr>
      <w:bookmarkStart w:id="355" w:name="_Toc228801757"/>
      <w:bookmarkStart w:id="356" w:name="_Toc188429263"/>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9</w:t>
      </w:r>
      <w:r w:rsidRPr="00FA22F8">
        <w:rPr>
          <w:lang w:val="en-US"/>
        </w:rPr>
        <w:fldChar w:fldCharType="end"/>
      </w:r>
      <w:r w:rsidRPr="00FA22F8">
        <w:rPr>
          <w:lang w:val="en-US"/>
        </w:rPr>
        <w:t xml:space="preserve"> - Acknowledgement response message structure</w:t>
      </w:r>
      <w:bookmarkEnd w:id="355"/>
    </w:p>
    <w:bookmarkEnd w:id="356"/>
    <w:p w14:paraId="4D2FE079" w14:textId="77777777" w:rsidR="00256234" w:rsidRPr="00FA22F8" w:rsidRDefault="00256234" w:rsidP="00E9507B">
      <w:pPr>
        <w:spacing w:after="0"/>
        <w:rPr>
          <w:lang w:val="en-US"/>
        </w:rPr>
      </w:pPr>
    </w:p>
    <w:p w14:paraId="7EF78274" w14:textId="4B0062F9" w:rsidR="008A401D" w:rsidRPr="00784E60" w:rsidRDefault="008A401D" w:rsidP="005710ED">
      <w:pPr>
        <w:pStyle w:val="Nadpis4"/>
      </w:pPr>
      <w:bookmarkStart w:id="357" w:name="_Toc317612050"/>
      <w:bookmarkStart w:id="358" w:name="_Toc317614023"/>
      <w:bookmarkStart w:id="359" w:name="_Toc317614334"/>
      <w:bookmarkStart w:id="360" w:name="_Toc317614428"/>
      <w:bookmarkStart w:id="361" w:name="_Toc317614429"/>
      <w:bookmarkStart w:id="362" w:name="_Toc412542515"/>
      <w:bookmarkStart w:id="363" w:name="_Ref422907163"/>
      <w:bookmarkStart w:id="364" w:name="_Toc203997550"/>
      <w:bookmarkEnd w:id="357"/>
      <w:bookmarkEnd w:id="358"/>
      <w:bookmarkEnd w:id="359"/>
      <w:bookmarkEnd w:id="360"/>
      <w:r w:rsidRPr="00784E60">
        <w:t>Error Response (</w:t>
      </w:r>
      <w:proofErr w:type="spellStart"/>
      <w:r w:rsidRPr="00784E60">
        <w:t>ErrResp</w:t>
      </w:r>
      <w:proofErr w:type="spellEnd"/>
      <w:r w:rsidRPr="00784E60">
        <w:t>)</w:t>
      </w:r>
      <w:bookmarkEnd w:id="361"/>
      <w:bookmarkEnd w:id="362"/>
      <w:bookmarkEnd w:id="363"/>
      <w:bookmarkEnd w:id="364"/>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5D9A94C5"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85485B6" w14:textId="77777777" w:rsidR="008A401D" w:rsidRPr="00FA22F8" w:rsidRDefault="008A401D" w:rsidP="00D05187">
            <w:pPr>
              <w:pStyle w:val="Table-Header"/>
              <w:spacing w:before="0" w:after="0"/>
              <w:jc w:val="left"/>
            </w:pPr>
            <w:proofErr w:type="spellStart"/>
            <w:r w:rsidRPr="00FA22F8">
              <w:t>ErrResp</w:t>
            </w:r>
            <w:proofErr w:type="spellEnd"/>
          </w:p>
        </w:tc>
      </w:tr>
      <w:tr w:rsidR="008A401D" w:rsidRPr="00906E8B" w14:paraId="7F240332"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4A3AF0"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0C3B5D8" w14:textId="77777777" w:rsidR="008A401D" w:rsidRPr="00FA22F8" w:rsidRDefault="008A401D" w:rsidP="00D05187">
            <w:pPr>
              <w:pStyle w:val="Tablecontent"/>
            </w:pPr>
            <w:r w:rsidRPr="00FA22F8">
              <w:rPr>
                <w:szCs w:val="22"/>
              </w:rPr>
              <w:t>Inquiry Response; Management Response; Broadcast</w:t>
            </w:r>
          </w:p>
        </w:tc>
      </w:tr>
      <w:tr w:rsidR="008A401D" w:rsidRPr="00906E8B" w14:paraId="5022ECA6"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9B8C4D" w14:textId="77777777" w:rsidR="008A401D" w:rsidRPr="00FA22F8" w:rsidRDefault="008A401D" w:rsidP="00D05187">
            <w:pPr>
              <w:pStyle w:val="Tableconten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162389F" w14:textId="77777777" w:rsidR="008A401D" w:rsidRPr="00FA22F8" w:rsidRDefault="008A401D" w:rsidP="00D05187">
            <w:pPr>
              <w:pStyle w:val="Tablecontent"/>
              <w:rPr>
                <w:szCs w:val="22"/>
              </w:rPr>
            </w:pPr>
            <w:r w:rsidRPr="00FA22F8">
              <w:rPr>
                <w:szCs w:val="22"/>
              </w:rPr>
              <w:t xml:space="preserve">&lt;All&gt; (sent to the user-generated private response queue or a broadcast to </w:t>
            </w:r>
            <w:r w:rsidRPr="00906E8B">
              <w:rPr>
                <w:rFonts w:ascii="Courier New" w:hAnsi="Courier New" w:cs="Courier New"/>
              </w:rPr>
              <w:t xml:space="preserve">market. </w:t>
            </w:r>
            <w:proofErr w:type="spellStart"/>
            <w:proofErr w:type="gramStart"/>
            <w:r w:rsidRPr="00906E8B">
              <w:rPr>
                <w:rFonts w:ascii="Courier New" w:hAnsi="Courier New" w:cs="Courier New"/>
              </w:rPr>
              <w:t>broadcastQueue</w:t>
            </w:r>
            <w:proofErr w:type="spellEnd"/>
            <w:r w:rsidRPr="00906E8B">
              <w:rPr>
                <w:rFonts w:ascii="Courier New" w:hAnsi="Courier New" w:cs="Courier New"/>
              </w:rPr>
              <w:t>.&lt;</w:t>
            </w:r>
            <w:proofErr w:type="gramEnd"/>
            <w:r w:rsidRPr="00906E8B">
              <w:rPr>
                <w:rFonts w:ascii="Courier New" w:hAnsi="Courier New" w:cs="Courier New"/>
              </w:rPr>
              <w:t>login-id&gt;)</w:t>
            </w:r>
          </w:p>
        </w:tc>
      </w:tr>
      <w:tr w:rsidR="008A401D" w:rsidRPr="00906E8B" w14:paraId="4EE65416"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6DD81AE" w14:textId="77777777" w:rsidR="008A401D" w:rsidRPr="00FA22F8" w:rsidRDefault="008A401D" w:rsidP="00D05187">
            <w:pPr>
              <w:pStyle w:val="Tablecontent"/>
            </w:pPr>
            <w:r w:rsidRPr="00FA22F8">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C4E732" w14:textId="77777777" w:rsidR="008A401D" w:rsidRPr="00FA22F8" w:rsidRDefault="008A401D" w:rsidP="00D05187">
            <w:pPr>
              <w:pStyle w:val="Tablecontent"/>
              <w:rPr>
                <w:szCs w:val="22"/>
              </w:rPr>
            </w:pPr>
            <w:r w:rsidRPr="00FA22F8">
              <w:rPr>
                <w:szCs w:val="22"/>
              </w:rPr>
              <w:t>Yes</w:t>
            </w:r>
          </w:p>
        </w:tc>
      </w:tr>
      <w:tr w:rsidR="008A401D" w:rsidRPr="00906E8B" w14:paraId="7ACFC0E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534B18C" w14:textId="77777777" w:rsidR="008A401D" w:rsidRPr="00FA22F8" w:rsidRDefault="008A401D" w:rsidP="00D05187">
            <w:pPr>
              <w:pStyle w:val="Tableconten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8C34BC" w14:textId="77777777" w:rsidR="008A401D" w:rsidRPr="00906E8B" w:rsidRDefault="008A401D" w:rsidP="00D05187">
            <w:pPr>
              <w:pStyle w:val="Tablecontent"/>
              <w:rPr>
                <w:rFonts w:ascii="Courier New" w:hAnsi="Courier New" w:cs="Courier New"/>
              </w:rPr>
            </w:pPr>
            <w:r w:rsidRPr="00906E8B">
              <w:rPr>
                <w:rFonts w:ascii="Courier New" w:hAnsi="Courier New" w:cs="Courier New"/>
              </w:rPr>
              <w:t>USR_&lt;login-id&gt;</w:t>
            </w:r>
          </w:p>
        </w:tc>
      </w:tr>
      <w:tr w:rsidR="008A401D" w:rsidRPr="00906E8B" w14:paraId="35C782D9"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F291985"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C4C508" w14:textId="77777777" w:rsidR="008A401D" w:rsidRPr="00FA22F8" w:rsidRDefault="008A401D" w:rsidP="00D05187">
            <w:pPr>
              <w:pStyle w:val="Tablecontent"/>
              <w:rPr>
                <w:szCs w:val="22"/>
              </w:rPr>
            </w:pPr>
            <w:r w:rsidRPr="00FA22F8">
              <w:rPr>
                <w:szCs w:val="22"/>
              </w:rPr>
              <w:t>&lt;All&gt;</w:t>
            </w:r>
          </w:p>
        </w:tc>
      </w:tr>
    </w:tbl>
    <w:p w14:paraId="6A36FB31" w14:textId="77777777" w:rsidR="00D7494E" w:rsidRPr="00FA22F8" w:rsidRDefault="00D7494E" w:rsidP="00D7494E">
      <w:pPr>
        <w:spacing w:after="0"/>
        <w:rPr>
          <w:lang w:val="en-US"/>
        </w:rPr>
      </w:pPr>
    </w:p>
    <w:p w14:paraId="78750DDB" w14:textId="77777777" w:rsidR="00E90110" w:rsidRPr="00782DE7" w:rsidRDefault="00E90110" w:rsidP="00E90110">
      <w:r>
        <w:t xml:space="preserve">An </w:t>
      </w:r>
      <w:proofErr w:type="spellStart"/>
      <w:r>
        <w:t>error</w:t>
      </w:r>
      <w:proofErr w:type="spellEnd"/>
      <w:r>
        <w:t xml:space="preserve"> </w:t>
      </w:r>
      <w:proofErr w:type="spellStart"/>
      <w:r>
        <w:t>message</w:t>
      </w:r>
      <w:proofErr w:type="spellEnd"/>
      <w:r>
        <w:t xml:space="preserve"> </w:t>
      </w:r>
      <w:proofErr w:type="spellStart"/>
      <w:r>
        <w:t>distributed</w:t>
      </w:r>
      <w:proofErr w:type="spellEnd"/>
      <w:r>
        <w:t xml:space="preserve"> in case </w:t>
      </w:r>
      <w:proofErr w:type="spellStart"/>
      <w:r>
        <w:t>of</w:t>
      </w:r>
      <w:proofErr w:type="spellEnd"/>
      <w:r>
        <w:t xml:space="preserve"> </w:t>
      </w:r>
      <w:proofErr w:type="spellStart"/>
      <w:r>
        <w:t>unsuccessful</w:t>
      </w:r>
      <w:proofErr w:type="spellEnd"/>
      <w:r>
        <w:t xml:space="preserve"> </w:t>
      </w:r>
      <w:proofErr w:type="spellStart"/>
      <w:r>
        <w:t>processing</w:t>
      </w:r>
      <w:proofErr w:type="spellEnd"/>
      <w:r>
        <w:t xml:space="preserve"> </w:t>
      </w:r>
      <w:proofErr w:type="spellStart"/>
      <w:r>
        <w:t>of</w:t>
      </w:r>
      <w:proofErr w:type="spellEnd"/>
      <w:r>
        <w:t xml:space="preserve"> a </w:t>
      </w:r>
      <w:proofErr w:type="spellStart"/>
      <w:r>
        <w:t>request</w:t>
      </w:r>
      <w:proofErr w:type="spellEnd"/>
      <w:r>
        <w:t xml:space="preserve"> </w:t>
      </w:r>
      <w:proofErr w:type="spellStart"/>
      <w:r>
        <w:t>or</w:t>
      </w:r>
      <w:proofErr w:type="spellEnd"/>
      <w:r>
        <w:t xml:space="preserve"> </w:t>
      </w:r>
      <w:proofErr w:type="spellStart"/>
      <w:r>
        <w:t>inquiry</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1559"/>
        <w:gridCol w:w="742"/>
        <w:gridCol w:w="399"/>
        <w:gridCol w:w="426"/>
        <w:gridCol w:w="872"/>
        <w:gridCol w:w="4823"/>
      </w:tblGrid>
      <w:tr w:rsidR="00D7494E" w:rsidRPr="00906E8B" w14:paraId="4D226B64" w14:textId="77777777" w:rsidTr="003C459A">
        <w:trPr>
          <w:trHeight w:val="287"/>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6F47219" w14:textId="77777777" w:rsidR="00D7494E" w:rsidRPr="00FA22F8" w:rsidRDefault="00D7494E" w:rsidP="003C459A">
            <w:pPr>
              <w:pStyle w:val="Table-Header"/>
            </w:pPr>
            <w:bookmarkStart w:id="365" w:name="_Toc418165593"/>
            <w:bookmarkStart w:id="366" w:name="_Toc419206631"/>
            <w:bookmarkStart w:id="367" w:name="_Toc419212639"/>
            <w:r w:rsidRPr="00FA22F8">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7ACA01B8" w14:textId="77777777" w:rsidR="00D7494E" w:rsidRPr="00FA22F8" w:rsidRDefault="00D7494E" w:rsidP="003C459A">
            <w:pPr>
              <w:pStyle w:val="Table-Header"/>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2B0EB7A" w14:textId="77777777" w:rsidR="00D7494E" w:rsidRPr="00FA22F8" w:rsidRDefault="00D7494E" w:rsidP="003C459A">
            <w:pPr>
              <w:pStyle w:val="Table-Header"/>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8467612" w14:textId="77777777" w:rsidR="00D7494E" w:rsidRPr="00FA22F8" w:rsidRDefault="00D7494E" w:rsidP="003C459A">
            <w:pPr>
              <w:pStyle w:val="Table-Header"/>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22C66B5" w14:textId="77777777" w:rsidR="00D7494E" w:rsidRPr="00FA22F8" w:rsidRDefault="00D7494E" w:rsidP="003C459A">
            <w:pPr>
              <w:pStyle w:val="Table-Header"/>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C6D0340" w14:textId="77777777" w:rsidR="00D7494E" w:rsidRPr="00FA22F8" w:rsidRDefault="00D7494E" w:rsidP="003C459A">
            <w:pPr>
              <w:pStyle w:val="Table-Header"/>
            </w:pPr>
            <w:r w:rsidRPr="00FA22F8">
              <w:t>Short description</w:t>
            </w:r>
          </w:p>
        </w:tc>
      </w:tr>
      <w:tr w:rsidR="00D7494E" w:rsidRPr="00906E8B" w14:paraId="43D0BABE" w14:textId="77777777" w:rsidTr="003C459A">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C7EBD8F" w14:textId="77777777" w:rsidR="00D7494E" w:rsidRPr="00FA22F8" w:rsidRDefault="00D7494E" w:rsidP="003C459A">
            <w:pPr>
              <w:pStyle w:val="Tablecontent"/>
              <w:rPr>
                <w:b/>
                <w:szCs w:val="22"/>
              </w:rPr>
            </w:pPr>
            <w:proofErr w:type="spellStart"/>
            <w:r w:rsidRPr="00FA22F8">
              <w:rPr>
                <w:b/>
                <w:szCs w:val="22"/>
              </w:rPr>
              <w:t>ErrResp</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53AF5CE" w14:textId="77777777" w:rsidR="00D7494E" w:rsidRPr="00FA22F8" w:rsidRDefault="00D7494E" w:rsidP="003C459A">
            <w:pPr>
              <w:pStyle w:val="Tablecontent"/>
              <w:jc w:val="cente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1F4DE64" w14:textId="77777777" w:rsidR="00D7494E" w:rsidRPr="00FA22F8" w:rsidRDefault="00D7494E" w:rsidP="003C459A">
            <w:pPr>
              <w:pStyle w:val="Tableconten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A047426" w14:textId="77777777" w:rsidR="00D7494E" w:rsidRPr="00FA22F8" w:rsidRDefault="00D7494E" w:rsidP="003C459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7E8BD22" w14:textId="77777777" w:rsidR="00D7494E" w:rsidRPr="00FA22F8" w:rsidRDefault="00D7494E" w:rsidP="003C459A">
            <w:pPr>
              <w:pStyle w:val="Tableconten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6AC8756" w14:textId="77777777" w:rsidR="00D7494E" w:rsidRPr="00FA22F8" w:rsidRDefault="00D7494E" w:rsidP="003C459A">
            <w:pPr>
              <w:pStyle w:val="Tablecontent"/>
              <w:rPr>
                <w:szCs w:val="22"/>
              </w:rPr>
            </w:pPr>
          </w:p>
        </w:tc>
      </w:tr>
      <w:tr w:rsidR="00D7494E" w:rsidRPr="00906E8B" w14:paraId="0E68D5E5" w14:textId="77777777" w:rsidTr="003C459A">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998F652" w14:textId="77777777" w:rsidR="00D7494E" w:rsidRPr="00FA22F8" w:rsidRDefault="00D7494E" w:rsidP="003C459A">
            <w:pPr>
              <w:pStyle w:val="Tablecontent"/>
              <w:rPr>
                <w:b/>
                <w:i/>
                <w:szCs w:val="22"/>
              </w:rPr>
            </w:pPr>
            <w:proofErr w:type="spellStart"/>
            <w:r w:rsidRPr="00FA22F8">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C2E85D3" w14:textId="77777777" w:rsidR="00D7494E" w:rsidRPr="00FA22F8" w:rsidRDefault="00D7494E" w:rsidP="003C459A">
            <w:pPr>
              <w:pStyle w:val="Tablecontent"/>
              <w:jc w:val="center"/>
              <w:rPr>
                <w:i/>
              </w:rPr>
            </w:pPr>
            <w:r w:rsidRPr="00FA22F8">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FD0C7EB" w14:textId="77777777" w:rsidR="00D7494E" w:rsidRPr="00FA22F8" w:rsidRDefault="00D7494E" w:rsidP="003C459A">
            <w:pPr>
              <w:pStyle w:val="Tablecontent"/>
              <w:jc w:val="center"/>
              <w:rPr>
                <w:i/>
              </w:rPr>
            </w:pPr>
            <w:r w:rsidRPr="00FA22F8">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7925B29" w14:textId="77777777" w:rsidR="00D7494E" w:rsidRPr="00FA22F8" w:rsidRDefault="00D7494E" w:rsidP="003C459A">
            <w:pPr>
              <w:pStyle w:val="Tablecontent"/>
              <w:jc w:val="center"/>
              <w:rPr>
                <w:i/>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4C01719" w14:textId="77777777" w:rsidR="00D7494E" w:rsidRPr="00FA22F8" w:rsidRDefault="00D7494E" w:rsidP="003C459A">
            <w:pPr>
              <w:pStyle w:val="Tablecontent"/>
              <w:rPr>
                <w:i/>
              </w:rPr>
            </w:pPr>
            <w:r w:rsidRPr="00FA22F8">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84306CF" w14:textId="5118CB01" w:rsidR="00D7494E" w:rsidRPr="00FA22F8" w:rsidRDefault="00D7494E"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D7494E" w:rsidRPr="00906E8B" w14:paraId="33C997B7" w14:textId="77777777" w:rsidTr="003C459A">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6E2697D" w14:textId="77777777" w:rsidR="00D7494E" w:rsidRPr="00FA22F8" w:rsidRDefault="00D7494E" w:rsidP="003C459A">
            <w:pPr>
              <w:pStyle w:val="Tablecontent"/>
              <w:rPr>
                <w:b/>
                <w:szCs w:val="22"/>
              </w:rPr>
            </w:pPr>
            <w:r w:rsidRPr="00FA22F8">
              <w:rPr>
                <w:b/>
                <w:szCs w:val="22"/>
              </w:rPr>
              <w:lastRenderedPageBreak/>
              <w:t>errors</w:t>
            </w:r>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16F5BC33" w14:textId="331AB81D" w:rsidR="00D7494E" w:rsidRPr="00FA22F8" w:rsidRDefault="00BC52E1" w:rsidP="003C459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C41B78F" w14:textId="77777777" w:rsidR="00D7494E" w:rsidRPr="00FA22F8" w:rsidRDefault="00D7494E"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02BCA48" w14:textId="77777777" w:rsidR="00D7494E" w:rsidRPr="00FA22F8" w:rsidRDefault="00D7494E" w:rsidP="003C459A">
            <w:pPr>
              <w:pStyle w:val="Tablecontent"/>
              <w:jc w:val="center"/>
              <w:rPr>
                <w:color w:val="auto"/>
              </w:rPr>
            </w:pPr>
            <w:proofErr w:type="gramStart"/>
            <w:r w:rsidRPr="00FA22F8">
              <w:rPr>
                <w:color w:val="auto"/>
              </w:rPr>
              <w:t>1..n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AFC0433" w14:textId="77777777" w:rsidR="00D7494E" w:rsidRPr="00FA22F8" w:rsidRDefault="00D7494E" w:rsidP="003C459A">
            <w:pPr>
              <w:pStyle w:val="Tableconten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139DC69" w14:textId="77777777" w:rsidR="00D7494E" w:rsidRPr="00FA22F8" w:rsidRDefault="00D7494E" w:rsidP="003C459A">
            <w:pPr>
              <w:pStyle w:val="Tablecontent"/>
              <w:rPr>
                <w:szCs w:val="22"/>
              </w:rPr>
            </w:pPr>
          </w:p>
        </w:tc>
      </w:tr>
      <w:tr w:rsidR="00D7494E" w:rsidRPr="00906E8B" w14:paraId="7122E5F5"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5239B73" w14:textId="4197DE64" w:rsidR="0029283E" w:rsidRPr="00FA22F8" w:rsidDel="0029283E" w:rsidRDefault="0029283E" w:rsidP="0029283E">
            <w:pPr>
              <w:pStyle w:val="Tablecontent"/>
            </w:pPr>
          </w:p>
        </w:tc>
        <w:tc>
          <w:tcPr>
            <w:tcW w:w="1559" w:type="dxa"/>
            <w:tcBorders>
              <w:top w:val="single" w:sz="4" w:space="0" w:color="808080"/>
              <w:left w:val="single" w:sz="4" w:space="0" w:color="808080"/>
              <w:bottom w:val="single" w:sz="4" w:space="0" w:color="808080"/>
              <w:right w:val="single" w:sz="4" w:space="0" w:color="808080"/>
            </w:tcBorders>
          </w:tcPr>
          <w:p w14:paraId="57CE0CB7" w14:textId="757DB8C6" w:rsidR="00D7494E" w:rsidRPr="00FA22F8" w:rsidRDefault="00D7494E" w:rsidP="003C459A">
            <w:pPr>
              <w:pStyle w:val="Tablecontent"/>
            </w:pPr>
            <w:proofErr w:type="spellStart"/>
            <w:r w:rsidRPr="00FA22F8">
              <w:t>error_code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16CA9C07" w14:textId="77777777" w:rsidR="00D7494E" w:rsidRPr="00FA22F8" w:rsidRDefault="00D7494E" w:rsidP="003C459A">
            <w:pPr>
              <w:pStyle w:val="Tablecontent"/>
              <w:jc w:val="center"/>
            </w:pPr>
            <w:r w:rsidRPr="00FA22F8">
              <w:t>FIELD</w:t>
            </w:r>
          </w:p>
          <w:p w14:paraId="75D08052" w14:textId="77777777" w:rsidR="00D7494E" w:rsidRPr="00FA22F8" w:rsidRDefault="00D7494E" w:rsidP="003C459A">
            <w:pPr>
              <w:pStyle w:val="Tablecontent"/>
              <w:jc w:val="center"/>
            </w:pP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AD7CA71" w14:textId="77777777" w:rsidR="00D7494E" w:rsidRPr="00FA22F8" w:rsidRDefault="00D7494E"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7E263F" w14:textId="77777777" w:rsidR="00D7494E" w:rsidRPr="00FA22F8" w:rsidRDefault="00D7494E"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98E0685" w14:textId="77777777" w:rsidR="00D7494E" w:rsidRPr="00FA22F8" w:rsidRDefault="00D7494E" w:rsidP="003C459A">
            <w:pPr>
              <w:pStyle w:val="Tablecontent"/>
            </w:pPr>
            <w:r w:rsidRPr="00FA22F8">
              <w:t>Integer</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89CE8AC" w14:textId="77777777" w:rsidR="00D7494E" w:rsidRPr="00FA22F8" w:rsidRDefault="00D7494E" w:rsidP="003C459A">
            <w:pPr>
              <w:pStyle w:val="Tablecontent"/>
              <w:keepNext/>
              <w:rPr>
                <w:szCs w:val="22"/>
              </w:rPr>
            </w:pPr>
            <w:r w:rsidRPr="00FA22F8">
              <w:t>Predefined error codes.</w:t>
            </w:r>
          </w:p>
          <w:p w14:paraId="5696C57B" w14:textId="77777777" w:rsidR="00D7494E" w:rsidRPr="00FA22F8" w:rsidRDefault="00D7494E" w:rsidP="003C459A">
            <w:pPr>
              <w:pStyle w:val="Tablecontent"/>
              <w:keepNext/>
            </w:pPr>
            <w:r w:rsidRPr="00FA22F8">
              <w:rPr>
                <w:szCs w:val="22"/>
              </w:rPr>
              <w:t>Some error messages do not have a specific error code. In this case the value is 0.</w:t>
            </w:r>
          </w:p>
        </w:tc>
      </w:tr>
      <w:tr w:rsidR="00D7494E" w:rsidRPr="00906E8B" w14:paraId="365CEA86"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87CF5DB" w14:textId="28B17F21" w:rsidR="0029283E" w:rsidRPr="00FA22F8" w:rsidDel="0029283E" w:rsidRDefault="0029283E" w:rsidP="0029283E">
            <w:pPr>
              <w:pStyle w:val="Tablecontent"/>
            </w:pPr>
          </w:p>
        </w:tc>
        <w:tc>
          <w:tcPr>
            <w:tcW w:w="1559" w:type="dxa"/>
            <w:tcBorders>
              <w:top w:val="single" w:sz="4" w:space="0" w:color="808080"/>
              <w:left w:val="single" w:sz="4" w:space="0" w:color="808080"/>
              <w:bottom w:val="single" w:sz="4" w:space="0" w:color="808080"/>
              <w:right w:val="single" w:sz="4" w:space="0" w:color="808080"/>
            </w:tcBorders>
          </w:tcPr>
          <w:p w14:paraId="62DCE5E2" w14:textId="73268A0C" w:rsidR="00D7494E" w:rsidRPr="00FA22F8" w:rsidRDefault="00D7494E" w:rsidP="003C459A">
            <w:pPr>
              <w:pStyle w:val="Tablecontent"/>
            </w:pPr>
            <w:proofErr w:type="spellStart"/>
            <w:r w:rsidRPr="00FA22F8">
              <w:t>error_en</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4F6BEEEF" w14:textId="77777777" w:rsidR="00D7494E" w:rsidRPr="00FA22F8" w:rsidRDefault="00D7494E" w:rsidP="003C459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ABA2CE0" w14:textId="77777777" w:rsidR="00D7494E" w:rsidRPr="00FA22F8" w:rsidRDefault="00D7494E"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3587659" w14:textId="77777777" w:rsidR="00D7494E" w:rsidRPr="00FA22F8" w:rsidRDefault="00D7494E"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3C1209B" w14:textId="77777777" w:rsidR="00D7494E" w:rsidRPr="00FA22F8" w:rsidRDefault="00D7494E" w:rsidP="003C459A">
            <w:pPr>
              <w:pStyle w:val="Tablecontent"/>
            </w:pPr>
            <w:r w:rsidRPr="00FA22F8">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0C9FD8" w14:textId="77777777" w:rsidR="00D7494E" w:rsidRPr="00FA22F8" w:rsidRDefault="00D7494E" w:rsidP="003C459A">
            <w:pPr>
              <w:pStyle w:val="Tablecontent"/>
              <w:keepNext/>
              <w:rPr>
                <w:szCs w:val="22"/>
              </w:rPr>
            </w:pPr>
            <w:r w:rsidRPr="00FA22F8">
              <w:t>The error message for this error – English version.</w:t>
            </w:r>
          </w:p>
        </w:tc>
      </w:tr>
      <w:tr w:rsidR="00D7494E" w:rsidRPr="00906E8B" w14:paraId="102D4728"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CDF5CC" w14:textId="5659DF55" w:rsidR="0029283E" w:rsidRPr="00FA22F8" w:rsidDel="0029283E" w:rsidRDefault="0029283E" w:rsidP="0029283E">
            <w:pPr>
              <w:pStyle w:val="Tablecontent"/>
            </w:pPr>
          </w:p>
        </w:tc>
        <w:tc>
          <w:tcPr>
            <w:tcW w:w="1559" w:type="dxa"/>
            <w:tcBorders>
              <w:top w:val="single" w:sz="4" w:space="0" w:color="808080"/>
              <w:left w:val="single" w:sz="4" w:space="0" w:color="808080"/>
              <w:bottom w:val="single" w:sz="4" w:space="0" w:color="808080"/>
              <w:right w:val="single" w:sz="4" w:space="0" w:color="808080"/>
            </w:tcBorders>
          </w:tcPr>
          <w:p w14:paraId="259DF458" w14:textId="288AF3F5" w:rsidR="00D7494E" w:rsidRPr="00FA22F8" w:rsidRDefault="00D7494E" w:rsidP="003C459A">
            <w:pPr>
              <w:pStyle w:val="Tablecontent"/>
            </w:pPr>
            <w:proofErr w:type="spellStart"/>
            <w:r w:rsidRPr="00FA22F8">
              <w:t>error_cz</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37B38965" w14:textId="77777777" w:rsidR="00D7494E" w:rsidRPr="00FA22F8" w:rsidRDefault="00D7494E" w:rsidP="003C459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DAAAEB8" w14:textId="77777777" w:rsidR="00D7494E" w:rsidRPr="00FA22F8" w:rsidRDefault="00D7494E"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FDD08B" w14:textId="77777777" w:rsidR="00D7494E" w:rsidRPr="00FA22F8" w:rsidRDefault="00D7494E"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36162C" w14:textId="77777777" w:rsidR="00D7494E" w:rsidRPr="00FA22F8" w:rsidRDefault="00D7494E" w:rsidP="003C459A">
            <w:pPr>
              <w:pStyle w:val="Tablecontent"/>
            </w:pPr>
            <w:r w:rsidRPr="00FA22F8">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FD803B" w14:textId="77777777" w:rsidR="00D7494E" w:rsidRPr="00FA22F8" w:rsidRDefault="00D7494E" w:rsidP="003C459A">
            <w:pPr>
              <w:pStyle w:val="Tablecontent"/>
              <w:keepNext/>
              <w:rPr>
                <w:szCs w:val="22"/>
              </w:rPr>
            </w:pPr>
            <w:r w:rsidRPr="00FA22F8">
              <w:t>The error message for this error – Czech version.</w:t>
            </w:r>
          </w:p>
        </w:tc>
      </w:tr>
      <w:tr w:rsidR="00D7494E" w:rsidRPr="00906E8B" w14:paraId="16C0CF70"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98A6A98" w14:textId="42B0D309" w:rsidR="0029283E" w:rsidRPr="00FA22F8" w:rsidDel="0029283E" w:rsidRDefault="0029283E" w:rsidP="0029283E">
            <w:pPr>
              <w:pStyle w:val="Tablecontent"/>
            </w:pPr>
          </w:p>
        </w:tc>
        <w:tc>
          <w:tcPr>
            <w:tcW w:w="1559" w:type="dxa"/>
            <w:tcBorders>
              <w:top w:val="single" w:sz="4" w:space="0" w:color="808080"/>
              <w:left w:val="single" w:sz="4" w:space="0" w:color="808080"/>
              <w:bottom w:val="single" w:sz="4" w:space="0" w:color="808080"/>
              <w:right w:val="single" w:sz="4" w:space="0" w:color="808080"/>
            </w:tcBorders>
          </w:tcPr>
          <w:p w14:paraId="340F7657" w14:textId="75BDD2BF" w:rsidR="00D7494E" w:rsidRPr="00FA22F8" w:rsidRDefault="00D7494E" w:rsidP="003C459A">
            <w:pPr>
              <w:pStyle w:val="Tablecontent"/>
            </w:pPr>
            <w:proofErr w:type="spellStart"/>
            <w:r w:rsidRPr="00FA22F8">
              <w:t>client_order_id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503BB2E8" w14:textId="77777777" w:rsidR="00D7494E" w:rsidRPr="00FA22F8" w:rsidRDefault="00D7494E" w:rsidP="003C459A">
            <w:pPr>
              <w:pStyle w:val="Tablecontent"/>
              <w:jc w:val="center"/>
              <w:rPr>
                <w:color w:val="auto"/>
              </w:rP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D4B5D2D" w14:textId="77777777" w:rsidR="00D7494E" w:rsidRPr="00FA22F8" w:rsidRDefault="00D7494E" w:rsidP="003C459A">
            <w:pPr>
              <w:pStyle w:val="Tablecontent"/>
              <w:jc w:val="center"/>
              <w:rPr>
                <w:color w:val="auto"/>
              </w:rPr>
            </w:pPr>
            <w:r w:rsidRPr="00FA22F8">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F425A97" w14:textId="77777777" w:rsidR="00D7494E" w:rsidRPr="00FA22F8" w:rsidRDefault="00D7494E" w:rsidP="003C459A">
            <w:pPr>
              <w:pStyle w:val="Tablecontent"/>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F9A4B7D" w14:textId="77777777" w:rsidR="00D7494E" w:rsidRPr="00FA22F8" w:rsidRDefault="00D7494E" w:rsidP="003C459A">
            <w:pPr>
              <w:pStyle w:val="Tablecontent"/>
              <w:rPr>
                <w:color w:val="auto"/>
              </w:rPr>
            </w:pPr>
            <w:r w:rsidRPr="00FA22F8">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D4EE555" w14:textId="77777777" w:rsidR="00D7494E" w:rsidRPr="00FA22F8" w:rsidRDefault="00D7494E" w:rsidP="00C032FA">
            <w:pPr>
              <w:pStyle w:val="Tablecontent"/>
              <w:keepNext/>
              <w:rPr>
                <w:color w:val="auto"/>
              </w:rPr>
            </w:pPr>
            <w:r w:rsidRPr="00FA22F8">
              <w:rPr>
                <w:color w:val="auto"/>
              </w:rPr>
              <w:t>Client order ID.</w:t>
            </w:r>
          </w:p>
        </w:tc>
      </w:tr>
    </w:tbl>
    <w:p w14:paraId="2EF9C327" w14:textId="79A1EB22" w:rsidR="00C032FA" w:rsidRPr="00FA22F8" w:rsidRDefault="00C032FA" w:rsidP="00FA22F8">
      <w:pPr>
        <w:pStyle w:val="Caption1"/>
        <w:rPr>
          <w:lang w:val="en-US"/>
        </w:rPr>
      </w:pPr>
      <w:bookmarkStart w:id="368" w:name="_Toc228801758"/>
      <w:bookmarkStart w:id="369" w:name="_Toc188429264"/>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10</w:t>
      </w:r>
      <w:r w:rsidRPr="00FA22F8">
        <w:rPr>
          <w:lang w:val="en-US"/>
        </w:rPr>
        <w:fldChar w:fldCharType="end"/>
      </w:r>
      <w:r w:rsidRPr="00FA22F8">
        <w:rPr>
          <w:lang w:val="en-US"/>
        </w:rPr>
        <w:t xml:space="preserve"> - Error response message structure</w:t>
      </w:r>
      <w:bookmarkEnd w:id="368"/>
    </w:p>
    <w:bookmarkEnd w:id="369"/>
    <w:p w14:paraId="0E7E38EA" w14:textId="77777777" w:rsidR="008A401D" w:rsidRPr="00FA22F8" w:rsidRDefault="008A401D" w:rsidP="00600E6E">
      <w:pPr>
        <w:spacing w:after="0"/>
        <w:rPr>
          <w:lang w:val="en-US"/>
        </w:rPr>
      </w:pPr>
    </w:p>
    <w:p w14:paraId="1AEE1AB0" w14:textId="708B5483" w:rsidR="00C6141A" w:rsidRDefault="00C6141A" w:rsidP="00C6141A">
      <w:pPr>
        <w:pStyle w:val="Nadpis3"/>
        <w:numPr>
          <w:ilvl w:val="2"/>
          <w:numId w:val="2"/>
        </w:numPr>
        <w:tabs>
          <w:tab w:val="clear" w:pos="720"/>
          <w:tab w:val="num" w:pos="0"/>
        </w:tabs>
        <w:ind w:left="0" w:firstLine="0"/>
      </w:pPr>
      <w:bookmarkStart w:id="370" w:name="_Toc216101970"/>
      <w:bookmarkStart w:id="371" w:name="_Toc216102675"/>
      <w:bookmarkStart w:id="372" w:name="_Toc216099696"/>
      <w:bookmarkStart w:id="373" w:name="_Toc216101982"/>
      <w:bookmarkStart w:id="374" w:name="_Toc216102687"/>
      <w:bookmarkStart w:id="375" w:name="_Toc216101983"/>
      <w:bookmarkStart w:id="376" w:name="_Toc216102688"/>
      <w:bookmarkStart w:id="377" w:name="_Toc215151463"/>
      <w:bookmarkStart w:id="378" w:name="_Toc228801728"/>
      <w:bookmarkEnd w:id="365"/>
      <w:bookmarkEnd w:id="366"/>
      <w:bookmarkEnd w:id="367"/>
      <w:bookmarkEnd w:id="370"/>
      <w:bookmarkEnd w:id="371"/>
      <w:bookmarkEnd w:id="372"/>
      <w:bookmarkEnd w:id="373"/>
      <w:bookmarkEnd w:id="374"/>
      <w:bookmarkEnd w:id="375"/>
      <w:bookmarkEnd w:id="376"/>
      <w:proofErr w:type="spellStart"/>
      <w:r>
        <w:t>Order</w:t>
      </w:r>
      <w:proofErr w:type="spellEnd"/>
      <w:r>
        <w:t xml:space="preserve"> </w:t>
      </w:r>
      <w:proofErr w:type="spellStart"/>
      <w:r>
        <w:t>submission</w:t>
      </w:r>
      <w:proofErr w:type="spellEnd"/>
      <w:r>
        <w:t xml:space="preserve"> and management</w:t>
      </w:r>
      <w:bookmarkEnd w:id="377"/>
      <w:bookmarkEnd w:id="378"/>
      <w:r w:rsidRPr="00E1787C">
        <w:t xml:space="preserve"> </w:t>
      </w:r>
    </w:p>
    <w:p w14:paraId="750C0F00" w14:textId="77777777" w:rsidR="00C6141A" w:rsidRPr="0049203F" w:rsidRDefault="00C6141A" w:rsidP="005710ED">
      <w:pPr>
        <w:pStyle w:val="Nadpis4"/>
      </w:pPr>
      <w:r w:rsidRPr="0049203F">
        <w:t>Add Order Request (</w:t>
      </w:r>
      <w:proofErr w:type="spellStart"/>
      <w:r w:rsidRPr="0049203F">
        <w:t>AddOrderReq</w:t>
      </w:r>
      <w:proofErr w:type="spellEnd"/>
      <w:r w:rsidRPr="0049203F">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C6141A" w:rsidRPr="00906E8B" w14:paraId="4A1D2076" w14:textId="77777777" w:rsidTr="005926EF">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9004327" w14:textId="77777777" w:rsidR="00C6141A" w:rsidRPr="005926EF" w:rsidRDefault="00C6141A" w:rsidP="005926EF">
            <w:pPr>
              <w:pStyle w:val="Table-Header"/>
              <w:spacing w:before="0" w:after="0"/>
              <w:jc w:val="left"/>
            </w:pPr>
            <w:proofErr w:type="spellStart"/>
            <w:r w:rsidRPr="005926EF">
              <w:rPr>
                <w:color w:val="auto"/>
              </w:rPr>
              <w:t>AddOrderReq</w:t>
            </w:r>
            <w:proofErr w:type="spellEnd"/>
          </w:p>
        </w:tc>
      </w:tr>
      <w:tr w:rsidR="00C6141A" w:rsidRPr="00906E8B" w14:paraId="04BC081C" w14:textId="77777777" w:rsidTr="005926E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731AEB" w14:textId="77777777" w:rsidR="00C6141A" w:rsidRPr="005926EF" w:rsidRDefault="00C6141A" w:rsidP="005926EF">
            <w:pPr>
              <w:pStyle w:val="Tablecontent"/>
            </w:pPr>
            <w:r w:rsidRPr="005926EF">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CDC913A" w14:textId="77777777" w:rsidR="00C6141A" w:rsidRPr="005926EF" w:rsidRDefault="00C6141A" w:rsidP="005926EF">
            <w:pPr>
              <w:pStyle w:val="Tablecontent"/>
            </w:pPr>
            <w:r w:rsidRPr="005926EF">
              <w:rPr>
                <w:szCs w:val="22"/>
              </w:rPr>
              <w:t>Management Request</w:t>
            </w:r>
          </w:p>
        </w:tc>
      </w:tr>
      <w:tr w:rsidR="00C6141A" w:rsidRPr="00906E8B" w14:paraId="426379C9" w14:textId="77777777" w:rsidTr="005926E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C8FC9D4" w14:textId="77777777" w:rsidR="00C6141A" w:rsidRPr="005926EF" w:rsidRDefault="00C6141A" w:rsidP="005926EF">
            <w:pPr>
              <w:pStyle w:val="Tablecontent"/>
            </w:pPr>
            <w:r w:rsidRPr="005926EF">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3E9192" w14:textId="77777777" w:rsidR="00C6141A" w:rsidRPr="005926EF" w:rsidRDefault="00C6141A" w:rsidP="005926EF">
            <w:pPr>
              <w:pStyle w:val="Tablecontent"/>
              <w:rPr>
                <w:szCs w:val="22"/>
              </w:rPr>
            </w:pPr>
            <w:proofErr w:type="spellStart"/>
            <w:r w:rsidRPr="005926EF">
              <w:rPr>
                <w:szCs w:val="22"/>
              </w:rPr>
              <w:t>EmtasImIns</w:t>
            </w:r>
            <w:proofErr w:type="spellEnd"/>
          </w:p>
        </w:tc>
      </w:tr>
      <w:tr w:rsidR="00C6141A" w:rsidRPr="00906E8B" w14:paraId="6684BF63" w14:textId="77777777" w:rsidTr="005926EF">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D43F5A6" w14:textId="77777777" w:rsidR="00C6141A" w:rsidRPr="005926EF" w:rsidRDefault="00C6141A" w:rsidP="005926EF">
            <w:pPr>
              <w:pStyle w:val="Tablecontent"/>
            </w:pPr>
            <w:r w:rsidRPr="005926EF">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33D525" w14:textId="77777777" w:rsidR="00C6141A" w:rsidRPr="005926EF" w:rsidRDefault="00C6141A" w:rsidP="005926EF">
            <w:pPr>
              <w:pStyle w:val="Tablecontent"/>
              <w:rPr>
                <w:szCs w:val="22"/>
              </w:rPr>
            </w:pPr>
            <w:proofErr w:type="spellStart"/>
            <w:proofErr w:type="gramStart"/>
            <w:r w:rsidRPr="005926EF">
              <w:rPr>
                <w:rFonts w:ascii="Courier New" w:hAnsi="Courier New" w:cs="Courier New"/>
              </w:rPr>
              <w:t>market.request</w:t>
            </w:r>
            <w:proofErr w:type="gramEnd"/>
            <w:r w:rsidRPr="005926EF">
              <w:rPr>
                <w:rFonts w:ascii="Courier New" w:hAnsi="Courier New" w:cs="Courier New"/>
              </w:rPr>
              <w:t>.management</w:t>
            </w:r>
            <w:proofErr w:type="spellEnd"/>
          </w:p>
        </w:tc>
      </w:tr>
    </w:tbl>
    <w:p w14:paraId="0C0AE581" w14:textId="53BF728C" w:rsidR="008A401D" w:rsidRPr="00FA22F8" w:rsidRDefault="00C6141A" w:rsidP="00902788">
      <w:pPr>
        <w:rPr>
          <w:lang w:val="en-US"/>
        </w:rPr>
      </w:pPr>
      <w:proofErr w:type="spellStart"/>
      <w:r>
        <w:t>The</w:t>
      </w:r>
      <w:proofErr w:type="spellEnd"/>
      <w:r>
        <w:t xml:space="preserve"> </w:t>
      </w:r>
      <w:proofErr w:type="spellStart"/>
      <w:r>
        <w:t>submission</w:t>
      </w:r>
      <w:proofErr w:type="spellEnd"/>
      <w:r>
        <w:t xml:space="preserve"> </w:t>
      </w:r>
      <w:proofErr w:type="spellStart"/>
      <w:r>
        <w:t>of</w:t>
      </w:r>
      <w:proofErr w:type="spellEnd"/>
      <w:r>
        <w:t xml:space="preserve"> </w:t>
      </w:r>
      <w:proofErr w:type="spellStart"/>
      <w:r>
        <w:t>one</w:t>
      </w:r>
      <w:proofErr w:type="spellEnd"/>
      <w:r>
        <w:t xml:space="preserve"> </w:t>
      </w:r>
      <w:proofErr w:type="spellStart"/>
      <w:r>
        <w:t>or</w:t>
      </w:r>
      <w:proofErr w:type="spellEnd"/>
      <w:r>
        <w:t xml:space="preserve"> more </w:t>
      </w:r>
      <w:proofErr w:type="spellStart"/>
      <w:r>
        <w:t>orders</w:t>
      </w:r>
      <w:proofErr w:type="spellEnd"/>
      <w:r>
        <w:t xml:space="preserve">. </w:t>
      </w:r>
      <w:proofErr w:type="spellStart"/>
      <w:r>
        <w:t>The</w:t>
      </w:r>
      <w:proofErr w:type="spellEnd"/>
      <w:r>
        <w:t xml:space="preserve"> maximum </w:t>
      </w:r>
      <w:proofErr w:type="spellStart"/>
      <w:r>
        <w:t>number</w:t>
      </w:r>
      <w:proofErr w:type="spellEnd"/>
      <w:r>
        <w:t xml:space="preserve"> </w:t>
      </w:r>
      <w:proofErr w:type="spellStart"/>
      <w:r>
        <w:t>of</w:t>
      </w:r>
      <w:proofErr w:type="spellEnd"/>
      <w:r>
        <w:t xml:space="preserve"> </w:t>
      </w:r>
      <w:proofErr w:type="spellStart"/>
      <w:r>
        <w:t>orders</w:t>
      </w:r>
      <w:proofErr w:type="spellEnd"/>
      <w:r>
        <w:t xml:space="preserve"> </w:t>
      </w:r>
      <w:proofErr w:type="spellStart"/>
      <w:r>
        <w:t>within</w:t>
      </w:r>
      <w:proofErr w:type="spellEnd"/>
      <w:r>
        <w:t xml:space="preserve"> a single </w:t>
      </w:r>
      <w:proofErr w:type="spellStart"/>
      <w:r>
        <w:t>message</w:t>
      </w:r>
      <w:proofErr w:type="spellEnd"/>
      <w:r>
        <w:t xml:space="preserve"> </w:t>
      </w:r>
      <w:proofErr w:type="spellStart"/>
      <w:r>
        <w:t>is</w:t>
      </w:r>
      <w:proofErr w:type="spellEnd"/>
      <w:r>
        <w:t xml:space="preserve"> 25. </w:t>
      </w:r>
      <w:proofErr w:type="spellStart"/>
      <w:r>
        <w:t>The</w:t>
      </w:r>
      <w:proofErr w:type="spellEnd"/>
      <w:r>
        <w:t xml:space="preserve"> </w:t>
      </w:r>
      <w:proofErr w:type="spellStart"/>
      <w:r>
        <w:t>message</w:t>
      </w:r>
      <w:proofErr w:type="spellEnd"/>
      <w:r>
        <w:t xml:space="preserve"> </w:t>
      </w:r>
      <w:proofErr w:type="spellStart"/>
      <w:r>
        <w:t>must</w:t>
      </w:r>
      <w:proofErr w:type="spellEnd"/>
      <w:r>
        <w:t xml:space="preserve"> </w:t>
      </w:r>
      <w:proofErr w:type="spellStart"/>
      <w:r>
        <w:t>be</w:t>
      </w:r>
      <w:proofErr w:type="spellEnd"/>
      <w:r>
        <w:t xml:space="preserve"> </w:t>
      </w:r>
      <w:proofErr w:type="spellStart"/>
      <w:r>
        <w:t>encapsulated</w:t>
      </w:r>
      <w:proofErr w:type="spellEnd"/>
      <w:r>
        <w:t xml:space="preserve"> and </w:t>
      </w:r>
      <w:proofErr w:type="spellStart"/>
      <w:r>
        <w:t>signed</w:t>
      </w:r>
      <w:proofErr w:type="spellEnd"/>
      <w:r>
        <w:t xml:space="preserve"> </w:t>
      </w:r>
      <w:proofErr w:type="spellStart"/>
      <w:r>
        <w:t>using</w:t>
      </w:r>
      <w:proofErr w:type="spellEnd"/>
      <w:r>
        <w:t xml:space="preserve"> </w:t>
      </w:r>
      <w:proofErr w:type="spellStart"/>
      <w:r>
        <w:t>the</w:t>
      </w:r>
      <w:proofErr w:type="spellEnd"/>
      <w:r>
        <w:t xml:space="preserve"> </w:t>
      </w:r>
      <w:proofErr w:type="spellStart"/>
      <w:r>
        <w:t>SignedMessage</w:t>
      </w:r>
      <w:proofErr w:type="spellEnd"/>
      <w:r>
        <w:t xml:space="preserve"> </w:t>
      </w:r>
      <w:proofErr w:type="spellStart"/>
      <w:r>
        <w:t>message</w:t>
      </w:r>
      <w:proofErr w:type="spellEnd"/>
      <w:r>
        <w:t xml:space="preserve">, </w:t>
      </w:r>
      <w:proofErr w:type="spellStart"/>
      <w:r>
        <w:t>see</w:t>
      </w:r>
      <w:proofErr w:type="spellEnd"/>
      <w:r>
        <w:t xml:space="preserve"> </w:t>
      </w:r>
      <w:proofErr w:type="spellStart"/>
      <w:r>
        <w:t>chapt</w:t>
      </w:r>
      <w:r w:rsidR="00DB5982">
        <w:t>er</w:t>
      </w:r>
      <w:proofErr w:type="spellEnd"/>
      <w:r>
        <w:t xml:space="preserve"> </w:t>
      </w:r>
      <w:r w:rsidR="00DB5982">
        <w:fldChar w:fldCharType="begin"/>
      </w:r>
      <w:r w:rsidR="00DB5982">
        <w:instrText xml:space="preserve"> REF _Ref215044657 \r \h </w:instrText>
      </w:r>
      <w:r w:rsidR="00DB5982">
        <w:fldChar w:fldCharType="separate"/>
      </w:r>
      <w:r w:rsidR="003A5569">
        <w:t>3</w:t>
      </w:r>
      <w:r w:rsidR="00DB5982">
        <w:fldChar w:fldCharType="end"/>
      </w:r>
      <w:r w:rsidR="00DB5982">
        <w:t xml:space="preserve"> </w:t>
      </w:r>
      <w:r w:rsidR="00DB5982">
        <w:fldChar w:fldCharType="begin"/>
      </w:r>
      <w:r w:rsidR="00DB5982">
        <w:instrText xml:space="preserve"> REF _Ref215044657 \h </w:instrText>
      </w:r>
      <w:r w:rsidR="00DB5982">
        <w:fldChar w:fldCharType="separate"/>
      </w:r>
      <w:r w:rsidR="003A5569">
        <w:rPr>
          <w:lang w:val="en-US"/>
        </w:rPr>
        <w:t>Using the electronic signature</w:t>
      </w:r>
      <w:r w:rsidR="00DB5982">
        <w:fldChar w:fldCharType="end"/>
      </w:r>
      <w:r>
        <w:t>.</w:t>
      </w:r>
      <w:r w:rsidRPr="00C6141A" w:rsidDel="00C6141A">
        <w:rPr>
          <w:lang w:val="en-US"/>
        </w:rPr>
        <w:t xml:space="preserve"> </w:t>
      </w:r>
    </w:p>
    <w:tbl>
      <w:tblPr>
        <w:tblW w:w="9105" w:type="dxa"/>
        <w:tblInd w:w="-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84"/>
        <w:gridCol w:w="1559"/>
        <w:gridCol w:w="709"/>
        <w:gridCol w:w="425"/>
        <w:gridCol w:w="425"/>
        <w:gridCol w:w="851"/>
        <w:gridCol w:w="4852"/>
      </w:tblGrid>
      <w:tr w:rsidR="00952CED" w:rsidRPr="00906E8B" w14:paraId="1C0CE32B" w14:textId="77777777" w:rsidTr="00902788">
        <w:trPr>
          <w:cantSplit/>
          <w:trHeight w:val="428"/>
          <w:tblHeader/>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E72885D" w14:textId="77777777" w:rsidR="00887AA8" w:rsidRPr="00FA22F8" w:rsidRDefault="00887AA8" w:rsidP="003C459A">
            <w:pPr>
              <w:pStyle w:val="Table-Header"/>
              <w:keepNext/>
              <w:rPr>
                <w:color w:val="auto"/>
              </w:rP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1AE63333" w14:textId="77777777" w:rsidR="00887AA8" w:rsidRPr="00FA22F8" w:rsidRDefault="00887AA8" w:rsidP="003C459A">
            <w:pPr>
              <w:pStyle w:val="Table-Header"/>
              <w:keepNext/>
              <w:rPr>
                <w:color w:val="auto"/>
              </w:rPr>
            </w:pPr>
            <w:r w:rsidRPr="00FA22F8">
              <w:rPr>
                <w:color w:val="auto"/>
              </w:rPr>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hideMark/>
          </w:tcPr>
          <w:p w14:paraId="0C46F616" w14:textId="77777777" w:rsidR="00887AA8" w:rsidRPr="00FA22F8" w:rsidRDefault="00887AA8" w:rsidP="003C459A">
            <w:pPr>
              <w:pStyle w:val="Table-Header"/>
              <w:keepNext/>
              <w:rPr>
                <w:color w:val="auto"/>
              </w:rPr>
            </w:pPr>
            <w:r w:rsidRPr="00FA22F8">
              <w:rPr>
                <w:color w:val="auto"/>
              </w:rPr>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95B5335" w14:textId="77777777" w:rsidR="00887AA8" w:rsidRPr="00FA22F8" w:rsidRDefault="00887AA8" w:rsidP="003C459A">
            <w:pPr>
              <w:pStyle w:val="Table-Header"/>
              <w:keepNext/>
              <w:rPr>
                <w:color w:val="auto"/>
              </w:rPr>
            </w:pPr>
            <w:r w:rsidRPr="00FA22F8">
              <w:rPr>
                <w:color w:val="auto"/>
              </w:rPr>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F93C7FB" w14:textId="77777777" w:rsidR="00887AA8" w:rsidRPr="00FA22F8" w:rsidRDefault="00887AA8" w:rsidP="003C459A">
            <w:pPr>
              <w:pStyle w:val="Table-Header"/>
              <w:keepNext/>
              <w:rPr>
                <w:color w:val="auto"/>
              </w:rPr>
            </w:pPr>
            <w:r w:rsidRPr="00FA22F8">
              <w:rPr>
                <w:color w:val="auto"/>
              </w:rPr>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36BDD12" w14:textId="77777777" w:rsidR="00887AA8" w:rsidRPr="00FA22F8" w:rsidRDefault="00887AA8" w:rsidP="003C459A">
            <w:pPr>
              <w:pStyle w:val="Table-Header"/>
              <w:keepNext/>
              <w:rPr>
                <w:color w:val="auto"/>
              </w:rPr>
            </w:pPr>
            <w:r w:rsidRPr="00FA22F8">
              <w:rPr>
                <w:color w:val="auto"/>
              </w:rPr>
              <w:t>Short description</w:t>
            </w:r>
          </w:p>
        </w:tc>
      </w:tr>
      <w:tr w:rsidR="00952CED" w:rsidRPr="00906E8B" w14:paraId="499AE74A" w14:textId="77777777" w:rsidTr="00902788">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573A41D" w14:textId="77777777" w:rsidR="00887AA8" w:rsidRPr="00FA22F8" w:rsidRDefault="00887AA8" w:rsidP="003C459A">
            <w:pPr>
              <w:pStyle w:val="Tablecontent"/>
              <w:keepNext/>
              <w:rPr>
                <w:b/>
                <w:color w:val="auto"/>
                <w:szCs w:val="22"/>
              </w:rPr>
            </w:pPr>
            <w:proofErr w:type="spellStart"/>
            <w:r w:rsidRPr="00FA22F8">
              <w:rPr>
                <w:b/>
                <w:color w:val="auto"/>
              </w:rPr>
              <w:t>AddOrderReq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06BCEEB" w14:textId="77777777" w:rsidR="00887AA8" w:rsidRPr="00FA22F8" w:rsidRDefault="00887AA8" w:rsidP="003C459A">
            <w:pPr>
              <w:pStyle w:val="Tablecontent"/>
              <w:keepNext/>
              <w:rPr>
                <w:color w:val="auto"/>
              </w:rPr>
            </w:pPr>
            <w:r w:rsidRPr="00FA22F8">
              <w:rPr>
                <w:color w:val="auto"/>
              </w:rPr>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32EDD3CE" w14:textId="77777777" w:rsidR="00887AA8" w:rsidRPr="00FA22F8" w:rsidRDefault="00887AA8" w:rsidP="003C459A">
            <w:pPr>
              <w:pStyle w:val="Tablecontent"/>
              <w:keepNex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68E355C8" w14:textId="77777777" w:rsidR="00887AA8" w:rsidRPr="00FA22F8" w:rsidRDefault="00887AA8" w:rsidP="003C459A">
            <w:pPr>
              <w:pStyle w:val="Tablecontent"/>
              <w:keepNext/>
              <w:jc w:val="center"/>
              <w:rPr>
                <w:color w:val="auto"/>
              </w:rPr>
            </w:pPr>
            <w:r w:rsidRPr="00FA22F8">
              <w:rPr>
                <w:color w:val="auto"/>
              </w:rPr>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45ED296" w14:textId="77777777" w:rsidR="00887AA8" w:rsidRPr="00FA22F8" w:rsidRDefault="00887AA8" w:rsidP="003C459A">
            <w:pPr>
              <w:pStyle w:val="Tablecontent"/>
              <w:keepNext/>
              <w:rPr>
                <w:color w:val="auto"/>
              </w:rPr>
            </w:pPr>
            <w:r w:rsidRPr="00FA22F8">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74C1CB23" w14:textId="77777777" w:rsidR="00887AA8" w:rsidRPr="00FA22F8" w:rsidRDefault="00887AA8" w:rsidP="003C459A">
            <w:pPr>
              <w:pStyle w:val="Tablecontent"/>
              <w:keepNext/>
              <w:rPr>
                <w:color w:val="auto"/>
                <w:szCs w:val="22"/>
              </w:rPr>
            </w:pPr>
            <w:r w:rsidRPr="00FA22F8">
              <w:rPr>
                <w:color w:val="auto"/>
              </w:rPr>
              <w:t> </w:t>
            </w:r>
          </w:p>
        </w:tc>
      </w:tr>
      <w:tr w:rsidR="00952CED" w:rsidRPr="00906E8B" w14:paraId="73E8BE91" w14:textId="77777777" w:rsidTr="00902788">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6A7D92C" w14:textId="77777777" w:rsidR="00887AA8" w:rsidRPr="00FA22F8" w:rsidRDefault="00887AA8" w:rsidP="003C459A">
            <w:pPr>
              <w:pStyle w:val="Tablecontent"/>
              <w:keepNext/>
              <w:rPr>
                <w:b/>
                <w:color w:val="auto"/>
              </w:rPr>
            </w:pPr>
            <w:proofErr w:type="spellStart"/>
            <w:r w:rsidRPr="00FA22F8">
              <w:rPr>
                <w:b/>
                <w:i/>
                <w:color w:val="auto"/>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0435E48" w14:textId="77777777" w:rsidR="00887AA8" w:rsidRPr="00FA22F8" w:rsidRDefault="00887AA8" w:rsidP="003C459A">
            <w:pPr>
              <w:pStyle w:val="Tablecontent"/>
              <w:keepNext/>
              <w:rPr>
                <w:color w:val="auto"/>
              </w:rPr>
            </w:pPr>
            <w:r w:rsidRPr="00FA22F8">
              <w:rPr>
                <w:i/>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38495D9" w14:textId="77777777" w:rsidR="00887AA8" w:rsidRPr="00FA22F8" w:rsidRDefault="00887AA8" w:rsidP="003C459A">
            <w:pPr>
              <w:pStyle w:val="Tablecontent"/>
              <w:keepNex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0756753" w14:textId="77777777" w:rsidR="00887AA8" w:rsidRPr="00FA22F8" w:rsidRDefault="00887AA8" w:rsidP="003C459A">
            <w:pPr>
              <w:pStyle w:val="Tablecontent"/>
              <w:keepNex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3099393" w14:textId="77777777" w:rsidR="00887AA8" w:rsidRPr="00FA22F8" w:rsidRDefault="00887AA8" w:rsidP="003C459A">
            <w:pPr>
              <w:pStyle w:val="Tablecontent"/>
              <w:keepNext/>
              <w:rPr>
                <w:color w:val="auto"/>
              </w:rPr>
            </w:pPr>
            <w:r w:rsidRPr="00FA22F8">
              <w:rPr>
                <w:i/>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16F3FA1" w14:textId="6AEA81C8" w:rsidR="00887AA8" w:rsidRPr="00FA22F8" w:rsidRDefault="00887AA8" w:rsidP="003C459A">
            <w:pPr>
              <w:pStyle w:val="Tablecontent"/>
              <w:keepNext/>
              <w:rPr>
                <w:i/>
                <w:color w:val="auto"/>
                <w:szCs w:val="22"/>
              </w:rPr>
            </w:pPr>
            <w:r w:rsidRPr="00FA22F8">
              <w:rPr>
                <w:i/>
                <w:color w:val="auto"/>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52CED" w:rsidRPr="00906E8B" w14:paraId="17A73AC1" w14:textId="77777777" w:rsidTr="00902788">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B2FE093" w14:textId="77777777" w:rsidR="00887AA8" w:rsidRPr="00FA22F8" w:rsidRDefault="00887AA8" w:rsidP="003C459A">
            <w:pPr>
              <w:pStyle w:val="Tablecontent"/>
              <w:keepNext/>
              <w:keepLines/>
              <w:rPr>
                <w:color w:val="auto"/>
              </w:rPr>
            </w:pPr>
            <w:r w:rsidRPr="00FA22F8">
              <w:rPr>
                <w:b/>
                <w:color w:val="auto"/>
              </w:rPr>
              <w:t>orders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76C76DF8" w14:textId="77777777" w:rsidR="00887AA8" w:rsidRPr="00FA22F8" w:rsidRDefault="00887AA8" w:rsidP="003C459A">
            <w:pPr>
              <w:pStyle w:val="Tablecontent"/>
              <w:keepNext/>
              <w:keepLines/>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D2CBFD" w14:textId="77777777" w:rsidR="00887AA8" w:rsidRPr="00FA22F8" w:rsidRDefault="00887AA8" w:rsidP="003C459A">
            <w:pPr>
              <w:pStyle w:val="Tablecontent"/>
              <w:keepNext/>
              <w:keepLines/>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0E87D5B" w14:textId="77777777" w:rsidR="00887AA8" w:rsidRPr="00FA22F8" w:rsidRDefault="00887AA8" w:rsidP="003C459A">
            <w:pPr>
              <w:pStyle w:val="Tablecontent"/>
              <w:keepNext/>
              <w:keepLines/>
              <w:jc w:val="center"/>
              <w:rPr>
                <w:color w:val="auto"/>
              </w:rPr>
            </w:pPr>
            <w:r w:rsidRPr="00FA22F8">
              <w:rPr>
                <w:color w:val="auto"/>
              </w:rPr>
              <w:t>1..</w:t>
            </w:r>
            <w:r w:rsidRPr="00FA22F8">
              <w:rPr>
                <w:color w:val="auto"/>
              </w:rPr>
              <w:br/>
              <w:t>25</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1DDABC" w14:textId="77777777" w:rsidR="00887AA8" w:rsidRPr="00FA22F8" w:rsidRDefault="00887AA8" w:rsidP="003C459A">
            <w:pPr>
              <w:pStyle w:val="Tablecontent"/>
              <w:keepNext/>
              <w:keepLines/>
              <w:rPr>
                <w:color w:val="auto"/>
              </w:rPr>
            </w:pPr>
            <w:r w:rsidRPr="00FA22F8">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E5D2D7F" w14:textId="77777777" w:rsidR="00887AA8" w:rsidRPr="00FA22F8" w:rsidRDefault="00887AA8" w:rsidP="00600E6E">
            <w:pPr>
              <w:pStyle w:val="Tablecontent"/>
              <w:keepNext/>
              <w:keepLines/>
              <w:spacing w:after="60"/>
              <w:rPr>
                <w:color w:val="auto"/>
              </w:rPr>
            </w:pPr>
          </w:p>
        </w:tc>
      </w:tr>
      <w:tr w:rsidR="00952CED" w:rsidRPr="00906E8B" w14:paraId="50DB6E3A"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585BAE2" w14:textId="77777777" w:rsidR="00887AA8" w:rsidRPr="00FA22F8"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5F2F7D" w14:textId="77777777" w:rsidR="00887AA8" w:rsidRPr="00FA22F8" w:rsidRDefault="00887AA8" w:rsidP="003C459A">
            <w:pPr>
              <w:pStyle w:val="Tablecontent"/>
              <w:rPr>
                <w:color w:val="auto"/>
              </w:rPr>
            </w:pPr>
            <w:r w:rsidRPr="00FA22F8">
              <w:rPr>
                <w:color w:val="auto"/>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CADC1E0" w14:textId="77777777" w:rsidR="00887AA8" w:rsidRPr="00FA22F8" w:rsidRDefault="00887AA8"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0F384C4" w14:textId="77777777" w:rsidR="00887AA8" w:rsidRPr="00FA22F8" w:rsidRDefault="00887AA8"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9393D9A" w14:textId="77777777" w:rsidR="00887AA8" w:rsidRPr="00FA22F8"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3FD1417" w14:textId="77777777" w:rsidR="00887AA8" w:rsidRPr="00FA22F8" w:rsidRDefault="00887AA8"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EF8735A" w14:textId="77777777" w:rsidR="00887AA8" w:rsidRPr="00FA22F8" w:rsidRDefault="00887AA8" w:rsidP="00600E6E">
            <w:pPr>
              <w:pStyle w:val="Tablecontent"/>
              <w:spacing w:after="60"/>
              <w:rPr>
                <w:b/>
                <w:color w:val="auto"/>
              </w:rPr>
            </w:pPr>
            <w:r w:rsidRPr="00FA22F8">
              <w:rPr>
                <w:b/>
                <w:color w:val="auto"/>
              </w:rPr>
              <w:t>“ORDER_ENTRY_STATE_TYPE_ACTI”</w:t>
            </w:r>
            <w:r w:rsidRPr="00FA22F8">
              <w:rPr>
                <w:color w:val="auto"/>
              </w:rPr>
              <w:t>: The order is entered and immediately exposed to the market for execution. This is the default value.</w:t>
            </w:r>
            <w:r w:rsidRPr="00FA22F8">
              <w:rPr>
                <w:b/>
                <w:color w:val="auto"/>
              </w:rPr>
              <w:t xml:space="preserve"> </w:t>
            </w:r>
          </w:p>
          <w:p w14:paraId="6C6DF1A0" w14:textId="77777777" w:rsidR="00887AA8" w:rsidRPr="00FA22F8" w:rsidRDefault="00887AA8" w:rsidP="00600E6E">
            <w:pPr>
              <w:pStyle w:val="Tablecontent"/>
              <w:spacing w:after="60"/>
              <w:rPr>
                <w:color w:val="auto"/>
              </w:rPr>
            </w:pPr>
            <w:r w:rsidRPr="00FA22F8">
              <w:rPr>
                <w:b/>
                <w:color w:val="auto"/>
              </w:rPr>
              <w:t>“ORDER_ ENTRY_STATE_TYPE_HIBE”</w:t>
            </w:r>
            <w:r w:rsidRPr="00FA22F8">
              <w:rPr>
                <w:color w:val="auto"/>
              </w:rPr>
              <w:t>: The order is entered into the CS OTE system but not exposed to the market.</w:t>
            </w:r>
          </w:p>
        </w:tc>
      </w:tr>
      <w:tr w:rsidR="00952CED" w:rsidRPr="00906E8B" w14:paraId="53945DF6"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D207E84" w14:textId="77777777" w:rsidR="00887AA8" w:rsidRPr="00FA22F8"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2A24075" w14:textId="77777777" w:rsidR="00887AA8" w:rsidRPr="00906E8B" w:rsidRDefault="00887AA8" w:rsidP="003C459A">
            <w:pPr>
              <w:pStyle w:val="Tablecontent"/>
              <w:rPr>
                <w:color w:val="auto"/>
              </w:rPr>
            </w:pPr>
            <w:bookmarkStart w:id="379" w:name="_Hlk183764690"/>
            <w:proofErr w:type="spellStart"/>
            <w:r w:rsidRPr="00FA22F8">
              <w:rPr>
                <w:color w:val="auto"/>
              </w:rPr>
              <w:t>validity_restriction</w:t>
            </w:r>
            <w:proofErr w:type="spellEnd"/>
          </w:p>
          <w:bookmarkEnd w:id="379"/>
          <w:p w14:paraId="158F8C51" w14:textId="77777777" w:rsidR="00887AA8" w:rsidRPr="00FA22F8" w:rsidRDefault="00887AA8" w:rsidP="003C459A">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F06C1AA" w14:textId="77777777" w:rsidR="00887AA8" w:rsidRPr="00FA22F8" w:rsidRDefault="00887AA8"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40601E" w14:textId="77777777" w:rsidR="00887AA8" w:rsidRPr="00FA22F8" w:rsidRDefault="00887AA8"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DB40BB5" w14:textId="77777777" w:rsidR="00887AA8" w:rsidRPr="00FA22F8"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F31EA0F" w14:textId="77777777" w:rsidR="00887AA8" w:rsidRPr="00FA22F8" w:rsidRDefault="00887AA8"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ED157B" w14:textId="77777777" w:rsidR="00887AA8" w:rsidRPr="00FA22F8" w:rsidRDefault="00887AA8" w:rsidP="00600E6E">
            <w:pPr>
              <w:pStyle w:val="Tablecontent"/>
              <w:spacing w:after="60"/>
              <w:rPr>
                <w:color w:val="auto"/>
              </w:rPr>
            </w:pPr>
            <w:r w:rsidRPr="00FA22F8">
              <w:rPr>
                <w:color w:val="auto"/>
              </w:rPr>
              <w:t>Validity restriction of the order. If this field is omitted, the order will be treated as a “Good for Session” order. Valid values:</w:t>
            </w:r>
          </w:p>
          <w:p w14:paraId="1A5DF194" w14:textId="4BEC00D1" w:rsidR="00887AA8" w:rsidRPr="00FA22F8" w:rsidRDefault="00887AA8" w:rsidP="00600E6E">
            <w:pPr>
              <w:pStyle w:val="Tablecontent"/>
              <w:spacing w:after="60"/>
              <w:rPr>
                <w:color w:val="auto"/>
              </w:rPr>
            </w:pPr>
            <w:r w:rsidRPr="00FA22F8">
              <w:rPr>
                <w:b/>
                <w:color w:val="auto"/>
              </w:rPr>
              <w:t xml:space="preserve">“VALIDITY_RESTRICTION_TYPE_GFS” </w:t>
            </w:r>
            <w:r w:rsidRPr="00FA22F8">
              <w:rPr>
                <w:color w:val="auto"/>
              </w:rPr>
              <w:t>(Good for trading session): The order rests in the order book until it is either executed, removed by the user or the current trading session (trading phase) of the underlying contract ends.</w:t>
            </w:r>
          </w:p>
          <w:p w14:paraId="21098D7D" w14:textId="24D4F31E" w:rsidR="00887AA8" w:rsidRPr="00FA22F8" w:rsidRDefault="00887AA8" w:rsidP="00600E6E">
            <w:pPr>
              <w:pStyle w:val="Tablecontent"/>
              <w:spacing w:after="60"/>
              <w:rPr>
                <w:color w:val="auto"/>
              </w:rPr>
            </w:pPr>
            <w:r w:rsidRPr="00FA22F8">
              <w:rPr>
                <w:b/>
                <w:color w:val="auto"/>
              </w:rPr>
              <w:t>“VALIDITY_RESTRICTION_TYPE_GTD”</w:t>
            </w:r>
            <w:r w:rsidRPr="00FA22F8">
              <w:rPr>
                <w:color w:val="auto"/>
              </w:rPr>
              <w:t xml:space="preserve">. The order rests in the order book until the date specified in the </w:t>
            </w:r>
            <w:proofErr w:type="spellStart"/>
            <w:r w:rsidRPr="00FA22F8">
              <w:rPr>
                <w:color w:val="auto"/>
              </w:rPr>
              <w:t>validit</w:t>
            </w:r>
            <w:r w:rsidR="00274A3B" w:rsidRPr="00FA22F8">
              <w:rPr>
                <w:color w:val="auto"/>
              </w:rPr>
              <w:t>y_d</w:t>
            </w:r>
            <w:r w:rsidRPr="00FA22F8">
              <w:rPr>
                <w:color w:val="auto"/>
              </w:rPr>
              <w:t>ate</w:t>
            </w:r>
            <w:proofErr w:type="spellEnd"/>
            <w:r w:rsidRPr="00FA22F8">
              <w:rPr>
                <w:color w:val="auto"/>
              </w:rPr>
              <w:t xml:space="preserve"> field.</w:t>
            </w:r>
          </w:p>
          <w:p w14:paraId="0685BC45" w14:textId="77777777" w:rsidR="00887AA8" w:rsidRPr="00FA22F8" w:rsidRDefault="00887AA8" w:rsidP="00600E6E">
            <w:pPr>
              <w:pStyle w:val="Tablecontent"/>
              <w:spacing w:after="60"/>
              <w:rPr>
                <w:color w:val="auto"/>
              </w:rPr>
            </w:pPr>
            <w:r w:rsidRPr="00FA22F8">
              <w:rPr>
                <w:b/>
                <w:color w:val="auto"/>
              </w:rPr>
              <w:t>“VALIDITY_RESTRICTION_TYPE_NON”</w:t>
            </w:r>
            <w:r w:rsidRPr="00FA22F8">
              <w:rPr>
                <w:color w:val="auto"/>
              </w:rPr>
              <w:t xml:space="preserve"> (No validity restriction): Mandatory for orders with the execution restriction “ORDER_EXECUTION_RESTRICTION_TYPE_NON FOK” or “ORDER_EXECUTION_RESTRICTION_TYPE_</w:t>
            </w:r>
            <w:proofErr w:type="gramStart"/>
            <w:r w:rsidRPr="00FA22F8">
              <w:rPr>
                <w:color w:val="auto"/>
              </w:rPr>
              <w:t>NON IOC</w:t>
            </w:r>
            <w:proofErr w:type="gramEnd"/>
            <w:r w:rsidRPr="00FA22F8">
              <w:rPr>
                <w:color w:val="auto"/>
              </w:rPr>
              <w:t>”.</w:t>
            </w:r>
          </w:p>
        </w:tc>
      </w:tr>
      <w:tr w:rsidR="00952CED" w:rsidRPr="00906E8B" w14:paraId="0532F83D"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DE5775C" w14:textId="77777777" w:rsidR="00887AA8" w:rsidRPr="00FA22F8"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721122F" w14:textId="77777777" w:rsidR="00887AA8" w:rsidRPr="00FA22F8" w:rsidRDefault="00887AA8" w:rsidP="003C459A">
            <w:pPr>
              <w:pStyle w:val="Tablecontent"/>
              <w:rPr>
                <w:color w:val="auto"/>
              </w:rPr>
            </w:pPr>
            <w:proofErr w:type="spellStart"/>
            <w:r w:rsidRPr="00FA22F8">
              <w:rPr>
                <w:color w:val="auto"/>
              </w:rPr>
              <w:t>validity_date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AC38863" w14:textId="77777777" w:rsidR="00887AA8" w:rsidRPr="00FA22F8" w:rsidRDefault="00887AA8"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A542CB6" w14:textId="77777777" w:rsidR="00887AA8" w:rsidRPr="00FA22F8" w:rsidRDefault="00887AA8"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A440793" w14:textId="77777777" w:rsidR="00887AA8" w:rsidRPr="00FA22F8"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EE37ADB" w14:textId="77777777" w:rsidR="00887AA8" w:rsidRPr="00FA22F8" w:rsidRDefault="00887AA8" w:rsidP="003C459A">
            <w:pPr>
              <w:pStyle w:val="Tablecontent"/>
              <w:rPr>
                <w:color w:val="auto"/>
              </w:rPr>
            </w:pPr>
            <w:r w:rsidRPr="00FA22F8">
              <w:rPr>
                <w:color w:val="auto"/>
              </w:rPr>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ECDEFA" w14:textId="77777777" w:rsidR="00887AA8" w:rsidRPr="00FA22F8" w:rsidRDefault="00887AA8" w:rsidP="00600E6E">
            <w:pPr>
              <w:pStyle w:val="Tablecontent"/>
              <w:spacing w:after="60"/>
              <w:rPr>
                <w:color w:val="auto"/>
              </w:rPr>
            </w:pPr>
            <w:r w:rsidRPr="00FA22F8">
              <w:rPr>
                <w:color w:val="auto"/>
              </w:rPr>
              <w:t xml:space="preserve">This field is mandatory in case of </w:t>
            </w:r>
            <w:proofErr w:type="spellStart"/>
            <w:r w:rsidRPr="00FA22F8">
              <w:rPr>
                <w:color w:val="auto"/>
              </w:rPr>
              <w:t>validityRes</w:t>
            </w:r>
            <w:proofErr w:type="spellEnd"/>
            <w:r w:rsidRPr="00FA22F8">
              <w:rPr>
                <w:color w:val="auto"/>
              </w:rPr>
              <w:t xml:space="preserve"> equals “VALIDITY_RESTRICTION_TYPE_GTD”. It is used to define the date until which the order is valid. The remaining part of the order will be removed from the order book after this point in time.</w:t>
            </w:r>
          </w:p>
        </w:tc>
      </w:tr>
      <w:tr w:rsidR="00952CED" w:rsidRPr="00906E8B" w14:paraId="71372DFB"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F69E05B" w14:textId="77777777" w:rsidR="00887AA8" w:rsidRPr="00FA22F8"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BD0AC44" w14:textId="77777777" w:rsidR="00887AA8" w:rsidRPr="00FA22F8" w:rsidRDefault="00887AA8" w:rsidP="003C459A">
            <w:pPr>
              <w:pStyle w:val="Tablecontent"/>
              <w:rPr>
                <w:color w:val="auto"/>
              </w:rPr>
            </w:pPr>
            <w:r w:rsidRPr="00FA22F8">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F6DA929" w14:textId="77777777" w:rsidR="00887AA8" w:rsidRPr="00FA22F8" w:rsidRDefault="00887AA8"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FF587E" w14:textId="77777777" w:rsidR="00887AA8" w:rsidRPr="00FA22F8" w:rsidRDefault="00887AA8"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AF2C85F" w14:textId="77777777" w:rsidR="00887AA8" w:rsidRPr="00FA22F8"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EFD9BE2" w14:textId="77777777" w:rsidR="00887AA8" w:rsidRPr="00FA22F8" w:rsidRDefault="00887AA8" w:rsidP="003C459A">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2520FDC" w14:textId="77777777" w:rsidR="00887AA8" w:rsidRPr="00FA22F8" w:rsidRDefault="00887AA8" w:rsidP="00600E6E">
            <w:pPr>
              <w:pStyle w:val="Tablecontent"/>
              <w:spacing w:after="60"/>
              <w:rPr>
                <w:color w:val="auto"/>
              </w:rPr>
            </w:pPr>
            <w:r w:rsidRPr="00FA22F8">
              <w:rPr>
                <w:color w:val="auto"/>
              </w:rPr>
              <w:t>Comment entered by the user. Maximum possible length is 250 characters.</w:t>
            </w:r>
          </w:p>
        </w:tc>
      </w:tr>
      <w:tr w:rsidR="00952CED" w:rsidRPr="00906E8B" w14:paraId="1CD3FAD6"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CEBE5D3" w14:textId="77777777" w:rsidR="00887AA8" w:rsidRPr="00FA22F8"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0DCC25E" w14:textId="77777777" w:rsidR="00887AA8" w:rsidRPr="00FA22F8" w:rsidRDefault="00887AA8" w:rsidP="003C459A">
            <w:pPr>
              <w:pStyle w:val="Tablecontent"/>
              <w:rPr>
                <w:color w:val="auto"/>
              </w:rPr>
            </w:pPr>
            <w:r w:rsidRPr="00FA22F8">
              <w:rPr>
                <w:color w:val="auto"/>
              </w:rPr>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20196D96" w14:textId="77777777" w:rsidR="00887AA8" w:rsidRPr="00FA22F8" w:rsidRDefault="00887AA8"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A8DDA61" w14:textId="77777777" w:rsidR="00887AA8" w:rsidRPr="00FA22F8" w:rsidRDefault="00887AA8"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EFF6844" w14:textId="77777777" w:rsidR="00887AA8" w:rsidRPr="00FA22F8"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74FFF47" w14:textId="77777777" w:rsidR="00887AA8" w:rsidRPr="00FA22F8" w:rsidRDefault="00887AA8"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30102F6" w14:textId="77777777" w:rsidR="00887AA8" w:rsidRPr="00FA22F8" w:rsidRDefault="00887AA8" w:rsidP="00600E6E">
            <w:pPr>
              <w:pStyle w:val="Tablecontent"/>
              <w:spacing w:after="60"/>
              <w:rPr>
                <w:color w:val="auto"/>
              </w:rPr>
            </w:pPr>
            <w:r w:rsidRPr="00FA22F8">
              <w:rPr>
                <w:color w:val="auto"/>
              </w:rPr>
              <w:t>Order type. Valid values:</w:t>
            </w:r>
          </w:p>
          <w:p w14:paraId="18DB6BBD" w14:textId="77777777" w:rsidR="00887AA8" w:rsidRPr="00FA22F8" w:rsidRDefault="00887AA8" w:rsidP="00600E6E">
            <w:pPr>
              <w:pStyle w:val="Tablecontent"/>
              <w:spacing w:after="60"/>
              <w:rPr>
                <w:color w:val="auto"/>
              </w:rPr>
            </w:pPr>
            <w:r w:rsidRPr="00FA22F8">
              <w:rPr>
                <w:b/>
                <w:color w:val="auto"/>
              </w:rPr>
              <w:t xml:space="preserve">“ORDER_TYPE_O”: </w:t>
            </w:r>
            <w:r w:rsidRPr="00FA22F8">
              <w:rPr>
                <w:color w:val="auto"/>
              </w:rPr>
              <w:t>Regular limit order (for all predefined contracts).</w:t>
            </w:r>
          </w:p>
          <w:p w14:paraId="6A2B5E77" w14:textId="5A817928" w:rsidR="00887AA8" w:rsidRPr="00FA22F8" w:rsidRDefault="00887AA8" w:rsidP="00DA5FF2">
            <w:pPr>
              <w:pStyle w:val="Tablecontent"/>
              <w:spacing w:after="60"/>
              <w:rPr>
                <w:color w:val="auto"/>
              </w:rPr>
            </w:pPr>
            <w:r w:rsidRPr="00FA22F8">
              <w:rPr>
                <w:b/>
                <w:color w:val="auto"/>
              </w:rPr>
              <w:t xml:space="preserve">“ORDER_TYPE_I”: </w:t>
            </w:r>
            <w:r w:rsidRPr="00FA22F8">
              <w:rPr>
                <w:color w:val="auto"/>
              </w:rPr>
              <w:t>Iceberg order.</w:t>
            </w:r>
          </w:p>
        </w:tc>
      </w:tr>
      <w:tr w:rsidR="00DA5FF2" w:rsidRPr="00906E8B" w14:paraId="03315EDB"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4AA409"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9839AE7" w14:textId="77777777" w:rsidR="00DA5FF2" w:rsidRPr="00FA22F8" w:rsidRDefault="00DA5FF2" w:rsidP="00DA5FF2">
            <w:pPr>
              <w:pStyle w:val="Tablecontent"/>
              <w:rPr>
                <w:color w:val="auto"/>
              </w:rPr>
            </w:pPr>
            <w:proofErr w:type="spellStart"/>
            <w:r w:rsidRPr="00FA22F8">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58DA5B25"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BE7825E" w14:textId="77777777" w:rsidR="00DA5FF2" w:rsidRPr="00FA22F8" w:rsidRDefault="00DA5FF2" w:rsidP="00DA5FF2">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B812785"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D5C4D9" w14:textId="77777777" w:rsidR="00DA5FF2" w:rsidRPr="00FA22F8" w:rsidRDefault="00DA5FF2" w:rsidP="00DA5FF2">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7EDA720" w14:textId="7276F393" w:rsidR="00DA5FF2" w:rsidRPr="00FA22F8" w:rsidRDefault="00E326E4" w:rsidP="00DA5FF2">
            <w:pPr>
              <w:pStyle w:val="Tablecontent"/>
              <w:spacing w:after="60"/>
              <w:rPr>
                <w:color w:val="auto"/>
              </w:rPr>
            </w:pPr>
            <w:proofErr w:type="spellStart"/>
            <w:r w:rsidRPr="005A25C3">
              <w:rPr>
                <w:lang w:val="cs-CZ"/>
              </w:rPr>
              <w:t>Client</w:t>
            </w:r>
            <w:proofErr w:type="spellEnd"/>
            <w:r w:rsidRPr="005A25C3">
              <w:rPr>
                <w:lang w:val="cs-CZ"/>
              </w:rPr>
              <w:t xml:space="preserve"> </w:t>
            </w:r>
            <w:proofErr w:type="spellStart"/>
            <w:r w:rsidRPr="005A25C3">
              <w:rPr>
                <w:lang w:val="cs-CZ"/>
              </w:rPr>
              <w:t>Order</w:t>
            </w:r>
            <w:proofErr w:type="spellEnd"/>
            <w:r w:rsidRPr="005A25C3">
              <w:rPr>
                <w:lang w:val="cs-CZ"/>
              </w:rPr>
              <w:t xml:space="preserve"> Id </w:t>
            </w:r>
            <w:proofErr w:type="spellStart"/>
            <w:r w:rsidRPr="005A25C3">
              <w:rPr>
                <w:lang w:val="cs-CZ"/>
              </w:rPr>
              <w:t>with</w:t>
            </w:r>
            <w:proofErr w:type="spellEnd"/>
            <w:r w:rsidRPr="005A25C3">
              <w:rPr>
                <w:lang w:val="cs-CZ"/>
              </w:rPr>
              <w:t xml:space="preserve"> a maximum </w:t>
            </w:r>
            <w:proofErr w:type="spellStart"/>
            <w:r w:rsidRPr="005A25C3">
              <w:rPr>
                <w:lang w:val="cs-CZ"/>
              </w:rPr>
              <w:t>length</w:t>
            </w:r>
            <w:proofErr w:type="spellEnd"/>
            <w:r w:rsidRPr="005A25C3">
              <w:rPr>
                <w:lang w:val="cs-CZ"/>
              </w:rPr>
              <w:t xml:space="preserve"> </w:t>
            </w:r>
            <w:proofErr w:type="spellStart"/>
            <w:r w:rsidRPr="005A25C3">
              <w:rPr>
                <w:lang w:val="cs-CZ"/>
              </w:rPr>
              <w:t>of</w:t>
            </w:r>
            <w:proofErr w:type="spellEnd"/>
            <w:r w:rsidRPr="005A25C3">
              <w:rPr>
                <w:lang w:val="cs-CZ"/>
              </w:rPr>
              <w:t xml:space="preserve"> 40 </w:t>
            </w:r>
            <w:proofErr w:type="spellStart"/>
            <w:r w:rsidRPr="005A25C3">
              <w:rPr>
                <w:lang w:val="cs-CZ"/>
              </w:rPr>
              <w:t>characters</w:t>
            </w:r>
            <w:proofErr w:type="spellEnd"/>
            <w:r w:rsidRPr="005A25C3">
              <w:rPr>
                <w:lang w:val="cs-CZ"/>
              </w:rPr>
              <w:t xml:space="preserve">.  </w:t>
            </w:r>
          </w:p>
        </w:tc>
      </w:tr>
      <w:tr w:rsidR="00DA5FF2" w:rsidRPr="00906E8B" w14:paraId="085B08E3"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8109E13"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08D0051" w14:textId="77777777" w:rsidR="00DA5FF2" w:rsidRPr="00FA22F8" w:rsidRDefault="00DA5FF2" w:rsidP="00DA5FF2">
            <w:pPr>
              <w:pStyle w:val="Tablecontent"/>
              <w:rPr>
                <w:color w:val="auto"/>
              </w:rPr>
            </w:pPr>
            <w:proofErr w:type="spellStart"/>
            <w:r w:rsidRPr="00FA22F8">
              <w:rPr>
                <w:color w:val="auto"/>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C5203DC"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6AE000" w14:textId="77777777" w:rsidR="00DA5FF2" w:rsidRPr="00FA22F8" w:rsidRDefault="00DA5FF2" w:rsidP="00DA5FF2">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C2001A4"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EBDFC5" w14:textId="77777777" w:rsidR="00DA5FF2" w:rsidRPr="00FA22F8" w:rsidRDefault="00DA5FF2" w:rsidP="00DA5FF2">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F48339" w14:textId="4D86CCB2" w:rsidR="00DA5FF2" w:rsidRPr="00FA22F8" w:rsidRDefault="00E326E4" w:rsidP="00DA5FF2">
            <w:pPr>
              <w:pStyle w:val="Tablecontent"/>
              <w:spacing w:after="60"/>
              <w:rPr>
                <w:color w:val="auto"/>
              </w:rPr>
            </w:pPr>
            <w:r w:rsidRPr="00FA22F8">
              <w:t xml:space="preserve">Defines the delivery area of the </w:t>
            </w:r>
            <w:proofErr w:type="spellStart"/>
            <w:proofErr w:type="gramStart"/>
            <w:r w:rsidRPr="00FA22F8">
              <w:t>order.Valid</w:t>
            </w:r>
            <w:proofErr w:type="spellEnd"/>
            <w:proofErr w:type="gramEnd"/>
            <w:r w:rsidRPr="00FA22F8">
              <w:t xml:space="preserve"> value is “CZ”.</w:t>
            </w:r>
          </w:p>
        </w:tc>
      </w:tr>
      <w:tr w:rsidR="00DA5FF2" w:rsidRPr="00906E8B" w14:paraId="5D69450B"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70A483"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640A56" w14:textId="77777777" w:rsidR="00DA5FF2" w:rsidRPr="00FA22F8" w:rsidRDefault="00DA5FF2" w:rsidP="00DA5FF2">
            <w:pPr>
              <w:pStyle w:val="Tablecontent"/>
              <w:rPr>
                <w:color w:val="auto"/>
              </w:rPr>
            </w:pPr>
            <w:proofErr w:type="spellStart"/>
            <w:r w:rsidRPr="00FA22F8">
              <w:rPr>
                <w:color w:val="auto"/>
              </w:rPr>
              <w:t>order_execution_restriction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3ED496D"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26BFAE" w14:textId="77777777" w:rsidR="00DA5FF2" w:rsidRPr="00FA22F8" w:rsidRDefault="00DA5FF2" w:rsidP="00DA5FF2">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6942AF6"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D40F46A" w14:textId="77777777" w:rsidR="00DA5FF2" w:rsidRPr="00FA22F8" w:rsidRDefault="00DA5FF2" w:rsidP="00DA5FF2">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ED4BAA" w14:textId="77777777" w:rsidR="00DA5FF2" w:rsidRPr="00FA22F8" w:rsidRDefault="00DA5FF2" w:rsidP="00DA5FF2">
            <w:pPr>
              <w:pStyle w:val="Tablecontent"/>
              <w:spacing w:after="60"/>
              <w:rPr>
                <w:color w:val="auto"/>
              </w:rPr>
            </w:pPr>
            <w:r w:rsidRPr="00FA22F8">
              <w:rPr>
                <w:color w:val="auto"/>
              </w:rPr>
              <w:t xml:space="preserve">Execution restriction of the order. </w:t>
            </w:r>
          </w:p>
          <w:p w14:paraId="4D7CABB3" w14:textId="77777777" w:rsidR="00DA5FF2" w:rsidRPr="00FA22F8" w:rsidRDefault="00DA5FF2" w:rsidP="00DA5FF2">
            <w:pPr>
              <w:pStyle w:val="Tablecontent"/>
              <w:spacing w:after="60"/>
              <w:rPr>
                <w:color w:val="auto"/>
              </w:rPr>
            </w:pPr>
            <w:r w:rsidRPr="00FA22F8">
              <w:rPr>
                <w:color w:val="auto"/>
              </w:rPr>
              <w:t>Valid values:</w:t>
            </w:r>
          </w:p>
          <w:p w14:paraId="42D3BE14" w14:textId="77777777" w:rsidR="00DA5FF2" w:rsidRPr="00FA22F8" w:rsidRDefault="00DA5FF2" w:rsidP="00DA5FF2">
            <w:pPr>
              <w:pStyle w:val="Tablecontent"/>
              <w:spacing w:after="60"/>
              <w:rPr>
                <w:b/>
                <w:color w:val="auto"/>
              </w:rPr>
            </w:pPr>
            <w:r w:rsidRPr="00FA22F8">
              <w:rPr>
                <w:b/>
                <w:color w:val="auto"/>
              </w:rPr>
              <w:t xml:space="preserve">“ORDER_EXECUTION_RESTRICTION_TYPE_NON”: </w:t>
            </w:r>
            <w:r w:rsidRPr="00FA22F8">
              <w:rPr>
                <w:color w:val="auto"/>
              </w:rPr>
              <w:t xml:space="preserve">No restriction. This is the </w:t>
            </w:r>
            <w:proofErr w:type="gramStart"/>
            <w:r w:rsidRPr="00FA22F8">
              <w:rPr>
                <w:color w:val="auto"/>
              </w:rPr>
              <w:t>default</w:t>
            </w:r>
            <w:proofErr w:type="gramEnd"/>
            <w:r w:rsidRPr="00FA22F8">
              <w:rPr>
                <w:color w:val="auto"/>
              </w:rPr>
              <w:t>.</w:t>
            </w:r>
            <w:r w:rsidRPr="00FA22F8">
              <w:rPr>
                <w:b/>
                <w:color w:val="auto"/>
              </w:rPr>
              <w:t xml:space="preserve"> </w:t>
            </w:r>
          </w:p>
          <w:p w14:paraId="502FED1E" w14:textId="77777777" w:rsidR="00DA5FF2" w:rsidRPr="00FA22F8" w:rsidRDefault="00DA5FF2" w:rsidP="00DA5FF2">
            <w:pPr>
              <w:pStyle w:val="Tablecontent"/>
              <w:spacing w:after="60"/>
              <w:rPr>
                <w:color w:val="auto"/>
              </w:rPr>
            </w:pPr>
            <w:r w:rsidRPr="00FA22F8">
              <w:rPr>
                <w:b/>
                <w:color w:val="auto"/>
              </w:rPr>
              <w:t>“ORDER_EXECUTION_RESTRICTION_TYPE_FOK”</w:t>
            </w:r>
            <w:r w:rsidRPr="00FA22F8">
              <w:rPr>
                <w:color w:val="auto"/>
              </w:rPr>
              <w:t xml:space="preserve"> (Fill or Kill): The order is immediately fully executed or deleted.</w:t>
            </w:r>
          </w:p>
          <w:p w14:paraId="2CB601A1" w14:textId="3493D217" w:rsidR="00DA5FF2" w:rsidRPr="00FA22F8" w:rsidRDefault="00DA5FF2" w:rsidP="00DA5FF2">
            <w:pPr>
              <w:pStyle w:val="Tablecontent"/>
              <w:spacing w:after="60"/>
              <w:rPr>
                <w:color w:val="auto"/>
              </w:rPr>
            </w:pPr>
            <w:r w:rsidRPr="00FA22F8">
              <w:rPr>
                <w:b/>
                <w:color w:val="auto"/>
              </w:rPr>
              <w:t>“ORDER_EXECUTION_RESTRICTION_TYPE_IOC” (</w:t>
            </w:r>
            <w:r w:rsidRPr="00FA22F8">
              <w:rPr>
                <w:color w:val="auto"/>
              </w:rPr>
              <w:t>Immediate and Cancel): The order is executed immediately to its maximum extend. In case of a partial execution, the remaining volume is removed from the order book.</w:t>
            </w:r>
          </w:p>
        </w:tc>
      </w:tr>
      <w:tr w:rsidR="00DA5FF2" w:rsidRPr="00906E8B" w14:paraId="5EA28995"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8AA2BF"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923482" w14:textId="77777777" w:rsidR="00DA5FF2" w:rsidRPr="00FA22F8" w:rsidRDefault="00DA5FF2" w:rsidP="00DA5FF2">
            <w:pPr>
              <w:pStyle w:val="Tablecontent"/>
              <w:rPr>
                <w:color w:val="auto"/>
              </w:rPr>
            </w:pPr>
            <w:r w:rsidRPr="00FA22F8">
              <w:rPr>
                <w:color w:val="auto"/>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AF51EC4"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AA203D" w14:textId="77777777" w:rsidR="00DA5FF2" w:rsidRPr="00FA22F8" w:rsidRDefault="00DA5FF2" w:rsidP="00DA5FF2">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1A3B899"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0EDA9C2" w14:textId="77777777" w:rsidR="00DA5FF2" w:rsidRPr="00FA22F8" w:rsidRDefault="00DA5FF2" w:rsidP="00DA5FF2">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8967210" w14:textId="77777777" w:rsidR="00DA5FF2" w:rsidRPr="00FA22F8" w:rsidRDefault="00DA5FF2" w:rsidP="00DA5FF2">
            <w:pPr>
              <w:pStyle w:val="Tablecontent"/>
              <w:spacing w:after="60"/>
              <w:rPr>
                <w:color w:val="auto"/>
              </w:rPr>
            </w:pPr>
            <w:r w:rsidRPr="00FA22F8">
              <w:rPr>
                <w:color w:val="auto"/>
              </w:rPr>
              <w:t>Contains the total quantity of the order. In case of an Iceberg order this field corresponds to the hidden quantity + display quantity.</w:t>
            </w:r>
          </w:p>
        </w:tc>
      </w:tr>
      <w:tr w:rsidR="00DA5FF2" w:rsidRPr="00906E8B" w14:paraId="06C800C4"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C84F4B2"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AC02CB" w14:textId="77777777" w:rsidR="00DA5FF2" w:rsidRPr="00FA22F8" w:rsidRDefault="00DA5FF2" w:rsidP="00DA5FF2">
            <w:pPr>
              <w:pStyle w:val="Tablecontent"/>
              <w:rPr>
                <w:color w:val="auto"/>
              </w:rPr>
            </w:pPr>
            <w:proofErr w:type="spellStart"/>
            <w:r w:rsidRPr="00FA22F8">
              <w:rPr>
                <w:color w:val="auto"/>
              </w:rPr>
              <w:t>display_quantity</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68F3ED13"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DAEF1B" w14:textId="77777777" w:rsidR="00DA5FF2" w:rsidRPr="00FA22F8" w:rsidRDefault="00DA5FF2" w:rsidP="00DA5FF2">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A13CCA8"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49F079A" w14:textId="77777777" w:rsidR="00DA5FF2" w:rsidRPr="00FA22F8" w:rsidRDefault="00DA5FF2" w:rsidP="00DA5FF2">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3F345C2" w14:textId="77777777" w:rsidR="00DA5FF2" w:rsidRPr="00FA22F8" w:rsidRDefault="00DA5FF2" w:rsidP="00DA5FF2">
            <w:pPr>
              <w:pStyle w:val="Tablecontent"/>
              <w:spacing w:after="60"/>
              <w:rPr>
                <w:color w:val="auto"/>
              </w:rPr>
            </w:pPr>
            <w:r w:rsidRPr="00FA22F8">
              <w:rPr>
                <w:color w:val="auto"/>
              </w:rPr>
              <w:t>Used to define display quantity of an Iceberg Order. This field is required only in the case of type=’ORDER_TYPE_I’.</w:t>
            </w:r>
          </w:p>
        </w:tc>
      </w:tr>
      <w:tr w:rsidR="00DA5FF2" w:rsidRPr="00906E8B" w14:paraId="15E6DB19"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1D21826"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F54571" w14:textId="77777777" w:rsidR="00DA5FF2" w:rsidRPr="00906E8B" w:rsidRDefault="00DA5FF2" w:rsidP="00DA5FF2">
            <w:pPr>
              <w:pStyle w:val="Tablecontent"/>
              <w:rPr>
                <w:color w:val="auto"/>
              </w:rPr>
            </w:pPr>
            <w:r w:rsidRPr="00FA22F8">
              <w:rPr>
                <w:color w:val="auto"/>
              </w:rPr>
              <w:t>price</w:t>
            </w:r>
          </w:p>
          <w:p w14:paraId="6375DF82" w14:textId="77777777" w:rsidR="00DA5FF2" w:rsidRPr="00FA22F8" w:rsidRDefault="00DA5FF2" w:rsidP="00DA5FF2">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C0C67CD"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2F6FAB0" w14:textId="490A4C98" w:rsidR="00DA5FF2" w:rsidRPr="00FA22F8" w:rsidRDefault="00C33D37" w:rsidP="00DA5FF2">
            <w:pPr>
              <w:pStyle w:val="Tablecontent"/>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FC1C43"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DD50683" w14:textId="77777777" w:rsidR="00DA5FF2" w:rsidRPr="00FA22F8" w:rsidRDefault="00DA5FF2" w:rsidP="00DA5FF2">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067B711" w14:textId="77777777" w:rsidR="00DA5FF2" w:rsidRPr="00FA22F8" w:rsidRDefault="00DA5FF2" w:rsidP="00DA5FF2">
            <w:pPr>
              <w:pStyle w:val="Tablecontent"/>
              <w:spacing w:after="60"/>
              <w:rPr>
                <w:color w:val="auto"/>
              </w:rPr>
            </w:pPr>
            <w:r w:rsidRPr="00FA22F8">
              <w:rPr>
                <w:color w:val="auto"/>
              </w:rPr>
              <w:t xml:space="preserve">Limit price of the order in currency defined by contracts. Value is multiplied by 100, e.g. 1 Euro = 100. </w:t>
            </w:r>
          </w:p>
        </w:tc>
      </w:tr>
      <w:tr w:rsidR="00DA5FF2" w:rsidRPr="00906E8B" w14:paraId="33D2BDEA"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701257"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7C7FA6" w14:textId="77777777" w:rsidR="00DA5FF2" w:rsidRPr="00FA22F8" w:rsidRDefault="00DA5FF2" w:rsidP="00DA5FF2">
            <w:pPr>
              <w:pStyle w:val="Tablecontent"/>
              <w:rPr>
                <w:color w:val="auto"/>
              </w:rPr>
            </w:pPr>
            <w:r w:rsidRPr="00FA22F8">
              <w:rPr>
                <w:color w:val="auto"/>
              </w:rPr>
              <w:t>side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53A00A9"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3828D0" w14:textId="77777777" w:rsidR="00DA5FF2" w:rsidRPr="00FA22F8" w:rsidRDefault="00DA5FF2" w:rsidP="00DA5FF2">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829019"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DEF570" w14:textId="77777777" w:rsidR="00DA5FF2" w:rsidRPr="00FA22F8" w:rsidRDefault="00DA5FF2" w:rsidP="00DA5FF2">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17A81CF" w14:textId="6BB1C5BC" w:rsidR="00DA5FF2" w:rsidRPr="00FA22F8" w:rsidRDefault="00DA5FF2" w:rsidP="00DA5FF2">
            <w:pPr>
              <w:pStyle w:val="Tablecontent"/>
              <w:spacing w:after="60"/>
              <w:rPr>
                <w:color w:val="auto"/>
              </w:rPr>
            </w:pPr>
            <w:r w:rsidRPr="00FA22F8">
              <w:rPr>
                <w:color w:val="auto"/>
              </w:rPr>
              <w:t>Defines on which side of the market the order is entered (</w:t>
            </w:r>
            <w:r w:rsidRPr="00FA22F8">
              <w:rPr>
                <w:b/>
                <w:color w:val="auto"/>
              </w:rPr>
              <w:t>“DIRECTION_TYPE_BUY”</w:t>
            </w:r>
            <w:r w:rsidRPr="00FA22F8">
              <w:rPr>
                <w:color w:val="auto"/>
              </w:rPr>
              <w:t xml:space="preserve">, </w:t>
            </w:r>
            <w:r w:rsidRPr="00FA22F8">
              <w:rPr>
                <w:b/>
                <w:color w:val="auto"/>
              </w:rPr>
              <w:t>“DIRECTION_TYPE_SELL”</w:t>
            </w:r>
            <w:r w:rsidRPr="00FA22F8">
              <w:rPr>
                <w:color w:val="auto"/>
              </w:rPr>
              <w:t>).</w:t>
            </w:r>
          </w:p>
        </w:tc>
      </w:tr>
      <w:tr w:rsidR="00DA5FF2" w:rsidRPr="00906E8B" w14:paraId="30A07CBE"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EA2440D"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21991CC" w14:textId="77777777" w:rsidR="00DA5FF2" w:rsidRPr="00FA22F8" w:rsidRDefault="00DA5FF2" w:rsidP="00DA5FF2">
            <w:pPr>
              <w:pStyle w:val="Tablecontent"/>
              <w:rPr>
                <w:color w:val="auto"/>
              </w:rPr>
            </w:pPr>
            <w:r w:rsidRPr="00FA22F8">
              <w:rPr>
                <w:color w:val="auto"/>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9FB0851"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7AD0A9" w14:textId="42A26717" w:rsidR="00DA5FF2" w:rsidRPr="00FA22F8" w:rsidRDefault="00331A52" w:rsidP="00235F59">
            <w:pPr>
              <w:pStyle w:val="Tablecontent"/>
              <w:tabs>
                <w:tab w:val="center" w:pos="184"/>
              </w:tabs>
              <w:jc w:val="both"/>
              <w:rPr>
                <w:color w:val="auto"/>
              </w:rPr>
            </w:pPr>
            <w:r>
              <w:rPr>
                <w:color w:val="auto"/>
              </w:rPr>
              <w:tab/>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A3B6F0"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BAE0356" w14:textId="77777777" w:rsidR="00DA5FF2" w:rsidRPr="00FA22F8" w:rsidRDefault="00DA5FF2" w:rsidP="00DA5FF2">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DC2AE2A" w14:textId="048E9004" w:rsidR="00DA5FF2" w:rsidRPr="00FA22F8" w:rsidRDefault="00DA5FF2" w:rsidP="00DA5FF2">
            <w:pPr>
              <w:pStyle w:val="Tablecontent"/>
              <w:spacing w:after="60"/>
              <w:rPr>
                <w:color w:val="auto"/>
              </w:rPr>
            </w:pPr>
            <w:r w:rsidRPr="00FA22F8">
              <w:rPr>
                <w:color w:val="auto"/>
              </w:rPr>
              <w:t>Contract code identifier (long name).</w:t>
            </w:r>
          </w:p>
        </w:tc>
      </w:tr>
      <w:tr w:rsidR="00DA5FF2" w:rsidRPr="00906E8B" w14:paraId="03024899" w14:textId="77777777" w:rsidTr="00902788">
        <w:trPr>
          <w:cantSplit/>
          <w:trHeight w:val="9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FEAE4C4"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15709AC" w14:textId="77777777" w:rsidR="00DA5FF2" w:rsidRPr="00FA22F8" w:rsidRDefault="00DA5FF2" w:rsidP="00DA5FF2">
            <w:pPr>
              <w:pStyle w:val="Tablecontent"/>
              <w:rPr>
                <w:color w:val="auto"/>
              </w:rPr>
            </w:pPr>
            <w:proofErr w:type="spellStart"/>
            <w:r w:rsidRPr="00FA22F8">
              <w:rPr>
                <w:color w:val="auto"/>
              </w:rPr>
              <w:t>peak_price_delta</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31AD67C"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A34C6E" w14:textId="77777777" w:rsidR="00DA5FF2" w:rsidRPr="00FA22F8" w:rsidRDefault="00DA5FF2" w:rsidP="00DA5FF2">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EB7FBB0"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33F8612" w14:textId="77777777" w:rsidR="00DA5FF2" w:rsidRPr="00FA22F8" w:rsidRDefault="00DA5FF2" w:rsidP="00DA5FF2">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07598C" w14:textId="77777777" w:rsidR="00DA5FF2" w:rsidRPr="00FA22F8" w:rsidRDefault="00DA5FF2" w:rsidP="00DA5FF2">
            <w:pPr>
              <w:pStyle w:val="Tablecontent"/>
              <w:spacing w:after="60"/>
              <w:rPr>
                <w:color w:val="auto"/>
              </w:rPr>
            </w:pPr>
            <w:r w:rsidRPr="00FA22F8">
              <w:rPr>
                <w:color w:val="auto"/>
              </w:rPr>
              <w:t>Peak price delta for Iceberg orders.</w:t>
            </w:r>
          </w:p>
          <w:p w14:paraId="20033730" w14:textId="77777777" w:rsidR="00DA5FF2" w:rsidRPr="00FA22F8" w:rsidRDefault="00DA5FF2" w:rsidP="00DA5FF2">
            <w:pPr>
              <w:pStyle w:val="Tablecontent"/>
              <w:numPr>
                <w:ilvl w:val="0"/>
                <w:numId w:val="28"/>
              </w:numPr>
              <w:spacing w:after="60"/>
              <w:ind w:left="360"/>
              <w:rPr>
                <w:color w:val="auto"/>
              </w:rPr>
            </w:pPr>
            <w:r w:rsidRPr="00FA22F8">
              <w:rPr>
                <w:color w:val="auto"/>
              </w:rPr>
              <w:t xml:space="preserve">The </w:t>
            </w:r>
            <w:proofErr w:type="spellStart"/>
            <w:r w:rsidRPr="00FA22F8">
              <w:rPr>
                <w:color w:val="auto"/>
              </w:rPr>
              <w:t>peak_price_deltaof</w:t>
            </w:r>
            <w:proofErr w:type="spellEnd"/>
            <w:r w:rsidRPr="00FA22F8">
              <w:rPr>
                <w:color w:val="auto"/>
              </w:rPr>
              <w:t xml:space="preserve"> buy orders must be smaller or equal </w:t>
            </w:r>
            <w:proofErr w:type="gramStart"/>
            <w:r w:rsidRPr="00FA22F8">
              <w:rPr>
                <w:color w:val="auto"/>
              </w:rPr>
              <w:t>than</w:t>
            </w:r>
            <w:proofErr w:type="gramEnd"/>
            <w:r w:rsidRPr="00FA22F8">
              <w:rPr>
                <w:color w:val="auto"/>
              </w:rPr>
              <w:t xml:space="preserve"> zero.</w:t>
            </w:r>
          </w:p>
          <w:p w14:paraId="3668F26C" w14:textId="77777777" w:rsidR="00DA5FF2" w:rsidRPr="00FA22F8" w:rsidRDefault="00DA5FF2" w:rsidP="00DA5FF2">
            <w:pPr>
              <w:pStyle w:val="Tablecontent"/>
              <w:numPr>
                <w:ilvl w:val="0"/>
                <w:numId w:val="28"/>
              </w:numPr>
              <w:spacing w:after="60"/>
              <w:ind w:left="360"/>
              <w:rPr>
                <w:color w:val="auto"/>
              </w:rPr>
            </w:pPr>
            <w:r w:rsidRPr="00FA22F8">
              <w:rPr>
                <w:color w:val="auto"/>
              </w:rPr>
              <w:t xml:space="preserve">The </w:t>
            </w:r>
            <w:proofErr w:type="spellStart"/>
            <w:r w:rsidRPr="00FA22F8">
              <w:rPr>
                <w:color w:val="auto"/>
              </w:rPr>
              <w:t>peak_price_deltaof</w:t>
            </w:r>
            <w:proofErr w:type="spellEnd"/>
            <w:r w:rsidRPr="00FA22F8">
              <w:rPr>
                <w:color w:val="auto"/>
              </w:rPr>
              <w:t xml:space="preserve"> sell orders must be greater or equal </w:t>
            </w:r>
            <w:proofErr w:type="gramStart"/>
            <w:r w:rsidRPr="00FA22F8">
              <w:rPr>
                <w:color w:val="auto"/>
              </w:rPr>
              <w:t>than</w:t>
            </w:r>
            <w:proofErr w:type="gramEnd"/>
            <w:r w:rsidRPr="00FA22F8">
              <w:rPr>
                <w:color w:val="auto"/>
              </w:rPr>
              <w:t xml:space="preserve"> zero.</w:t>
            </w:r>
          </w:p>
          <w:p w14:paraId="7328E5BC" w14:textId="77777777" w:rsidR="00DA5FF2" w:rsidRPr="00FA22F8" w:rsidRDefault="00DA5FF2" w:rsidP="00C032FA">
            <w:pPr>
              <w:pStyle w:val="Tablecontent"/>
              <w:keepNext/>
              <w:spacing w:after="60"/>
              <w:rPr>
                <w:color w:val="auto"/>
              </w:rPr>
            </w:pPr>
            <w:r w:rsidRPr="00FA22F8">
              <w:rPr>
                <w:color w:val="auto"/>
              </w:rPr>
              <w:t>If it is omitted the system will assume a value of “0,00”.</w:t>
            </w:r>
          </w:p>
        </w:tc>
      </w:tr>
    </w:tbl>
    <w:p w14:paraId="188D59A6" w14:textId="6C379D3A" w:rsidR="00C032FA" w:rsidRPr="00FA22F8" w:rsidRDefault="00C032FA" w:rsidP="00FA22F8">
      <w:pPr>
        <w:pStyle w:val="Caption1"/>
        <w:rPr>
          <w:lang w:val="en-US"/>
        </w:rPr>
      </w:pPr>
      <w:bookmarkStart w:id="380" w:name="_Toc228801759"/>
      <w:bookmarkStart w:id="381" w:name="_Toc188429265"/>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11</w:t>
      </w:r>
      <w:r w:rsidRPr="00FA22F8">
        <w:rPr>
          <w:lang w:val="en-US"/>
        </w:rPr>
        <w:fldChar w:fldCharType="end"/>
      </w:r>
      <w:r w:rsidRPr="00FA22F8">
        <w:rPr>
          <w:lang w:val="en-US"/>
        </w:rPr>
        <w:t xml:space="preserve"> - Add order request message structure</w:t>
      </w:r>
      <w:bookmarkEnd w:id="380"/>
    </w:p>
    <w:p w14:paraId="6227B0E2" w14:textId="77777777" w:rsidR="008A401D" w:rsidRPr="00FA22F8" w:rsidRDefault="008A401D" w:rsidP="00600E6E">
      <w:pPr>
        <w:spacing w:after="0"/>
        <w:rPr>
          <w:lang w:val="en-US"/>
        </w:rPr>
      </w:pPr>
      <w:bookmarkStart w:id="382" w:name="_Toc317614338"/>
      <w:bookmarkStart w:id="383" w:name="_Toc317614432"/>
      <w:bookmarkStart w:id="384" w:name="_Toc317614433"/>
      <w:bookmarkStart w:id="385" w:name="_Toc412542518"/>
      <w:bookmarkEnd w:id="381"/>
      <w:bookmarkEnd w:id="382"/>
      <w:bookmarkEnd w:id="383"/>
    </w:p>
    <w:p w14:paraId="51C6E65E" w14:textId="2C9EED7A" w:rsidR="00491D65" w:rsidRPr="005926EF" w:rsidRDefault="00491D65" w:rsidP="004D35E6">
      <w:pPr>
        <w:pStyle w:val="Nadpis4"/>
      </w:pPr>
      <w:bookmarkStart w:id="386" w:name="_Ref422907492"/>
      <w:bookmarkStart w:id="387" w:name="_Toc203997553"/>
      <w:r w:rsidRPr="005926EF">
        <w:t>Order Modify Request (</w:t>
      </w:r>
      <w:proofErr w:type="spellStart"/>
      <w:r w:rsidRPr="005926EF">
        <w:t>ModifyOrderReq</w:t>
      </w:r>
      <w:proofErr w:type="spellEnd"/>
      <w:r w:rsidRPr="005926EF">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775C9983"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bookmarkEnd w:id="384"/>
          <w:bookmarkEnd w:id="385"/>
          <w:bookmarkEnd w:id="386"/>
          <w:bookmarkEnd w:id="387"/>
          <w:p w14:paraId="1BC533B0" w14:textId="0A8550F8" w:rsidR="008A401D" w:rsidRPr="00FA22F8" w:rsidRDefault="00472053" w:rsidP="00D05187">
            <w:pPr>
              <w:pStyle w:val="Table-Header"/>
              <w:spacing w:before="0" w:after="0"/>
              <w:jc w:val="left"/>
            </w:pPr>
            <w:proofErr w:type="spellStart"/>
            <w:r w:rsidRPr="00FA22F8">
              <w:rPr>
                <w:color w:val="auto"/>
              </w:rPr>
              <w:t>ModifyOrderReq</w:t>
            </w:r>
            <w:proofErr w:type="spellEnd"/>
          </w:p>
        </w:tc>
      </w:tr>
      <w:tr w:rsidR="008A401D" w:rsidRPr="00906E8B" w14:paraId="196F0CFB"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7A27BC"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531591" w14:textId="77777777" w:rsidR="008A401D" w:rsidRPr="00FA22F8" w:rsidRDefault="008A401D" w:rsidP="00D05187">
            <w:pPr>
              <w:pStyle w:val="Tablecontent"/>
            </w:pPr>
            <w:r w:rsidRPr="00FA22F8">
              <w:rPr>
                <w:szCs w:val="22"/>
              </w:rPr>
              <w:t>Management Request</w:t>
            </w:r>
          </w:p>
        </w:tc>
      </w:tr>
      <w:tr w:rsidR="008A401D" w:rsidRPr="00906E8B" w14:paraId="0AAEE97C"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51C097"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563EAA" w14:textId="77777777" w:rsidR="008A401D" w:rsidRPr="00FA22F8" w:rsidRDefault="008A401D" w:rsidP="00D05187">
            <w:pPr>
              <w:pStyle w:val="Tablecontent"/>
              <w:rPr>
                <w:szCs w:val="22"/>
              </w:rPr>
            </w:pPr>
            <w:proofErr w:type="spellStart"/>
            <w:r w:rsidRPr="00FA22F8">
              <w:rPr>
                <w:szCs w:val="22"/>
              </w:rPr>
              <w:t>EmtasImIns</w:t>
            </w:r>
            <w:proofErr w:type="spellEnd"/>
          </w:p>
        </w:tc>
      </w:tr>
      <w:tr w:rsidR="008A401D" w:rsidRPr="00906E8B" w14:paraId="65E46EA6"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3FF8D6"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83A0BD2"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.management</w:t>
            </w:r>
            <w:proofErr w:type="spellEnd"/>
          </w:p>
        </w:tc>
      </w:tr>
    </w:tbl>
    <w:p w14:paraId="3F98B367" w14:textId="77777777" w:rsidR="00945563" w:rsidRPr="00FA22F8" w:rsidRDefault="00945563" w:rsidP="00945563">
      <w:pPr>
        <w:spacing w:after="0"/>
        <w:rPr>
          <w:lang w:val="en-US"/>
        </w:rPr>
      </w:pPr>
    </w:p>
    <w:p w14:paraId="0775BDC9" w14:textId="559CAC13" w:rsidR="008A401D" w:rsidRPr="001A291D" w:rsidRDefault="001A291D" w:rsidP="00945563">
      <w:pPr>
        <w:spacing w:before="120"/>
      </w:pPr>
      <w:proofErr w:type="spellStart"/>
      <w:r>
        <w:t>The</w:t>
      </w:r>
      <w:proofErr w:type="spellEnd"/>
      <w:r>
        <w:t xml:space="preserve"> </w:t>
      </w:r>
      <w:proofErr w:type="spellStart"/>
      <w:r>
        <w:t>modification</w:t>
      </w:r>
      <w:proofErr w:type="spellEnd"/>
      <w:r>
        <w:t xml:space="preserve"> </w:t>
      </w:r>
      <w:proofErr w:type="spellStart"/>
      <w:r>
        <w:t>message</w:t>
      </w:r>
      <w:proofErr w:type="spellEnd"/>
      <w:r>
        <w:t xml:space="preserve"> </w:t>
      </w:r>
      <w:proofErr w:type="spellStart"/>
      <w:r>
        <w:t>for</w:t>
      </w:r>
      <w:proofErr w:type="spellEnd"/>
      <w:r>
        <w:t xml:space="preserve"> </w:t>
      </w:r>
      <w:proofErr w:type="spellStart"/>
      <w:r>
        <w:t>one</w:t>
      </w:r>
      <w:proofErr w:type="spellEnd"/>
      <w:r>
        <w:t xml:space="preserve"> </w:t>
      </w:r>
      <w:proofErr w:type="spellStart"/>
      <w:r>
        <w:t>or</w:t>
      </w:r>
      <w:proofErr w:type="spellEnd"/>
      <w:r>
        <w:t xml:space="preserve"> more </w:t>
      </w:r>
      <w:proofErr w:type="spellStart"/>
      <w:r w:rsidR="00EA0D09">
        <w:t>bid</w:t>
      </w:r>
      <w:r>
        <w:t>s</w:t>
      </w:r>
      <w:proofErr w:type="spellEnd"/>
      <w:r>
        <w:t xml:space="preserve">. </w:t>
      </w:r>
      <w:proofErr w:type="spellStart"/>
      <w:r>
        <w:t>The</w:t>
      </w:r>
      <w:proofErr w:type="spellEnd"/>
      <w:r>
        <w:t xml:space="preserve"> maximum </w:t>
      </w:r>
      <w:proofErr w:type="spellStart"/>
      <w:r>
        <w:t>number</w:t>
      </w:r>
      <w:proofErr w:type="spellEnd"/>
      <w:r>
        <w:t xml:space="preserve"> </w:t>
      </w:r>
      <w:proofErr w:type="spellStart"/>
      <w:r>
        <w:t>of</w:t>
      </w:r>
      <w:proofErr w:type="spellEnd"/>
      <w:r>
        <w:t xml:space="preserve"> </w:t>
      </w:r>
      <w:proofErr w:type="spellStart"/>
      <w:r w:rsidR="00EA0D09">
        <w:t>bid</w:t>
      </w:r>
      <w:r>
        <w:t>s</w:t>
      </w:r>
      <w:proofErr w:type="spellEnd"/>
      <w:r>
        <w:t xml:space="preserve"> </w:t>
      </w:r>
      <w:proofErr w:type="spellStart"/>
      <w:r>
        <w:t>within</w:t>
      </w:r>
      <w:proofErr w:type="spellEnd"/>
      <w:r>
        <w:t xml:space="preserve"> a single </w:t>
      </w:r>
      <w:proofErr w:type="spellStart"/>
      <w:r>
        <w:t>message</w:t>
      </w:r>
      <w:proofErr w:type="spellEnd"/>
      <w:r>
        <w:t xml:space="preserve"> </w:t>
      </w:r>
      <w:proofErr w:type="spellStart"/>
      <w:r>
        <w:t>is</w:t>
      </w:r>
      <w:proofErr w:type="spellEnd"/>
      <w:r>
        <w:t xml:space="preserve"> 25.</w:t>
      </w:r>
      <w:r w:rsidRPr="00782DE7">
        <w:t xml:space="preserve"> </w:t>
      </w:r>
    </w:p>
    <w:tbl>
      <w:tblPr>
        <w:tblW w:w="9105" w:type="dxa"/>
        <w:tblInd w:w="-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83"/>
        <w:gridCol w:w="1560"/>
        <w:gridCol w:w="709"/>
        <w:gridCol w:w="425"/>
        <w:gridCol w:w="425"/>
        <w:gridCol w:w="851"/>
        <w:gridCol w:w="4852"/>
      </w:tblGrid>
      <w:tr w:rsidR="00952CED" w:rsidRPr="00906E8B" w14:paraId="52C898BA" w14:textId="77777777" w:rsidTr="00952CED">
        <w:trPr>
          <w:cantSplit/>
          <w:trHeight w:val="428"/>
          <w:tblHeader/>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ACDECED" w14:textId="77777777" w:rsidR="00945563" w:rsidRPr="00FA22F8" w:rsidRDefault="00945563" w:rsidP="003C459A">
            <w:pPr>
              <w:pStyle w:val="Table-Header"/>
              <w:keepNext/>
              <w:rPr>
                <w:color w:val="auto"/>
              </w:rPr>
            </w:pPr>
            <w:r w:rsidRPr="00FA22F8">
              <w:lastRenderedPageBreak/>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9073C67" w14:textId="77777777" w:rsidR="00945563" w:rsidRPr="00FA22F8" w:rsidRDefault="00945563" w:rsidP="003C459A">
            <w:pPr>
              <w:pStyle w:val="Table-Header"/>
              <w:keepNext/>
              <w:rPr>
                <w:color w:val="auto"/>
              </w:rPr>
            </w:pPr>
            <w:r w:rsidRPr="00FA22F8">
              <w:rPr>
                <w:color w:val="auto"/>
              </w:rPr>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hideMark/>
          </w:tcPr>
          <w:p w14:paraId="25A52272" w14:textId="77777777" w:rsidR="00945563" w:rsidRPr="00FA22F8" w:rsidRDefault="00945563" w:rsidP="003C459A">
            <w:pPr>
              <w:pStyle w:val="Table-Header"/>
              <w:keepNext/>
              <w:rPr>
                <w:color w:val="auto"/>
              </w:rPr>
            </w:pPr>
            <w:r w:rsidRPr="00FA22F8">
              <w:rPr>
                <w:color w:val="auto"/>
              </w:rPr>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B273FF6" w14:textId="77777777" w:rsidR="00945563" w:rsidRPr="00FA22F8" w:rsidRDefault="00945563" w:rsidP="003C459A">
            <w:pPr>
              <w:pStyle w:val="Table-Header"/>
              <w:keepNext/>
              <w:rPr>
                <w:color w:val="auto"/>
              </w:rPr>
            </w:pPr>
            <w:r w:rsidRPr="00FA22F8">
              <w:rPr>
                <w:color w:val="auto"/>
              </w:rPr>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3BCDA452" w14:textId="77777777" w:rsidR="00945563" w:rsidRPr="00FA22F8" w:rsidRDefault="00945563" w:rsidP="003C459A">
            <w:pPr>
              <w:pStyle w:val="Table-Header"/>
              <w:keepNext/>
              <w:rPr>
                <w:color w:val="auto"/>
              </w:rPr>
            </w:pPr>
            <w:r w:rsidRPr="00FA22F8">
              <w:rPr>
                <w:color w:val="auto"/>
              </w:rPr>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B25C377" w14:textId="77777777" w:rsidR="00945563" w:rsidRPr="00FA22F8" w:rsidRDefault="00945563" w:rsidP="003C459A">
            <w:pPr>
              <w:pStyle w:val="Table-Header"/>
              <w:keepNext/>
              <w:rPr>
                <w:color w:val="auto"/>
              </w:rPr>
            </w:pPr>
            <w:r w:rsidRPr="00FA22F8">
              <w:rPr>
                <w:color w:val="auto"/>
              </w:rPr>
              <w:t>Short description</w:t>
            </w:r>
          </w:p>
        </w:tc>
      </w:tr>
      <w:tr w:rsidR="00952CED" w:rsidRPr="00906E8B" w14:paraId="00439B7A" w14:textId="77777777" w:rsidTr="00952CED">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497F202" w14:textId="77777777" w:rsidR="00945563" w:rsidRPr="00FA22F8" w:rsidRDefault="00945563" w:rsidP="003C459A">
            <w:pPr>
              <w:pStyle w:val="Tablecontent"/>
              <w:keepNext/>
              <w:rPr>
                <w:b/>
                <w:color w:val="auto"/>
                <w:szCs w:val="22"/>
              </w:rPr>
            </w:pPr>
            <w:proofErr w:type="spellStart"/>
            <w:r w:rsidRPr="00FA22F8">
              <w:rPr>
                <w:b/>
                <w:color w:val="auto"/>
              </w:rPr>
              <w:t>ModifyOrderReq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42C19C9" w14:textId="77777777" w:rsidR="00945563" w:rsidRPr="00FA22F8" w:rsidRDefault="00945563" w:rsidP="003C459A">
            <w:pPr>
              <w:pStyle w:val="Tablecontent"/>
              <w:keepNext/>
              <w:rPr>
                <w:color w:val="auto"/>
              </w:rP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2AE5EC98" w14:textId="77777777" w:rsidR="00945563" w:rsidRPr="00FA22F8" w:rsidRDefault="00945563" w:rsidP="003C459A">
            <w:pPr>
              <w:pStyle w:val="Tablecontent"/>
              <w:keepNex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51B23C03" w14:textId="77777777" w:rsidR="00945563" w:rsidRPr="00FA22F8" w:rsidRDefault="00945563" w:rsidP="003C459A">
            <w:pPr>
              <w:pStyle w:val="Tablecontent"/>
              <w:keepNext/>
              <w:rPr>
                <w:color w:val="auto"/>
              </w:rPr>
            </w:pPr>
            <w:r w:rsidRPr="00FA22F8">
              <w:rPr>
                <w:color w:val="auto"/>
              </w:rPr>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DB53327" w14:textId="77777777" w:rsidR="00945563" w:rsidRPr="00FA22F8" w:rsidRDefault="00945563" w:rsidP="003C459A">
            <w:pPr>
              <w:pStyle w:val="Tablecontent"/>
              <w:keepNext/>
              <w:rPr>
                <w:color w:val="auto"/>
              </w:rPr>
            </w:pPr>
            <w:r w:rsidRPr="00FA22F8">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6B7846DE" w14:textId="77777777" w:rsidR="00945563" w:rsidRPr="00FA22F8" w:rsidRDefault="00945563" w:rsidP="003C459A">
            <w:pPr>
              <w:pStyle w:val="Tablecontent"/>
              <w:keepNext/>
              <w:rPr>
                <w:color w:val="auto"/>
                <w:szCs w:val="22"/>
              </w:rPr>
            </w:pPr>
            <w:r w:rsidRPr="00FA22F8">
              <w:rPr>
                <w:color w:val="auto"/>
              </w:rPr>
              <w:t> </w:t>
            </w:r>
          </w:p>
        </w:tc>
      </w:tr>
      <w:tr w:rsidR="00952CED" w:rsidRPr="00906E8B" w14:paraId="134AA649" w14:textId="77777777" w:rsidTr="00952CED">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CB04F4B" w14:textId="77777777" w:rsidR="00945563" w:rsidRPr="00FA22F8" w:rsidRDefault="00945563" w:rsidP="003C459A">
            <w:pPr>
              <w:pStyle w:val="Tablecontent"/>
              <w:keepNext/>
              <w:rPr>
                <w:b/>
                <w:color w:val="auto"/>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2DEBE06" w14:textId="77777777" w:rsidR="00945563" w:rsidRPr="00FA22F8" w:rsidRDefault="00945563" w:rsidP="003C459A">
            <w:pPr>
              <w:pStyle w:val="Tablecontent"/>
              <w:keepNext/>
              <w:rPr>
                <w:color w:val="auto"/>
              </w:rP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62CC2DF" w14:textId="77777777" w:rsidR="00945563" w:rsidRPr="00FA22F8" w:rsidRDefault="00945563" w:rsidP="003C459A">
            <w:pPr>
              <w:pStyle w:val="Tablecontent"/>
              <w:keepNex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E3CC4EC" w14:textId="77777777" w:rsidR="00945563" w:rsidRPr="00FA22F8" w:rsidRDefault="00945563" w:rsidP="003C459A">
            <w:pPr>
              <w:pStyle w:val="Tablecontent"/>
              <w:keepNex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C5B5864" w14:textId="77777777" w:rsidR="00945563" w:rsidRPr="00FA22F8" w:rsidRDefault="00945563" w:rsidP="003C459A">
            <w:pPr>
              <w:pStyle w:val="Tablecontent"/>
              <w:keepNext/>
              <w:rPr>
                <w:color w:val="auto"/>
              </w:rPr>
            </w:pPr>
            <w:r w:rsidRPr="00FA22F8">
              <w:rPr>
                <w:i/>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75AD92F" w14:textId="168DC682" w:rsidR="00945563" w:rsidRPr="00FA22F8" w:rsidRDefault="00945563" w:rsidP="003C459A">
            <w:pPr>
              <w:pStyle w:val="Tablecontent"/>
              <w:keepNext/>
              <w:rPr>
                <w:i/>
                <w:color w:val="auto"/>
                <w:szCs w:val="22"/>
              </w:rPr>
            </w:pPr>
            <w:r w:rsidRPr="00FA22F8">
              <w:rPr>
                <w:i/>
                <w:color w:val="auto"/>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60E9B" w:rsidRPr="00906E8B" w14:paraId="1A7B7734" w14:textId="77777777" w:rsidTr="00902788">
        <w:trPr>
          <w:trHeight w:val="170"/>
          <w:tblHeader/>
        </w:trPr>
        <w:tc>
          <w:tcPr>
            <w:tcW w:w="1843"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31D9F990" w14:textId="77777777" w:rsidR="00945563" w:rsidRPr="00FA22F8" w:rsidRDefault="00945563" w:rsidP="003C459A">
            <w:pPr>
              <w:pStyle w:val="Tablecontent"/>
              <w:keepNext/>
              <w:keepLines/>
            </w:pPr>
            <w:proofErr w:type="spellStart"/>
            <w:r w:rsidRPr="00FA22F8">
              <w:t>modify_order_type</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1247E840" w14:textId="77777777" w:rsidR="00945563" w:rsidRPr="00FA22F8" w:rsidRDefault="00945563" w:rsidP="003C459A">
            <w:pPr>
              <w:pStyle w:val="Tablecontent"/>
              <w:keepNext/>
              <w:keepLines/>
              <w:jc w:val="center"/>
            </w:pPr>
            <w:r w:rsidRPr="00FA22F8">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BA5980B" w14:textId="77777777" w:rsidR="00945563" w:rsidRPr="00FA22F8" w:rsidRDefault="00945563" w:rsidP="003C459A">
            <w:pPr>
              <w:pStyle w:val="Tablecontent"/>
              <w:keepNext/>
              <w:keepLines/>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AC6D20F" w14:textId="77777777" w:rsidR="00945563" w:rsidRPr="00FA22F8" w:rsidRDefault="00945563" w:rsidP="003C459A">
            <w:pPr>
              <w:pStyle w:val="Tablecontent"/>
              <w:keepNext/>
              <w:keepLines/>
              <w:jc w:val="cente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875713A" w14:textId="77777777" w:rsidR="00945563" w:rsidRPr="00FA22F8" w:rsidRDefault="00945563" w:rsidP="003C459A">
            <w:pPr>
              <w:pStyle w:val="Tablecontent"/>
              <w:keepNext/>
              <w:keepLines/>
            </w:pPr>
            <w:r w:rsidRPr="00FA22F8">
              <w:t>Enum</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858780" w14:textId="77777777" w:rsidR="00945563" w:rsidRPr="00FA22F8" w:rsidRDefault="00945563" w:rsidP="00902788">
            <w:pPr>
              <w:pStyle w:val="Tablecontent"/>
              <w:keepNext/>
              <w:keepLines/>
              <w:spacing w:after="60"/>
            </w:pPr>
            <w:r w:rsidRPr="00FA22F8">
              <w:t>Offers the possibility to activate, deactivate, modify or delete all orders contained in the basket.</w:t>
            </w:r>
          </w:p>
          <w:p w14:paraId="09AC13A4" w14:textId="77777777" w:rsidR="00945563" w:rsidRPr="00FA22F8" w:rsidRDefault="00945563" w:rsidP="00902788">
            <w:pPr>
              <w:pStyle w:val="Tablecontent"/>
              <w:keepNext/>
              <w:keepLines/>
              <w:spacing w:after="60"/>
            </w:pPr>
            <w:r w:rsidRPr="00FA22F8">
              <w:rPr>
                <w:b/>
              </w:rPr>
              <w:t>“MODIFY_ORDER_TYPE_ACTI”</w:t>
            </w:r>
            <w:r w:rsidRPr="00FA22F8">
              <w:t xml:space="preserve">: Activate all orders contained in this basket. Already active orders are ignored. </w:t>
            </w:r>
          </w:p>
          <w:p w14:paraId="297A41C3" w14:textId="77777777" w:rsidR="00945563" w:rsidRPr="00FA22F8" w:rsidRDefault="00945563" w:rsidP="00902788">
            <w:pPr>
              <w:pStyle w:val="Tablecontent"/>
              <w:keepNext/>
              <w:keepLines/>
              <w:spacing w:after="60"/>
            </w:pPr>
            <w:r w:rsidRPr="00FA22F8">
              <w:rPr>
                <w:b/>
              </w:rPr>
              <w:t>“MODIFY_ORDER_TYPE_HIBE”</w:t>
            </w:r>
            <w:r w:rsidRPr="00FA22F8">
              <w:t>: Deactivates (hibernates) all orders contained in the basket. Hibernated orders are removed from the order book but are still available for modification or activation in the own orders list.</w:t>
            </w:r>
          </w:p>
          <w:p w14:paraId="52399EBF" w14:textId="77777777" w:rsidR="00945563" w:rsidRPr="00FA22F8" w:rsidRDefault="00945563" w:rsidP="00902788">
            <w:pPr>
              <w:pStyle w:val="Tablecontent"/>
              <w:keepNext/>
              <w:keepLines/>
              <w:spacing w:after="60"/>
            </w:pPr>
            <w:r w:rsidRPr="00FA22F8">
              <w:rPr>
                <w:b/>
              </w:rPr>
              <w:t>“MODIFY_ORDER_TYPE_MODI”</w:t>
            </w:r>
            <w:r w:rsidRPr="00FA22F8">
              <w:t>: Modifies all orders in the basket.</w:t>
            </w:r>
          </w:p>
          <w:p w14:paraId="078BD51D" w14:textId="77777777" w:rsidR="00945563" w:rsidRPr="00FA22F8" w:rsidRDefault="00945563" w:rsidP="00902788">
            <w:pPr>
              <w:pStyle w:val="Tablecontent"/>
              <w:keepNext/>
              <w:keepLines/>
              <w:spacing w:after="60"/>
            </w:pPr>
            <w:r w:rsidRPr="00FA22F8">
              <w:rPr>
                <w:b/>
              </w:rPr>
              <w:t>“MODIFY_ORDER_TYPE_DELE”</w:t>
            </w:r>
            <w:r w:rsidRPr="00FA22F8">
              <w:t xml:space="preserve">: Deletes all orders in the basket. </w:t>
            </w:r>
          </w:p>
        </w:tc>
      </w:tr>
      <w:tr w:rsidR="00952CED" w:rsidRPr="00906E8B" w14:paraId="7987E931" w14:textId="77777777" w:rsidTr="00952CED">
        <w:trPr>
          <w:trHeight w:val="170"/>
          <w:tblHeader/>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D98CC2D" w14:textId="77777777" w:rsidR="00945563" w:rsidRPr="00FA22F8" w:rsidRDefault="00945563" w:rsidP="003C459A">
            <w:pPr>
              <w:pStyle w:val="Tablecontent"/>
              <w:keepNext/>
              <w:keepLines/>
              <w:rPr>
                <w:b/>
              </w:rPr>
            </w:pPr>
            <w:r w:rsidRPr="00FA22F8">
              <w:rPr>
                <w:b/>
              </w:rPr>
              <w:t>orders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9DD9C5C" w14:textId="77777777" w:rsidR="00945563" w:rsidRPr="00FA22F8" w:rsidRDefault="00945563" w:rsidP="003C459A">
            <w:pPr>
              <w:pStyle w:val="Tablecontent"/>
              <w:keepNext/>
              <w:keepLines/>
              <w:jc w:val="cente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05C4503D" w14:textId="77777777" w:rsidR="00945563" w:rsidRPr="00FA22F8" w:rsidRDefault="00945563" w:rsidP="003C459A">
            <w:pPr>
              <w:pStyle w:val="Tablecontent"/>
              <w:keepNext/>
              <w:keepLines/>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746ED54" w14:textId="77777777" w:rsidR="00945563" w:rsidRPr="00FA22F8" w:rsidRDefault="00945563" w:rsidP="003C459A">
            <w:pPr>
              <w:pStyle w:val="Tablecontent"/>
              <w:keepNext/>
              <w:keepLines/>
              <w:jc w:val="center"/>
            </w:pPr>
            <w:r w:rsidRPr="00FA22F8">
              <w:t>1..25</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70BA00F" w14:textId="77777777" w:rsidR="00945563" w:rsidRPr="00FA22F8" w:rsidRDefault="00945563" w:rsidP="003C459A">
            <w:pPr>
              <w:pStyle w:val="Tablecontent"/>
              <w:keepNext/>
              <w:keepLines/>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7408328B" w14:textId="77777777" w:rsidR="00945563" w:rsidRPr="00FA22F8" w:rsidRDefault="00945563" w:rsidP="00902788">
            <w:pPr>
              <w:pStyle w:val="Tablecontent"/>
              <w:keepNext/>
              <w:keepLines/>
              <w:spacing w:after="60"/>
            </w:pPr>
            <w:r w:rsidRPr="00FA22F8">
              <w:t>List of single order definitions.</w:t>
            </w:r>
          </w:p>
        </w:tc>
      </w:tr>
      <w:tr w:rsidR="00952CED" w:rsidRPr="00906E8B" w14:paraId="48095E15"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E09EFD0"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41F7E0" w14:textId="77777777" w:rsidR="00945563" w:rsidRPr="00FA22F8" w:rsidRDefault="00945563" w:rsidP="003C459A">
            <w:pPr>
              <w:pStyle w:val="Tablecontent"/>
              <w:rPr>
                <w:color w:val="auto"/>
              </w:rPr>
            </w:pPr>
            <w:proofErr w:type="spellStart"/>
            <w:r w:rsidRPr="00FA22F8">
              <w:rPr>
                <w:color w:val="auto"/>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3CF02DA"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7AD1AB3" w14:textId="77777777" w:rsidR="00945563" w:rsidRPr="00FA22F8" w:rsidRDefault="00945563" w:rsidP="003C459A">
            <w:pPr>
              <w:pStyle w:val="Tablecontent"/>
              <w:jc w:val="center"/>
              <w:rPr>
                <w:color w:val="auto"/>
              </w:rP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6E5ECAB"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DB512F9" w14:textId="77777777" w:rsidR="00945563" w:rsidRPr="00FA22F8" w:rsidRDefault="00945563" w:rsidP="003C459A">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6A58C6E" w14:textId="77777777" w:rsidR="00945563" w:rsidRPr="00FA22F8" w:rsidRDefault="00945563" w:rsidP="00902788">
            <w:pPr>
              <w:pStyle w:val="Tablecontent"/>
              <w:spacing w:after="60"/>
              <w:rPr>
                <w:color w:val="auto"/>
              </w:rPr>
            </w:pPr>
            <w:r w:rsidRPr="00FA22F8">
              <w:t xml:space="preserve">The latest revision number of the order must be provided by the user. In case the CS OTE has another revision number of currently valid order, it will reject the request with an </w:t>
            </w:r>
            <w:proofErr w:type="spellStart"/>
            <w:r w:rsidRPr="00FA22F8">
              <w:t>ErrResp</w:t>
            </w:r>
            <w:proofErr w:type="spellEnd"/>
            <w:r w:rsidRPr="00FA22F8">
              <w:t>.</w:t>
            </w:r>
          </w:p>
        </w:tc>
      </w:tr>
      <w:tr w:rsidR="00952CED" w:rsidRPr="00906E8B" w14:paraId="4FE7466C"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6B2ADD"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C5834F4" w14:textId="77777777" w:rsidR="00945563" w:rsidRPr="00FA22F8" w:rsidRDefault="00945563" w:rsidP="003C459A">
            <w:pPr>
              <w:pStyle w:val="Tablecontent"/>
              <w:rPr>
                <w:color w:val="auto"/>
              </w:rPr>
            </w:pPr>
            <w:proofErr w:type="spellStart"/>
            <w:r w:rsidRPr="00FA22F8">
              <w:rPr>
                <w:color w:val="auto"/>
              </w:rPr>
              <w:t>validity_restriction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EF45839"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E9459E"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620A01A"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CAB0042" w14:textId="77777777" w:rsidR="00945563" w:rsidRPr="00FA22F8" w:rsidRDefault="00945563" w:rsidP="003C459A">
            <w:pPr>
              <w:pStyle w:val="Tablecontent"/>
              <w:rPr>
                <w:color w:val="auto"/>
              </w:rPr>
            </w:pPr>
            <w:r w:rsidRPr="00FA22F8">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358C4A" w14:textId="77777777" w:rsidR="00945563" w:rsidRPr="00FA22F8" w:rsidRDefault="00945563" w:rsidP="00902788">
            <w:pPr>
              <w:pStyle w:val="Tablecontent"/>
              <w:spacing w:after="60"/>
              <w:rPr>
                <w:color w:val="auto"/>
              </w:rPr>
            </w:pPr>
            <w:r w:rsidRPr="00FA22F8">
              <w:rPr>
                <w:color w:val="auto"/>
              </w:rPr>
              <w:t>Validity restriction of the order. If this field is omitted, the order will be treated as a “Good for Session” order. Valid values:</w:t>
            </w:r>
          </w:p>
          <w:p w14:paraId="7C53C214" w14:textId="77777777" w:rsidR="00945563" w:rsidRPr="00FA22F8" w:rsidRDefault="00945563" w:rsidP="00902788">
            <w:pPr>
              <w:pStyle w:val="Tablecontent"/>
              <w:spacing w:after="60"/>
              <w:rPr>
                <w:color w:val="auto"/>
              </w:rPr>
            </w:pPr>
            <w:r w:rsidRPr="00FA22F8">
              <w:rPr>
                <w:b/>
                <w:color w:val="auto"/>
              </w:rPr>
              <w:t xml:space="preserve"> “VALIDITY_RESTRICTION_TYPE_ GFS” (</w:t>
            </w:r>
            <w:r w:rsidRPr="00FA22F8">
              <w:rPr>
                <w:color w:val="auto"/>
              </w:rPr>
              <w:t>Good for trading session): The order rests in the order book until it is either executed, removed by the user or the current trading session (trading phase) of the underlying contract ends.</w:t>
            </w:r>
          </w:p>
          <w:p w14:paraId="3449793F" w14:textId="77777777" w:rsidR="00945563" w:rsidRPr="00FA22F8" w:rsidRDefault="00945563" w:rsidP="00902788">
            <w:pPr>
              <w:pStyle w:val="Tablecontent"/>
              <w:keepNext/>
              <w:keepLines/>
              <w:spacing w:after="60"/>
              <w:rPr>
                <w:color w:val="auto"/>
              </w:rPr>
            </w:pPr>
            <w:r w:rsidRPr="00FA22F8">
              <w:rPr>
                <w:b/>
                <w:color w:val="auto"/>
              </w:rPr>
              <w:t>“VALIDITY_RESTRICTION_TYPE_ GTD”</w:t>
            </w:r>
            <w:r w:rsidRPr="00FA22F8">
              <w:rPr>
                <w:color w:val="auto"/>
              </w:rPr>
              <w:t xml:space="preserve"> (Good till date): The order rests in the order book until the date specified in the </w:t>
            </w:r>
            <w:proofErr w:type="spellStart"/>
            <w:r w:rsidRPr="00FA22F8">
              <w:rPr>
                <w:color w:val="auto"/>
              </w:rPr>
              <w:t>validityDate</w:t>
            </w:r>
            <w:proofErr w:type="spellEnd"/>
            <w:r w:rsidRPr="00FA22F8">
              <w:rPr>
                <w:color w:val="auto"/>
              </w:rPr>
              <w:t xml:space="preserve"> field.</w:t>
            </w:r>
          </w:p>
          <w:p w14:paraId="01BD22A8" w14:textId="77777777" w:rsidR="00945563" w:rsidRPr="00FA22F8" w:rsidRDefault="00945563" w:rsidP="00902788">
            <w:pPr>
              <w:pStyle w:val="Tablecontent"/>
              <w:spacing w:after="60"/>
              <w:rPr>
                <w:color w:val="auto"/>
              </w:rPr>
            </w:pPr>
            <w:r w:rsidRPr="00FA22F8">
              <w:rPr>
                <w:b/>
                <w:color w:val="auto"/>
              </w:rPr>
              <w:t>“VALIDITY_RESTRICTION_TYPE_ NON”</w:t>
            </w:r>
            <w:r w:rsidRPr="00FA22F8">
              <w:rPr>
                <w:color w:val="auto"/>
              </w:rPr>
              <w:t xml:space="preserve"> (No validity restriction): Mandatory for orders with the execution restriction “ORDER_EXECUTION_RESTRICTION_TYPE_FOK” or “ORDER_EXECUTION_RESTRICTION_TYPE_IOC”.</w:t>
            </w:r>
          </w:p>
        </w:tc>
      </w:tr>
      <w:tr w:rsidR="00952CED" w:rsidRPr="00906E8B" w14:paraId="6E614C3A"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856A56"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4D528F" w14:textId="77777777" w:rsidR="00945563" w:rsidRPr="00FA22F8" w:rsidRDefault="00945563" w:rsidP="003C459A">
            <w:pPr>
              <w:pStyle w:val="Tablecontent"/>
              <w:rPr>
                <w:color w:val="auto"/>
              </w:rPr>
            </w:pPr>
            <w:proofErr w:type="spellStart"/>
            <w:r w:rsidRPr="00FA22F8">
              <w:rPr>
                <w:color w:val="auto"/>
              </w:rPr>
              <w:t>validity_date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C6538C0"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3F00E2"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6119D91"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CD697C0" w14:textId="77777777" w:rsidR="00945563" w:rsidRPr="00FA22F8" w:rsidRDefault="00945563" w:rsidP="003C459A">
            <w:pPr>
              <w:pStyle w:val="Tablecontent"/>
              <w:rPr>
                <w:color w:val="auto"/>
              </w:rPr>
            </w:pPr>
            <w:r w:rsidRPr="00FA22F8">
              <w:rPr>
                <w:color w:val="auto"/>
              </w:rPr>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F886396" w14:textId="77777777" w:rsidR="00945563" w:rsidRPr="00FA22F8" w:rsidRDefault="00945563" w:rsidP="00902788">
            <w:pPr>
              <w:pStyle w:val="Tablecontent"/>
              <w:spacing w:after="60"/>
              <w:rPr>
                <w:color w:val="auto"/>
              </w:rPr>
            </w:pPr>
            <w:r w:rsidRPr="00FA22F8">
              <w:rPr>
                <w:color w:val="auto"/>
              </w:rPr>
              <w:t xml:space="preserve">This field is mandatory in case of </w:t>
            </w:r>
            <w:proofErr w:type="spellStart"/>
            <w:r w:rsidRPr="00FA22F8">
              <w:rPr>
                <w:color w:val="auto"/>
              </w:rPr>
              <w:t>validity_restriction</w:t>
            </w:r>
            <w:proofErr w:type="spellEnd"/>
            <w:r w:rsidRPr="00FA22F8">
              <w:rPr>
                <w:color w:val="auto"/>
              </w:rPr>
              <w:t xml:space="preserve"> equals “VALIDITY_RESTRICTION_TYPE_GTD”. It is used to define the date until which the order is valid. The remaining part of the order will be removed from the order book after this point in time.</w:t>
            </w:r>
          </w:p>
        </w:tc>
      </w:tr>
      <w:tr w:rsidR="00952CED" w:rsidRPr="00906E8B" w14:paraId="266323D1"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B64C00"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D8E6A73" w14:textId="77777777" w:rsidR="00945563" w:rsidRPr="00FA22F8" w:rsidRDefault="00945563" w:rsidP="003C459A">
            <w:pPr>
              <w:pStyle w:val="Tablecontent"/>
              <w:rPr>
                <w:color w:val="auto"/>
              </w:rPr>
            </w:pPr>
            <w:r w:rsidRPr="00FA22F8">
              <w:rPr>
                <w:color w:val="auto"/>
              </w:rPr>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B969E6F"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C48EE4E" w14:textId="77777777" w:rsidR="00945563" w:rsidRPr="00FA22F8" w:rsidRDefault="00945563"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4EAE1FB"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EC2424" w14:textId="77777777" w:rsidR="00945563" w:rsidRPr="00FA22F8" w:rsidRDefault="00945563" w:rsidP="003C459A">
            <w:pPr>
              <w:pStyle w:val="Tablecontent"/>
              <w:rPr>
                <w:color w:val="auto"/>
              </w:rPr>
            </w:pPr>
            <w:r w:rsidRPr="00FA22F8">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B333745" w14:textId="77777777" w:rsidR="00945563" w:rsidRPr="00FA22F8" w:rsidRDefault="00945563" w:rsidP="00902788">
            <w:pPr>
              <w:pStyle w:val="Tablecontent"/>
              <w:spacing w:after="60"/>
              <w:rPr>
                <w:strike/>
                <w:color w:val="auto"/>
              </w:rPr>
            </w:pPr>
            <w:r w:rsidRPr="00FA22F8">
              <w:rPr>
                <w:color w:val="auto"/>
              </w:rPr>
              <w:t>Order type.</w:t>
            </w:r>
          </w:p>
          <w:p w14:paraId="06DC22C5" w14:textId="77777777" w:rsidR="00945563" w:rsidRPr="00FA22F8" w:rsidRDefault="00945563" w:rsidP="00902788">
            <w:pPr>
              <w:pStyle w:val="Tablecontent"/>
              <w:tabs>
                <w:tab w:val="right" w:pos="4347"/>
              </w:tabs>
              <w:spacing w:after="60"/>
              <w:rPr>
                <w:color w:val="auto"/>
              </w:rPr>
            </w:pPr>
            <w:r w:rsidRPr="00FA22F8">
              <w:rPr>
                <w:color w:val="auto"/>
              </w:rPr>
              <w:t>Valid values:</w:t>
            </w:r>
            <w:r w:rsidRPr="00FA22F8">
              <w:rPr>
                <w:color w:val="auto"/>
              </w:rPr>
              <w:tab/>
            </w:r>
          </w:p>
          <w:p w14:paraId="462E84BB" w14:textId="77777777" w:rsidR="00945563" w:rsidRPr="00FA22F8" w:rsidRDefault="00945563" w:rsidP="00902788">
            <w:pPr>
              <w:pStyle w:val="Tablecontent"/>
              <w:spacing w:after="60"/>
              <w:rPr>
                <w:color w:val="auto"/>
              </w:rPr>
            </w:pPr>
            <w:r w:rsidRPr="00FA22F8">
              <w:rPr>
                <w:b/>
                <w:color w:val="auto"/>
              </w:rPr>
              <w:t xml:space="preserve">“ORDER_TYPE_O”: </w:t>
            </w:r>
            <w:r w:rsidRPr="00FA22F8">
              <w:rPr>
                <w:color w:val="auto"/>
              </w:rPr>
              <w:t>Regular limit order (for all predefined contracts).</w:t>
            </w:r>
          </w:p>
          <w:p w14:paraId="5817DC16" w14:textId="652534DE" w:rsidR="00945563" w:rsidRPr="00FA22F8" w:rsidRDefault="00945563" w:rsidP="00E23D25">
            <w:pPr>
              <w:pStyle w:val="Tablecontent"/>
              <w:keepNext/>
              <w:keepLines/>
              <w:spacing w:after="60"/>
              <w:rPr>
                <w:color w:val="auto"/>
              </w:rPr>
            </w:pPr>
            <w:r w:rsidRPr="00FA22F8">
              <w:rPr>
                <w:b/>
                <w:color w:val="auto"/>
              </w:rPr>
              <w:t xml:space="preserve">“ORDER_TYPE_I”: </w:t>
            </w:r>
            <w:r w:rsidRPr="00FA22F8">
              <w:rPr>
                <w:color w:val="auto"/>
              </w:rPr>
              <w:t xml:space="preserve">Iceberg order. </w:t>
            </w:r>
          </w:p>
        </w:tc>
      </w:tr>
      <w:tr w:rsidR="00952CED" w:rsidRPr="00906E8B" w14:paraId="7E8922DB"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61CB03"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B613DE" w14:textId="77777777" w:rsidR="00945563" w:rsidRPr="00FA22F8" w:rsidRDefault="00945563" w:rsidP="003C459A">
            <w:pPr>
              <w:pStyle w:val="Tablecontent"/>
              <w:rPr>
                <w:color w:val="auto"/>
              </w:rPr>
            </w:pPr>
            <w:r w:rsidRPr="00FA22F8">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2252D6D"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74C7927"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BD09CBE"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D19FB1E" w14:textId="77777777" w:rsidR="00945563" w:rsidRPr="00FA22F8" w:rsidRDefault="00945563" w:rsidP="003C459A">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8C37C6C" w14:textId="77777777" w:rsidR="00945563" w:rsidRPr="00FA22F8" w:rsidRDefault="00945563" w:rsidP="00902788">
            <w:pPr>
              <w:pStyle w:val="Tablecontent"/>
              <w:spacing w:after="60"/>
              <w:rPr>
                <w:color w:val="auto"/>
              </w:rPr>
            </w:pPr>
            <w:r w:rsidRPr="00FA22F8">
              <w:rPr>
                <w:color w:val="auto"/>
              </w:rPr>
              <w:t>Comment entered by the user. Maximum possible length is 250 characters.</w:t>
            </w:r>
          </w:p>
        </w:tc>
      </w:tr>
      <w:tr w:rsidR="00952CED" w:rsidRPr="00906E8B" w14:paraId="2397B607"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E0B33DA"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ED11B9F" w14:textId="77777777" w:rsidR="00945563" w:rsidRPr="00FA22F8" w:rsidRDefault="00945563" w:rsidP="003C459A">
            <w:pPr>
              <w:pStyle w:val="Tablecontent"/>
              <w:rPr>
                <w:color w:val="auto"/>
              </w:rPr>
            </w:pPr>
            <w:proofErr w:type="spellStart"/>
            <w:r w:rsidRPr="00FA22F8">
              <w:rPr>
                <w:color w:val="auto"/>
              </w:rPr>
              <w:t>order_execution_restriction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71D6C1D"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EC98E12"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55C13FE"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877CDBE" w14:textId="77777777" w:rsidR="00945563" w:rsidRPr="00FA22F8" w:rsidRDefault="00945563" w:rsidP="003C459A">
            <w:pPr>
              <w:pStyle w:val="Tablecontent"/>
              <w:rPr>
                <w:color w:val="auto"/>
              </w:rPr>
            </w:pPr>
            <w:r w:rsidRPr="00FA22F8">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71CBD07" w14:textId="77777777" w:rsidR="00945563" w:rsidRPr="00FA22F8" w:rsidRDefault="00945563" w:rsidP="00902788">
            <w:pPr>
              <w:pStyle w:val="Tablecontent"/>
              <w:spacing w:after="60"/>
              <w:rPr>
                <w:color w:val="auto"/>
              </w:rPr>
            </w:pPr>
            <w:r w:rsidRPr="00FA22F8">
              <w:rPr>
                <w:color w:val="auto"/>
              </w:rPr>
              <w:t xml:space="preserve">Execution restriction of the order. </w:t>
            </w:r>
          </w:p>
          <w:p w14:paraId="648C8890" w14:textId="77777777" w:rsidR="00945563" w:rsidRPr="00FA22F8" w:rsidRDefault="00945563" w:rsidP="00902788">
            <w:pPr>
              <w:pStyle w:val="Tablecontent"/>
              <w:spacing w:after="60"/>
              <w:rPr>
                <w:color w:val="auto"/>
              </w:rPr>
            </w:pPr>
            <w:r w:rsidRPr="00FA22F8">
              <w:rPr>
                <w:color w:val="auto"/>
              </w:rPr>
              <w:t>Valid values:</w:t>
            </w:r>
          </w:p>
          <w:p w14:paraId="7E5FE00A" w14:textId="77777777" w:rsidR="00945563" w:rsidRPr="00FA22F8" w:rsidRDefault="00945563" w:rsidP="00902788">
            <w:pPr>
              <w:pStyle w:val="Tablecontent"/>
              <w:spacing w:after="60"/>
              <w:rPr>
                <w:b/>
                <w:color w:val="auto"/>
              </w:rPr>
            </w:pPr>
            <w:r w:rsidRPr="00FA22F8">
              <w:rPr>
                <w:b/>
                <w:color w:val="auto"/>
              </w:rPr>
              <w:t xml:space="preserve">“ORDER_EXECUTION_RESTRICTION_TYPE_NON”: </w:t>
            </w:r>
            <w:r w:rsidRPr="00FA22F8">
              <w:rPr>
                <w:color w:val="auto"/>
              </w:rPr>
              <w:t xml:space="preserve">No restriction. This is the </w:t>
            </w:r>
            <w:proofErr w:type="gramStart"/>
            <w:r w:rsidRPr="00FA22F8">
              <w:rPr>
                <w:color w:val="auto"/>
              </w:rPr>
              <w:t>default</w:t>
            </w:r>
            <w:proofErr w:type="gramEnd"/>
            <w:r w:rsidRPr="00FA22F8">
              <w:rPr>
                <w:color w:val="auto"/>
              </w:rPr>
              <w:t>.</w:t>
            </w:r>
            <w:r w:rsidRPr="00FA22F8">
              <w:rPr>
                <w:b/>
                <w:color w:val="auto"/>
              </w:rPr>
              <w:t xml:space="preserve"> </w:t>
            </w:r>
          </w:p>
          <w:p w14:paraId="3F22D6C5" w14:textId="77777777" w:rsidR="00945563" w:rsidRPr="00FA22F8" w:rsidRDefault="00945563" w:rsidP="00902788">
            <w:pPr>
              <w:pStyle w:val="Tablecontent"/>
              <w:spacing w:after="60"/>
              <w:rPr>
                <w:color w:val="auto"/>
              </w:rPr>
            </w:pPr>
            <w:r w:rsidRPr="00FA22F8">
              <w:rPr>
                <w:b/>
                <w:color w:val="auto"/>
              </w:rPr>
              <w:t>“ORDER_EXECUTION_RESTRICTION_TYPE_FOK”</w:t>
            </w:r>
            <w:r w:rsidRPr="00FA22F8">
              <w:rPr>
                <w:color w:val="auto"/>
              </w:rPr>
              <w:t xml:space="preserve"> (Fill or Kill): The order is immediately fully executed or deleted.</w:t>
            </w:r>
          </w:p>
          <w:p w14:paraId="36DEFCDF" w14:textId="5F6A0FF9" w:rsidR="00945563" w:rsidRPr="00FA22F8" w:rsidRDefault="00945563" w:rsidP="00E23D25">
            <w:pPr>
              <w:pStyle w:val="Tablecontent"/>
              <w:spacing w:after="60"/>
              <w:rPr>
                <w:color w:val="auto"/>
              </w:rPr>
            </w:pPr>
            <w:r w:rsidRPr="00FA22F8">
              <w:rPr>
                <w:b/>
                <w:color w:val="auto"/>
              </w:rPr>
              <w:t xml:space="preserve">“ORDER_EXECUTION_RESTRICTION_TYPE_IOC” </w:t>
            </w:r>
            <w:r w:rsidRPr="00FA22F8">
              <w:rPr>
                <w:color w:val="auto"/>
              </w:rPr>
              <w:t>(Immediate and Cancel): The order is executed immediately to its maximum extend. In case of a partial execution, the remaining volume is removed from the order book.</w:t>
            </w:r>
          </w:p>
        </w:tc>
      </w:tr>
      <w:tr w:rsidR="00952CED" w:rsidRPr="00906E8B" w14:paraId="589DB1E7"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2EFB2B"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B66652E" w14:textId="77777777" w:rsidR="00945563" w:rsidRPr="00FA22F8" w:rsidRDefault="00945563" w:rsidP="003C459A">
            <w:pPr>
              <w:pStyle w:val="Tablecontent"/>
              <w:rPr>
                <w:color w:val="auto"/>
              </w:rPr>
            </w:pPr>
            <w:r w:rsidRPr="00FA22F8">
              <w:rPr>
                <w:color w:val="auto"/>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2447744"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7A05892" w14:textId="77777777" w:rsidR="00945563" w:rsidRPr="00FA22F8" w:rsidRDefault="00945563"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72D651"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994D63E" w14:textId="77777777" w:rsidR="00945563" w:rsidRPr="00FA22F8" w:rsidRDefault="00945563" w:rsidP="003C459A">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DEBC2D0" w14:textId="77777777" w:rsidR="00945563" w:rsidRPr="00FA22F8" w:rsidRDefault="00945563" w:rsidP="00902788">
            <w:pPr>
              <w:pStyle w:val="Tablecontent"/>
              <w:spacing w:after="60"/>
              <w:rPr>
                <w:color w:val="auto"/>
              </w:rPr>
            </w:pPr>
            <w:r w:rsidRPr="00FA22F8">
              <w:rPr>
                <w:color w:val="auto"/>
              </w:rPr>
              <w:t>Contains the total quantity of the order. In case of an Iceberg order this field corresponds to the hidden quantity + display quantity.</w:t>
            </w:r>
          </w:p>
        </w:tc>
      </w:tr>
      <w:tr w:rsidR="00960E9B" w:rsidRPr="00906E8B" w14:paraId="400A7CDD" w14:textId="77777777" w:rsidTr="00902788">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4BECD00"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CB49ED" w14:textId="77777777" w:rsidR="00945563" w:rsidRPr="00FA22F8" w:rsidRDefault="00945563" w:rsidP="003C459A">
            <w:pPr>
              <w:pStyle w:val="Tablecontent"/>
              <w:rPr>
                <w:color w:val="auto"/>
              </w:rPr>
            </w:pPr>
            <w:proofErr w:type="spellStart"/>
            <w:r w:rsidRPr="00FA22F8">
              <w:rPr>
                <w:color w:val="auto"/>
              </w:rPr>
              <w:t>display_quantity</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0FDFC32C"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4F19B2"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9989AB"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4435450" w14:textId="77777777" w:rsidR="00945563" w:rsidRPr="00FA22F8" w:rsidRDefault="00945563" w:rsidP="003C459A">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06702F" w14:textId="77777777" w:rsidR="00945563" w:rsidRPr="00FA22F8" w:rsidRDefault="00945563" w:rsidP="00902788">
            <w:pPr>
              <w:pStyle w:val="Tablecontent"/>
              <w:spacing w:after="60"/>
              <w:rPr>
                <w:color w:val="auto"/>
              </w:rPr>
            </w:pPr>
            <w:r w:rsidRPr="00FA22F8">
              <w:rPr>
                <w:color w:val="auto"/>
              </w:rPr>
              <w:t>Used to define display quantity of an Iceberg Order.</w:t>
            </w:r>
          </w:p>
        </w:tc>
      </w:tr>
      <w:tr w:rsidR="00952CED" w:rsidRPr="00906E8B" w14:paraId="37CE56E4"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D64F031"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5F73B2" w14:textId="77777777" w:rsidR="00945563" w:rsidRPr="00FA22F8" w:rsidRDefault="00945563" w:rsidP="003C459A">
            <w:pPr>
              <w:pStyle w:val="Tablecontent"/>
              <w:rPr>
                <w:color w:val="auto"/>
              </w:rPr>
            </w:pPr>
            <w:r w:rsidRPr="00FA22F8">
              <w:rPr>
                <w:color w:val="auto"/>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CE66314"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73FA4A" w14:textId="2C97A79E" w:rsidR="00945563" w:rsidRPr="00FA22F8" w:rsidRDefault="00C33D37" w:rsidP="003C459A">
            <w:pPr>
              <w:pStyle w:val="Tablecontent"/>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555C4D2"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66C8143" w14:textId="77777777" w:rsidR="00945563" w:rsidRPr="00FA22F8" w:rsidRDefault="00945563" w:rsidP="003C459A">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BA79A12" w14:textId="77777777" w:rsidR="00945563" w:rsidRPr="00FA22F8" w:rsidRDefault="00945563" w:rsidP="00902788">
            <w:pPr>
              <w:pStyle w:val="Tablecontent"/>
              <w:spacing w:after="60"/>
              <w:rPr>
                <w:color w:val="auto"/>
              </w:rPr>
            </w:pPr>
            <w:r w:rsidRPr="00FA22F8">
              <w:rPr>
                <w:color w:val="auto"/>
              </w:rPr>
              <w:t xml:space="preserve">Limit price of the order in currency defined by contract. Value is multiplied by 100, e.g. 1 Euro = 100. </w:t>
            </w:r>
          </w:p>
        </w:tc>
      </w:tr>
      <w:tr w:rsidR="00952CED" w:rsidRPr="00906E8B" w14:paraId="3BE84E41"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E84512"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6AE67A8" w14:textId="77777777" w:rsidR="00945563" w:rsidRPr="00FA22F8" w:rsidRDefault="00945563" w:rsidP="003C459A">
            <w:pPr>
              <w:pStyle w:val="Tablecontent"/>
              <w:rPr>
                <w:color w:val="auto"/>
              </w:rPr>
            </w:pPr>
            <w:proofErr w:type="spellStart"/>
            <w:r w:rsidRPr="00FA22F8">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2BCB60A4"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4473E6F"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C32ED69"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8CA9AC1" w14:textId="77777777" w:rsidR="00945563" w:rsidRPr="00FA22F8" w:rsidRDefault="00945563" w:rsidP="003C459A">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F9FAE23" w14:textId="77777777" w:rsidR="00945563" w:rsidRPr="00FA22F8" w:rsidRDefault="00945563" w:rsidP="00902788">
            <w:pPr>
              <w:pStyle w:val="Tablecontent"/>
              <w:spacing w:after="60"/>
              <w:rPr>
                <w:color w:val="auto"/>
              </w:rPr>
            </w:pPr>
            <w:proofErr w:type="spellStart"/>
            <w:r w:rsidRPr="00FA22F8">
              <w:rPr>
                <w:color w:val="auto"/>
              </w:rPr>
              <w:t>client_order_id</w:t>
            </w:r>
            <w:proofErr w:type="spellEnd"/>
            <w:r w:rsidRPr="00FA22F8">
              <w:rPr>
                <w:color w:val="auto"/>
              </w:rPr>
              <w:t xml:space="preserve"> with a maximum length of 40 characters.</w:t>
            </w:r>
          </w:p>
        </w:tc>
      </w:tr>
      <w:tr w:rsidR="00952CED" w:rsidRPr="00906E8B" w14:paraId="3D56648A"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0EEFC6"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A1168CF" w14:textId="77777777" w:rsidR="00945563" w:rsidRPr="00FA22F8" w:rsidRDefault="00945563" w:rsidP="003C459A">
            <w:pPr>
              <w:pStyle w:val="Tablecontent"/>
              <w:rPr>
                <w:color w:val="auto"/>
              </w:rPr>
            </w:pPr>
            <w:proofErr w:type="spellStart"/>
            <w:r w:rsidRPr="00FA22F8">
              <w:rPr>
                <w:color w:val="auto"/>
              </w:rPr>
              <w:t>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58EE7390"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D43527" w14:textId="77777777" w:rsidR="00945563" w:rsidRPr="00FA22F8" w:rsidRDefault="00945563"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E07EAD7"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0C9137F" w14:textId="77777777" w:rsidR="00945563" w:rsidRPr="00FA22F8" w:rsidRDefault="00945563" w:rsidP="003C459A">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CFDBD5D" w14:textId="77777777" w:rsidR="00945563" w:rsidRPr="00FA22F8" w:rsidRDefault="00945563" w:rsidP="00902788">
            <w:pPr>
              <w:pStyle w:val="Tablecontent"/>
              <w:spacing w:after="60"/>
              <w:rPr>
                <w:color w:val="auto"/>
              </w:rPr>
            </w:pPr>
            <w:r w:rsidRPr="00FA22F8">
              <w:rPr>
                <w:color w:val="auto"/>
              </w:rPr>
              <w:t>Order Id as returned by the CS OTE system. This value is used to identify the order to be modified.</w:t>
            </w:r>
          </w:p>
        </w:tc>
      </w:tr>
      <w:tr w:rsidR="00952CED" w:rsidRPr="00906E8B" w14:paraId="14D53A2F"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5BCE1C"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AFEE90D" w14:textId="77777777" w:rsidR="00945563" w:rsidRPr="00FA22F8" w:rsidRDefault="00945563" w:rsidP="003C459A">
            <w:pPr>
              <w:pStyle w:val="Tablecontent"/>
              <w:rPr>
                <w:color w:val="auto"/>
              </w:rPr>
            </w:pPr>
            <w:proofErr w:type="spellStart"/>
            <w:r w:rsidRPr="00FA22F8">
              <w:rPr>
                <w:color w:val="auto"/>
              </w:rPr>
              <w:t>peak_price_delta</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203F929B"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1E819F4"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03870B9"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0491CD6" w14:textId="77777777" w:rsidR="00945563" w:rsidRPr="00FA22F8" w:rsidRDefault="00945563" w:rsidP="003C459A">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FE3F6FD" w14:textId="77777777" w:rsidR="00945563" w:rsidRPr="00FA22F8" w:rsidRDefault="00945563" w:rsidP="00902788">
            <w:pPr>
              <w:pStyle w:val="Tablecontent"/>
              <w:keepNext/>
              <w:keepLines/>
              <w:spacing w:after="60"/>
              <w:rPr>
                <w:color w:val="auto"/>
              </w:rPr>
            </w:pPr>
            <w:r w:rsidRPr="00FA22F8">
              <w:rPr>
                <w:color w:val="auto"/>
              </w:rPr>
              <w:t>Peak price delta for Iceberg orders.</w:t>
            </w:r>
          </w:p>
          <w:p w14:paraId="4787276D" w14:textId="77777777" w:rsidR="00945563" w:rsidRPr="00FA22F8" w:rsidRDefault="00945563" w:rsidP="00A83AA1">
            <w:pPr>
              <w:pStyle w:val="Tablecontent"/>
              <w:numPr>
                <w:ilvl w:val="0"/>
                <w:numId w:val="21"/>
              </w:numPr>
              <w:spacing w:after="60"/>
              <w:ind w:left="360"/>
              <w:rPr>
                <w:color w:val="auto"/>
              </w:rPr>
            </w:pPr>
            <w:r w:rsidRPr="00FA22F8">
              <w:rPr>
                <w:color w:val="auto"/>
              </w:rPr>
              <w:t xml:space="preserve">The </w:t>
            </w:r>
            <w:proofErr w:type="spellStart"/>
            <w:r w:rsidRPr="00FA22F8">
              <w:rPr>
                <w:color w:val="auto"/>
              </w:rPr>
              <w:t>peak_price_delta</w:t>
            </w:r>
            <w:proofErr w:type="spellEnd"/>
            <w:r w:rsidRPr="00FA22F8">
              <w:rPr>
                <w:color w:val="auto"/>
              </w:rPr>
              <w:t xml:space="preserve"> of buy orders must be smaller or equal </w:t>
            </w:r>
            <w:proofErr w:type="gramStart"/>
            <w:r w:rsidRPr="00FA22F8">
              <w:rPr>
                <w:color w:val="auto"/>
              </w:rPr>
              <w:t>than</w:t>
            </w:r>
            <w:proofErr w:type="gramEnd"/>
            <w:r w:rsidRPr="00FA22F8">
              <w:rPr>
                <w:color w:val="auto"/>
              </w:rPr>
              <w:t xml:space="preserve"> zero.</w:t>
            </w:r>
          </w:p>
          <w:p w14:paraId="270052A5" w14:textId="77777777" w:rsidR="00945563" w:rsidRPr="00FA22F8" w:rsidRDefault="00945563" w:rsidP="00A83AA1">
            <w:pPr>
              <w:pStyle w:val="Tablecontent"/>
              <w:numPr>
                <w:ilvl w:val="0"/>
                <w:numId w:val="21"/>
              </w:numPr>
              <w:spacing w:after="60"/>
              <w:ind w:left="360"/>
              <w:rPr>
                <w:color w:val="auto"/>
              </w:rPr>
            </w:pPr>
            <w:r w:rsidRPr="00FA22F8">
              <w:rPr>
                <w:color w:val="auto"/>
              </w:rPr>
              <w:t>The p</w:t>
            </w:r>
            <w:r w:rsidRPr="00906E8B">
              <w:t xml:space="preserve"> </w:t>
            </w:r>
            <w:proofErr w:type="spellStart"/>
            <w:r w:rsidRPr="00FA22F8">
              <w:rPr>
                <w:color w:val="auto"/>
              </w:rPr>
              <w:t>peak_price_delta</w:t>
            </w:r>
            <w:proofErr w:type="spellEnd"/>
            <w:r w:rsidRPr="00FA22F8">
              <w:rPr>
                <w:color w:val="auto"/>
              </w:rPr>
              <w:t xml:space="preserve"> pd of sell orders must be greater or equal than zero.</w:t>
            </w:r>
          </w:p>
          <w:p w14:paraId="526F59CF" w14:textId="77777777" w:rsidR="00945563" w:rsidRPr="00FA22F8" w:rsidRDefault="00945563" w:rsidP="00C032FA">
            <w:pPr>
              <w:pStyle w:val="Tablecontent"/>
              <w:keepNext/>
              <w:spacing w:after="60"/>
              <w:rPr>
                <w:color w:val="auto"/>
              </w:rPr>
            </w:pPr>
            <w:r w:rsidRPr="00FA22F8">
              <w:rPr>
                <w:color w:val="auto"/>
              </w:rPr>
              <w:t>If it is omitted the system will assume a value of “0,00”.</w:t>
            </w:r>
          </w:p>
        </w:tc>
      </w:tr>
    </w:tbl>
    <w:p w14:paraId="6E289EE9" w14:textId="2514ADCF" w:rsidR="00C032FA" w:rsidRPr="00FA22F8" w:rsidRDefault="00C032FA" w:rsidP="00FA22F8">
      <w:pPr>
        <w:pStyle w:val="Caption1"/>
        <w:rPr>
          <w:lang w:val="en-US"/>
        </w:rPr>
      </w:pPr>
      <w:bookmarkStart w:id="388" w:name="_Toc228801760"/>
      <w:bookmarkStart w:id="389" w:name="_Toc188429266"/>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12</w:t>
      </w:r>
      <w:r w:rsidRPr="00FA22F8">
        <w:rPr>
          <w:lang w:val="en-US"/>
        </w:rPr>
        <w:fldChar w:fldCharType="end"/>
      </w:r>
      <w:r w:rsidRPr="00FA22F8">
        <w:rPr>
          <w:lang w:val="en-US"/>
        </w:rPr>
        <w:t xml:space="preserve"> - Order modify </w:t>
      </w:r>
      <w:r w:rsidR="00C33D37">
        <w:rPr>
          <w:lang w:val="en-US"/>
        </w:rPr>
        <w:t>request</w:t>
      </w:r>
      <w:r w:rsidR="00C33D37" w:rsidRPr="00FA22F8">
        <w:rPr>
          <w:lang w:val="en-US"/>
        </w:rPr>
        <w:t xml:space="preserve"> </w:t>
      </w:r>
      <w:r w:rsidRPr="00FA22F8">
        <w:rPr>
          <w:lang w:val="en-US"/>
        </w:rPr>
        <w:t>structure</w:t>
      </w:r>
      <w:bookmarkEnd w:id="388"/>
    </w:p>
    <w:p w14:paraId="797AD8A1" w14:textId="77777777" w:rsidR="00945563" w:rsidRPr="00FA22F8" w:rsidRDefault="00945563" w:rsidP="00945563">
      <w:pPr>
        <w:spacing w:after="0"/>
        <w:rPr>
          <w:lang w:val="en-US"/>
        </w:rPr>
      </w:pPr>
    </w:p>
    <w:p w14:paraId="7CBE9343" w14:textId="29037B26" w:rsidR="008A401D" w:rsidRPr="00491D65" w:rsidRDefault="008A401D" w:rsidP="005710ED">
      <w:pPr>
        <w:pStyle w:val="Nadpis4"/>
      </w:pPr>
      <w:bookmarkStart w:id="390" w:name="_Toc412542519"/>
      <w:bookmarkStart w:id="391" w:name="_Toc203997554"/>
      <w:bookmarkStart w:id="392" w:name="_Ref317611239"/>
      <w:bookmarkStart w:id="393" w:name="_Toc317614434"/>
      <w:bookmarkEnd w:id="389"/>
      <w:r w:rsidRPr="00491D65">
        <w:t>Order Request (</w:t>
      </w:r>
      <w:proofErr w:type="spellStart"/>
      <w:r w:rsidRPr="00491D65">
        <w:t>Ord</w:t>
      </w:r>
      <w:r w:rsidR="00887AA8" w:rsidRPr="00491D65">
        <w:t>e</w:t>
      </w:r>
      <w:r w:rsidRPr="00491D65">
        <w:t>rReq</w:t>
      </w:r>
      <w:proofErr w:type="spellEnd"/>
      <w:r w:rsidRPr="00491D65">
        <w:t>)</w:t>
      </w:r>
      <w:bookmarkEnd w:id="390"/>
      <w:bookmarkEnd w:id="391"/>
      <w:r w:rsidRPr="00491D65">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2E081FF9"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6246A20" w14:textId="0435F3EF" w:rsidR="008A401D" w:rsidRPr="00FA22F8" w:rsidRDefault="008A401D" w:rsidP="00D05187">
            <w:pPr>
              <w:pStyle w:val="Table-Header"/>
              <w:spacing w:before="0" w:after="0"/>
              <w:jc w:val="left"/>
            </w:pPr>
            <w:proofErr w:type="spellStart"/>
            <w:r w:rsidRPr="00FA22F8">
              <w:t>Ord</w:t>
            </w:r>
            <w:r w:rsidR="00472053" w:rsidRPr="00FA22F8">
              <w:t>e</w:t>
            </w:r>
            <w:r w:rsidRPr="00FA22F8">
              <w:t>rReq</w:t>
            </w:r>
            <w:proofErr w:type="spellEnd"/>
          </w:p>
        </w:tc>
      </w:tr>
      <w:tr w:rsidR="008A401D" w:rsidRPr="00906E8B" w14:paraId="6C70A4A5"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BF5ED7"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0A6073E" w14:textId="77777777" w:rsidR="008A401D" w:rsidRPr="00FA22F8" w:rsidRDefault="008A401D" w:rsidP="00D05187">
            <w:pPr>
              <w:pStyle w:val="Tablecontent"/>
            </w:pPr>
            <w:r w:rsidRPr="00FA22F8">
              <w:rPr>
                <w:szCs w:val="22"/>
              </w:rPr>
              <w:t>Inquiry Request</w:t>
            </w:r>
          </w:p>
        </w:tc>
      </w:tr>
      <w:tr w:rsidR="008A401D" w:rsidRPr="00906E8B" w14:paraId="0B6A634C"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86946F4"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9D3BF9B" w14:textId="77777777" w:rsidR="008A401D" w:rsidRPr="00FA22F8" w:rsidRDefault="008A401D" w:rsidP="00D05187">
            <w:pPr>
              <w:pStyle w:val="Tablecontent"/>
              <w:rPr>
                <w:szCs w:val="22"/>
              </w:rPr>
            </w:pPr>
            <w:proofErr w:type="spellStart"/>
            <w:r w:rsidRPr="00FA22F8">
              <w:rPr>
                <w:szCs w:val="22"/>
              </w:rPr>
              <w:t>EmtasImTsAcc</w:t>
            </w:r>
            <w:proofErr w:type="spellEnd"/>
          </w:p>
        </w:tc>
      </w:tr>
      <w:tr w:rsidR="008A401D" w:rsidRPr="00906E8B" w14:paraId="4EAA399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7000C0"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D98AAF"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104AA21B"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70EDEF"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E64E8FA" w14:textId="3F87D500" w:rsidR="008A401D" w:rsidRPr="00FA22F8" w:rsidRDefault="000E7666" w:rsidP="00D05187">
            <w:pPr>
              <w:pStyle w:val="Tablecontent"/>
              <w:rPr>
                <w:rFonts w:ascii="Courier New" w:hAnsi="Courier New" w:cs="Courier New"/>
              </w:rPr>
            </w:pPr>
            <w:r w:rsidRPr="00FA22F8">
              <w:rPr>
                <w:szCs w:val="22"/>
              </w:rPr>
              <w:t>2</w:t>
            </w:r>
            <w:r w:rsidR="008A401D" w:rsidRPr="00FA22F8">
              <w:rPr>
                <w:szCs w:val="22"/>
              </w:rPr>
              <w:t>/</w:t>
            </w:r>
            <w:r w:rsidRPr="00FA22F8">
              <w:rPr>
                <w:szCs w:val="22"/>
              </w:rPr>
              <w:t>2</w:t>
            </w:r>
            <w:r w:rsidR="008A401D" w:rsidRPr="00FA22F8">
              <w:rPr>
                <w:szCs w:val="22"/>
              </w:rPr>
              <w:t>0</w:t>
            </w:r>
          </w:p>
        </w:tc>
      </w:tr>
    </w:tbl>
    <w:p w14:paraId="0C289DAC" w14:textId="77777777" w:rsidR="00C40692" w:rsidRPr="00FA22F8" w:rsidRDefault="00C40692" w:rsidP="007E5423">
      <w:pPr>
        <w:spacing w:after="0"/>
        <w:rPr>
          <w:lang w:val="en-US"/>
        </w:rPr>
      </w:pPr>
    </w:p>
    <w:p w14:paraId="607595E3" w14:textId="17C59563" w:rsidR="00F25D5A" w:rsidRPr="00782DE7" w:rsidRDefault="00F25D5A" w:rsidP="00F25D5A">
      <w:bookmarkStart w:id="394" w:name="_Hlk214884302"/>
      <w:r>
        <w:t xml:space="preserve">A </w:t>
      </w:r>
      <w:proofErr w:type="spellStart"/>
      <w:r>
        <w:t>custom</w:t>
      </w:r>
      <w:proofErr w:type="spellEnd"/>
      <w:r>
        <w:t xml:space="preserve"> </w:t>
      </w:r>
      <w:proofErr w:type="spellStart"/>
      <w:r w:rsidR="00EA0D09">
        <w:t>bid</w:t>
      </w:r>
      <w:proofErr w:type="spellEnd"/>
      <w:r>
        <w:t xml:space="preserve"> status </w:t>
      </w:r>
      <w:proofErr w:type="spellStart"/>
      <w:r>
        <w:t>request</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960E9B" w:rsidRPr="00906E8B" w14:paraId="6AB17763" w14:textId="77777777" w:rsidTr="00902788">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bookmarkEnd w:id="394"/>
          <w:p w14:paraId="0CC635A0" w14:textId="77777777" w:rsidR="00C40692" w:rsidRPr="00FA22F8" w:rsidRDefault="00C40692" w:rsidP="003C459A">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B03EEC1" w14:textId="77777777" w:rsidR="00C40692" w:rsidRPr="00FA22F8" w:rsidRDefault="00C40692"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0EB1B5C" w14:textId="77777777" w:rsidR="00C40692" w:rsidRPr="00FA22F8" w:rsidRDefault="00C40692"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6856991" w14:textId="77777777" w:rsidR="00C40692" w:rsidRPr="00FA22F8" w:rsidRDefault="00C40692"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72FD504" w14:textId="77777777" w:rsidR="00C40692" w:rsidRPr="00FA22F8" w:rsidRDefault="00C40692"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10BBF29" w14:textId="77777777" w:rsidR="00C40692" w:rsidRPr="00FA22F8" w:rsidRDefault="00C40692" w:rsidP="003C459A">
            <w:pPr>
              <w:pStyle w:val="Table-Header"/>
            </w:pPr>
            <w:r w:rsidRPr="00FA22F8">
              <w:t>Short description</w:t>
            </w:r>
          </w:p>
        </w:tc>
      </w:tr>
      <w:tr w:rsidR="00960E9B" w:rsidRPr="00906E8B" w14:paraId="0E586C9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53DF598" w14:textId="77777777" w:rsidR="00C40692" w:rsidRPr="00FA22F8" w:rsidRDefault="00C40692" w:rsidP="003C459A">
            <w:pPr>
              <w:pStyle w:val="Tablecontent"/>
              <w:rPr>
                <w:b/>
                <w:szCs w:val="22"/>
              </w:rPr>
            </w:pPr>
            <w:proofErr w:type="spellStart"/>
            <w:r w:rsidRPr="00FA22F8">
              <w:rPr>
                <w:b/>
              </w:rPr>
              <w:t>OrderReq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25039FE3" w14:textId="77777777" w:rsidR="00C40692" w:rsidRPr="00FA22F8" w:rsidRDefault="00C40692"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17198EE0" w14:textId="77777777" w:rsidR="00C40692" w:rsidRPr="00FA22F8" w:rsidRDefault="00C4069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4A8ADED2" w14:textId="77777777" w:rsidR="00C40692" w:rsidRPr="00FA22F8" w:rsidRDefault="00C40692" w:rsidP="003C459A">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C930803" w14:textId="77777777" w:rsidR="00C40692" w:rsidRPr="00FA22F8" w:rsidRDefault="00C40692"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3FA7403E" w14:textId="77777777" w:rsidR="00C40692" w:rsidRPr="00FA22F8" w:rsidRDefault="00C40692" w:rsidP="003C459A">
            <w:pPr>
              <w:pStyle w:val="Tablecontent"/>
              <w:rPr>
                <w:szCs w:val="22"/>
              </w:rPr>
            </w:pPr>
            <w:r w:rsidRPr="00FA22F8">
              <w:t> </w:t>
            </w:r>
          </w:p>
        </w:tc>
      </w:tr>
      <w:tr w:rsidR="00960E9B" w:rsidRPr="00906E8B" w14:paraId="2C529139"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14B473A" w14:textId="77777777" w:rsidR="00C40692" w:rsidRPr="00FA22F8" w:rsidRDefault="00C40692" w:rsidP="003C459A">
            <w:pPr>
              <w:pStyle w:val="Tablecontent"/>
              <w:rPr>
                <w:b/>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FF882DD" w14:textId="77777777" w:rsidR="00C40692" w:rsidRPr="00FA22F8" w:rsidRDefault="00C40692"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BC14FCC" w14:textId="77777777" w:rsidR="00C40692" w:rsidRPr="00FA22F8" w:rsidRDefault="00C4069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1F1429" w14:textId="77777777" w:rsidR="00C40692" w:rsidRPr="00FA22F8" w:rsidRDefault="00C4069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D553492" w14:textId="77777777" w:rsidR="00C40692" w:rsidRPr="00FA22F8" w:rsidRDefault="00C40692"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8CEB068" w14:textId="2BC90D28" w:rsidR="00C40692" w:rsidRPr="00FA22F8" w:rsidRDefault="00C40692"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52CED" w:rsidRPr="00906E8B" w14:paraId="445201B3"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9A12E4" w14:textId="77777777" w:rsidR="00C40692" w:rsidRPr="00FA22F8" w:rsidRDefault="00C40692" w:rsidP="003C459A">
            <w:pPr>
              <w:pStyle w:val="Tablecontent"/>
              <w:rPr>
                <w:color w:val="auto"/>
                <w:szCs w:val="22"/>
              </w:rPr>
            </w:pPr>
            <w:r w:rsidRPr="00FA22F8">
              <w:rPr>
                <w:color w:val="auto"/>
                <w:szCs w:val="22"/>
              </w:rPr>
              <w:t>contracts</w:t>
            </w:r>
          </w:p>
        </w:tc>
        <w:tc>
          <w:tcPr>
            <w:tcW w:w="709" w:type="dxa"/>
            <w:tcBorders>
              <w:top w:val="single" w:sz="4" w:space="0" w:color="808080"/>
              <w:left w:val="single" w:sz="4" w:space="0" w:color="808080"/>
              <w:bottom w:val="single" w:sz="4" w:space="0" w:color="808080"/>
              <w:right w:val="single" w:sz="4" w:space="0" w:color="808080"/>
            </w:tcBorders>
          </w:tcPr>
          <w:p w14:paraId="0FD3B735" w14:textId="77777777" w:rsidR="00C40692" w:rsidRPr="00FA22F8" w:rsidRDefault="00C4069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82821D4" w14:textId="77777777" w:rsidR="00C40692" w:rsidRPr="00FA22F8" w:rsidRDefault="00C40692"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6A696FC" w14:textId="77777777" w:rsidR="00C40692" w:rsidRPr="00FA22F8" w:rsidRDefault="00C40692" w:rsidP="003C459A">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FFB1AA2" w14:textId="77777777" w:rsidR="00C40692" w:rsidRPr="00FA22F8" w:rsidRDefault="00C40692"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39B7EE" w14:textId="77777777" w:rsidR="00C40692" w:rsidRPr="00FA22F8" w:rsidRDefault="00C40692" w:rsidP="00C032FA">
            <w:pPr>
              <w:pStyle w:val="Tablecontent"/>
              <w:keepNext/>
              <w:rPr>
                <w:i/>
                <w:szCs w:val="22"/>
              </w:rPr>
            </w:pPr>
            <w:r w:rsidRPr="00FA22F8">
              <w:t>List of contract codes (long name). If no contract code is given, the own orders for all contracts assigned to the requesting user are returned.</w:t>
            </w:r>
          </w:p>
        </w:tc>
      </w:tr>
    </w:tbl>
    <w:p w14:paraId="075D09E9" w14:textId="2EC672F9" w:rsidR="00C032FA" w:rsidRPr="00FA22F8" w:rsidRDefault="00C032FA" w:rsidP="00FA22F8">
      <w:pPr>
        <w:pStyle w:val="Caption1"/>
        <w:rPr>
          <w:lang w:val="en-US"/>
        </w:rPr>
      </w:pPr>
      <w:bookmarkStart w:id="395" w:name="_Toc228801761"/>
      <w:bookmarkStart w:id="396" w:name="_Toc188429267"/>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13</w:t>
      </w:r>
      <w:r w:rsidRPr="00FA22F8">
        <w:rPr>
          <w:lang w:val="en-US"/>
        </w:rPr>
        <w:fldChar w:fldCharType="end"/>
      </w:r>
      <w:r w:rsidRPr="00FA22F8">
        <w:rPr>
          <w:lang w:val="en-US"/>
        </w:rPr>
        <w:t xml:space="preserve"> - Order request message structure</w:t>
      </w:r>
      <w:bookmarkEnd w:id="395"/>
    </w:p>
    <w:p w14:paraId="6C67A26B" w14:textId="77777777" w:rsidR="00C40692" w:rsidRPr="00FA22F8" w:rsidRDefault="00C40692" w:rsidP="00C40692">
      <w:pPr>
        <w:spacing w:after="0"/>
        <w:rPr>
          <w:lang w:val="en-US"/>
        </w:rPr>
      </w:pPr>
      <w:bookmarkStart w:id="397" w:name="_Ref318375805"/>
      <w:bookmarkStart w:id="398" w:name="_Toc412542520"/>
      <w:bookmarkEnd w:id="396"/>
    </w:p>
    <w:p w14:paraId="235E1BA9" w14:textId="502FBC62" w:rsidR="008A401D" w:rsidRPr="00784E60" w:rsidRDefault="008A401D" w:rsidP="005710ED">
      <w:pPr>
        <w:pStyle w:val="Nadpis4"/>
      </w:pPr>
      <w:bookmarkStart w:id="399" w:name="_Ref422908213"/>
      <w:bookmarkStart w:id="400" w:name="_Toc203997555"/>
      <w:r w:rsidRPr="00784E60">
        <w:t>Order Execution Report (</w:t>
      </w:r>
      <w:proofErr w:type="spellStart"/>
      <w:r w:rsidRPr="00784E60">
        <w:t>Ord</w:t>
      </w:r>
      <w:r w:rsidR="00887AA8" w:rsidRPr="00784E60">
        <w:t>e</w:t>
      </w:r>
      <w:r w:rsidRPr="00784E60">
        <w:t>rExe</w:t>
      </w:r>
      <w:r w:rsidR="007E5423" w:rsidRPr="00784E60">
        <w:t>cution</w:t>
      </w:r>
      <w:r w:rsidRPr="00784E60">
        <w:t>Rprt</w:t>
      </w:r>
      <w:proofErr w:type="spellEnd"/>
      <w:r w:rsidRPr="00784E60">
        <w:t>)</w:t>
      </w:r>
      <w:bookmarkEnd w:id="392"/>
      <w:bookmarkEnd w:id="393"/>
      <w:bookmarkEnd w:id="397"/>
      <w:bookmarkEnd w:id="398"/>
      <w:bookmarkEnd w:id="399"/>
      <w:bookmarkEnd w:id="400"/>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010AD9CF"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C57D81E" w14:textId="542EBAB6" w:rsidR="008A401D" w:rsidRPr="00FA22F8" w:rsidRDefault="008A401D" w:rsidP="00D05187">
            <w:pPr>
              <w:pStyle w:val="Table-Header"/>
              <w:keepNext/>
              <w:spacing w:before="0" w:after="0"/>
              <w:jc w:val="left"/>
            </w:pPr>
            <w:proofErr w:type="spellStart"/>
            <w:r w:rsidRPr="00FA22F8">
              <w:t>Ord</w:t>
            </w:r>
            <w:r w:rsidR="00472053" w:rsidRPr="00FA22F8">
              <w:t>e</w:t>
            </w:r>
            <w:r w:rsidRPr="00FA22F8">
              <w:t>rExe</w:t>
            </w:r>
            <w:r w:rsidR="00472053" w:rsidRPr="00FA22F8">
              <w:t>cution</w:t>
            </w:r>
            <w:r w:rsidRPr="00FA22F8">
              <w:t>Rprt</w:t>
            </w:r>
            <w:proofErr w:type="spellEnd"/>
          </w:p>
        </w:tc>
      </w:tr>
      <w:tr w:rsidR="008A401D" w:rsidRPr="00906E8B" w14:paraId="454FEB54"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85284B0"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0B9070B" w14:textId="77777777" w:rsidR="008A401D" w:rsidRPr="00FA22F8" w:rsidRDefault="008A401D" w:rsidP="00D05187">
            <w:pPr>
              <w:pStyle w:val="Tablecontent"/>
              <w:keepNext/>
            </w:pPr>
            <w:r w:rsidRPr="00FA22F8">
              <w:rPr>
                <w:szCs w:val="22"/>
              </w:rPr>
              <w:t>Management Response; Broadcast</w:t>
            </w:r>
          </w:p>
        </w:tc>
      </w:tr>
      <w:tr w:rsidR="008A401D" w:rsidRPr="00906E8B" w14:paraId="04BB7496"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603CBCC" w14:textId="77777777" w:rsidR="008A401D" w:rsidRPr="00FA22F8" w:rsidRDefault="008A401D" w:rsidP="00D05187">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AAE1DD5" w14:textId="0B1047DB" w:rsidR="008A401D" w:rsidRPr="00FA22F8" w:rsidRDefault="007E5423" w:rsidP="00D05187">
            <w:pPr>
              <w:pStyle w:val="Tablecontent"/>
              <w:keepNext/>
              <w:rPr>
                <w:szCs w:val="22"/>
              </w:rPr>
            </w:pPr>
            <w:proofErr w:type="spellStart"/>
            <w:r w:rsidRPr="00FA22F8">
              <w:rPr>
                <w:szCs w:val="22"/>
              </w:rPr>
              <w:t>AddOrderReq</w:t>
            </w:r>
            <w:proofErr w:type="spellEnd"/>
            <w:r w:rsidRPr="00FA22F8">
              <w:rPr>
                <w:szCs w:val="22"/>
              </w:rPr>
              <w:t xml:space="preserve">; </w:t>
            </w:r>
            <w:proofErr w:type="spellStart"/>
            <w:r w:rsidRPr="00FA22F8">
              <w:rPr>
                <w:szCs w:val="22"/>
              </w:rPr>
              <w:t>ModifyOrderReq</w:t>
            </w:r>
            <w:proofErr w:type="spellEnd"/>
            <w:r w:rsidRPr="00FA22F8">
              <w:rPr>
                <w:szCs w:val="22"/>
              </w:rPr>
              <w:t xml:space="preserve">; </w:t>
            </w:r>
            <w:proofErr w:type="spellStart"/>
            <w:r w:rsidRPr="00FA22F8">
              <w:rPr>
                <w:szCs w:val="22"/>
              </w:rPr>
              <w:t>OrderReq</w:t>
            </w:r>
            <w:proofErr w:type="spellEnd"/>
            <w:r w:rsidRPr="00FA22F8">
              <w:rPr>
                <w:szCs w:val="22"/>
              </w:rPr>
              <w:t xml:space="preserve">; </w:t>
            </w:r>
            <w:proofErr w:type="spellStart"/>
            <w:r w:rsidRPr="00FA22F8">
              <w:rPr>
                <w:szCs w:val="22"/>
              </w:rPr>
              <w:t>ModifyAllOrdersReq</w:t>
            </w:r>
            <w:proofErr w:type="spellEnd"/>
            <w:r w:rsidRPr="00FA22F8">
              <w:rPr>
                <w:szCs w:val="22"/>
              </w:rPr>
              <w:t>;</w:t>
            </w:r>
            <w:r w:rsidRPr="00FA22F8">
              <w:rPr>
                <w:szCs w:val="22"/>
              </w:rPr>
              <w:br/>
              <w:t xml:space="preserve">(sent to the </w:t>
            </w:r>
            <w:r w:rsidRPr="00FA22F8">
              <w:t>user</w:t>
            </w:r>
            <w:r w:rsidRPr="00FA22F8">
              <w:rPr>
                <w:szCs w:val="22"/>
              </w:rPr>
              <w:t xml:space="preserve">-generated private response queue or a broadcast to </w:t>
            </w:r>
            <w:proofErr w:type="spellStart"/>
            <w:proofErr w:type="gramStart"/>
            <w:r w:rsidRPr="00FA22F8">
              <w:rPr>
                <w:rFonts w:ascii="Courier New" w:hAnsi="Courier New" w:cs="Courier New"/>
              </w:rPr>
              <w:t>market.broadcastQueue</w:t>
            </w:r>
            <w:proofErr w:type="spellEnd"/>
            <w:proofErr w:type="gramEnd"/>
            <w:r w:rsidRPr="00FA22F8">
              <w:rPr>
                <w:rFonts w:ascii="Courier New" w:hAnsi="Courier New" w:cs="Courier New"/>
              </w:rPr>
              <w:t>.&lt;login-id&gt;)</w:t>
            </w:r>
          </w:p>
        </w:tc>
      </w:tr>
      <w:tr w:rsidR="008A401D" w:rsidRPr="00906E8B" w14:paraId="62005466"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67449E1" w14:textId="77777777" w:rsidR="008A401D" w:rsidRPr="00FA22F8" w:rsidRDefault="008A401D" w:rsidP="00D05187">
            <w:pPr>
              <w:pStyle w:val="Tablecontent"/>
              <w:keepNext/>
            </w:pPr>
            <w:r w:rsidRPr="00FA22F8">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42F6BB" w14:textId="77777777" w:rsidR="008A401D" w:rsidRPr="00FA22F8" w:rsidRDefault="008A401D" w:rsidP="00D05187">
            <w:pPr>
              <w:pStyle w:val="Tablecontent"/>
              <w:keepNext/>
              <w:rPr>
                <w:szCs w:val="22"/>
              </w:rPr>
            </w:pPr>
            <w:r w:rsidRPr="00FA22F8">
              <w:rPr>
                <w:szCs w:val="22"/>
              </w:rPr>
              <w:t>Yes</w:t>
            </w:r>
          </w:p>
        </w:tc>
      </w:tr>
      <w:tr w:rsidR="008A401D" w:rsidRPr="00906E8B" w14:paraId="06A9BDB5" w14:textId="77777777" w:rsidTr="007511D6">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1B2BF8C" w14:textId="77777777" w:rsidR="008A401D" w:rsidRPr="00FA22F8" w:rsidRDefault="008A401D" w:rsidP="00D05187">
            <w:pPr>
              <w:pStyle w:val="Tablecontent"/>
              <w:keepNex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6B2652" w14:textId="7D79D571" w:rsidR="00792621" w:rsidRPr="00FA22F8" w:rsidRDefault="00792621" w:rsidP="00792621">
            <w:pPr>
              <w:pStyle w:val="Tablecontent"/>
              <w:rPr>
                <w:rFonts w:ascii="Courier New" w:hAnsi="Courier New" w:cs="Courier New"/>
              </w:rPr>
            </w:pPr>
            <w:r w:rsidRPr="00FA22F8">
              <w:rPr>
                <w:rFonts w:ascii="Courier New" w:hAnsi="Courier New" w:cs="Courier New"/>
              </w:rPr>
              <w:t>&lt;</w:t>
            </w:r>
            <w:proofErr w:type="spellStart"/>
            <w:r w:rsidRPr="00FA22F8">
              <w:rPr>
                <w:rFonts w:ascii="Courier New" w:hAnsi="Courier New" w:cs="Courier New"/>
              </w:rPr>
              <w:t>product_name</w:t>
            </w:r>
            <w:proofErr w:type="spellEnd"/>
            <w:proofErr w:type="gramStart"/>
            <w:r w:rsidRPr="00FA22F8">
              <w:rPr>
                <w:rFonts w:ascii="Courier New" w:hAnsi="Courier New" w:cs="Courier New"/>
              </w:rPr>
              <w:t>&gt;.PRTC</w:t>
            </w:r>
            <w:proofErr w:type="gramEnd"/>
            <w:r w:rsidRPr="00FA22F8">
              <w:rPr>
                <w:rFonts w:ascii="Courier New" w:hAnsi="Courier New" w:cs="Courier New"/>
              </w:rPr>
              <w:t>_&lt;</w:t>
            </w:r>
            <w:proofErr w:type="spellStart"/>
            <w:r w:rsidRPr="00FA22F8">
              <w:rPr>
                <w:rFonts w:ascii="Courier New" w:hAnsi="Courier New" w:cs="Courier New"/>
              </w:rPr>
              <w:t>partic_id</w:t>
            </w:r>
            <w:proofErr w:type="spellEnd"/>
            <w:r w:rsidRPr="00FA22F8">
              <w:rPr>
                <w:rFonts w:ascii="Courier New" w:hAnsi="Courier New" w:cs="Courier New"/>
              </w:rPr>
              <w:t>&gt;</w:t>
            </w:r>
          </w:p>
        </w:tc>
      </w:tr>
      <w:tr w:rsidR="008A401D" w:rsidRPr="00906E8B" w14:paraId="041BAD69" w14:textId="77777777" w:rsidTr="007511D6">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8DF78C9"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29868C" w14:textId="2DA73A29" w:rsidR="008A401D" w:rsidRPr="00906E8B" w:rsidRDefault="002B165C" w:rsidP="00D05187">
            <w:pPr>
              <w:pStyle w:val="Tablecontent"/>
              <w:rPr>
                <w:rFonts w:ascii="Courier New" w:hAnsi="Courier New" w:cs="Courier New"/>
              </w:rPr>
            </w:pPr>
            <w:proofErr w:type="spellStart"/>
            <w:r w:rsidRPr="00FA22F8">
              <w:rPr>
                <w:szCs w:val="22"/>
              </w:rPr>
              <w:t>EmtasGImTsAcc</w:t>
            </w:r>
            <w:proofErr w:type="spellEnd"/>
          </w:p>
        </w:tc>
      </w:tr>
    </w:tbl>
    <w:p w14:paraId="34D8550F" w14:textId="77777777" w:rsidR="008A401D" w:rsidRPr="00FA22F8" w:rsidRDefault="008A401D" w:rsidP="007E5423">
      <w:pPr>
        <w:spacing w:after="0"/>
        <w:rPr>
          <w:lang w:val="en-US"/>
        </w:rPr>
      </w:pPr>
    </w:p>
    <w:p w14:paraId="50A67B67" w14:textId="20829A93" w:rsidR="00A9659E" w:rsidRDefault="00A9659E" w:rsidP="00A9659E">
      <w:r>
        <w:t xml:space="preserve">A </w:t>
      </w:r>
      <w:proofErr w:type="spellStart"/>
      <w:r>
        <w:t>message</w:t>
      </w:r>
      <w:proofErr w:type="spellEnd"/>
      <w:r>
        <w:t xml:space="preserve"> </w:t>
      </w:r>
      <w:proofErr w:type="spellStart"/>
      <w:r>
        <w:t>indicating</w:t>
      </w:r>
      <w:proofErr w:type="spellEnd"/>
      <w:r>
        <w:t xml:space="preserve"> a </w:t>
      </w:r>
      <w:proofErr w:type="spellStart"/>
      <w:r>
        <w:t>successful</w:t>
      </w:r>
      <w:proofErr w:type="spellEnd"/>
      <w:r>
        <w:t xml:space="preserve"> </w:t>
      </w:r>
      <w:proofErr w:type="spellStart"/>
      <w:r w:rsidR="00EA0D09">
        <w:t>bid</w:t>
      </w:r>
      <w:proofErr w:type="spellEnd"/>
      <w:r>
        <w:t xml:space="preserve"> </w:t>
      </w:r>
      <w:proofErr w:type="spellStart"/>
      <w:r>
        <w:t>modification</w:t>
      </w:r>
      <w:proofErr w:type="spellEnd"/>
      <w:r>
        <w:t xml:space="preserve">. </w:t>
      </w:r>
      <w:proofErr w:type="spellStart"/>
      <w:r>
        <w:t>This</w:t>
      </w:r>
      <w:proofErr w:type="spellEnd"/>
      <w:r>
        <w:t xml:space="preserve"> </w:t>
      </w:r>
      <w:proofErr w:type="spellStart"/>
      <w:r>
        <w:t>message</w:t>
      </w:r>
      <w:proofErr w:type="spellEnd"/>
      <w:r>
        <w:t xml:space="preserve"> </w:t>
      </w:r>
      <w:proofErr w:type="spellStart"/>
      <w:r>
        <w:t>is</w:t>
      </w:r>
      <w:proofErr w:type="spellEnd"/>
      <w:r>
        <w:t xml:space="preserve"> </w:t>
      </w:r>
      <w:proofErr w:type="spellStart"/>
      <w:r>
        <w:t>sent</w:t>
      </w:r>
      <w:proofErr w:type="spellEnd"/>
      <w:r>
        <w:t xml:space="preserve"> to market </w:t>
      </w:r>
      <w:proofErr w:type="spellStart"/>
      <w:r>
        <w:t>participants</w:t>
      </w:r>
      <w:proofErr w:type="spellEnd"/>
      <w:r>
        <w:t xml:space="preserve"> in </w:t>
      </w:r>
      <w:proofErr w:type="spellStart"/>
      <w:r>
        <w:t>the</w:t>
      </w:r>
      <w:proofErr w:type="spellEnd"/>
      <w:r>
        <w:t xml:space="preserve"> </w:t>
      </w:r>
      <w:proofErr w:type="spellStart"/>
      <w:r>
        <w:t>following</w:t>
      </w:r>
      <w:proofErr w:type="spellEnd"/>
      <w:r>
        <w:t xml:space="preserve"> </w:t>
      </w:r>
      <w:proofErr w:type="spellStart"/>
      <w:r>
        <w:t>cases</w:t>
      </w:r>
      <w:proofErr w:type="spellEnd"/>
      <w:r>
        <w:t>:</w:t>
      </w:r>
    </w:p>
    <w:p w14:paraId="1DD9072C" w14:textId="23B367ED" w:rsidR="00A9659E" w:rsidRDefault="00A9659E" w:rsidP="00A9659E">
      <w:pPr>
        <w:pStyle w:val="Odstavecseseznamem"/>
        <w:numPr>
          <w:ilvl w:val="0"/>
          <w:numId w:val="22"/>
        </w:numPr>
        <w:suppressAutoHyphens w:val="0"/>
        <w:spacing w:before="120" w:after="0"/>
        <w:contextualSpacing/>
        <w:textAlignment w:val="auto"/>
      </w:pPr>
      <w:r>
        <w:t xml:space="preserve">A </w:t>
      </w:r>
      <w:proofErr w:type="spellStart"/>
      <w:r>
        <w:t>successful</w:t>
      </w:r>
      <w:proofErr w:type="spellEnd"/>
      <w:r>
        <w:t xml:space="preserve"> </w:t>
      </w:r>
      <w:proofErr w:type="spellStart"/>
      <w:r w:rsidR="00EA0D09">
        <w:t>bid</w:t>
      </w:r>
      <w:proofErr w:type="spellEnd"/>
      <w:r>
        <w:t xml:space="preserve"> </w:t>
      </w:r>
      <w:proofErr w:type="spellStart"/>
      <w:r w:rsidR="007573C8">
        <w:t>submission</w:t>
      </w:r>
      <w:proofErr w:type="spellEnd"/>
      <w:r>
        <w:t>,</w:t>
      </w:r>
    </w:p>
    <w:p w14:paraId="29F4D3EA" w14:textId="0F1BA07B" w:rsidR="00A9659E" w:rsidRDefault="00A9659E" w:rsidP="00A9659E">
      <w:pPr>
        <w:pStyle w:val="Odstavecseseznamem"/>
        <w:numPr>
          <w:ilvl w:val="0"/>
          <w:numId w:val="22"/>
        </w:numPr>
        <w:suppressAutoHyphens w:val="0"/>
        <w:spacing w:before="120" w:after="0"/>
        <w:contextualSpacing/>
        <w:textAlignment w:val="auto"/>
      </w:pPr>
      <w:r>
        <w:t xml:space="preserve">A </w:t>
      </w:r>
      <w:proofErr w:type="spellStart"/>
      <w:r>
        <w:t>successful</w:t>
      </w:r>
      <w:proofErr w:type="spellEnd"/>
      <w:r>
        <w:t xml:space="preserve"> </w:t>
      </w:r>
      <w:proofErr w:type="spellStart"/>
      <w:r w:rsidR="00EA0D09">
        <w:t>bid</w:t>
      </w:r>
      <w:proofErr w:type="spellEnd"/>
      <w:r>
        <w:t xml:space="preserve"> </w:t>
      </w:r>
      <w:proofErr w:type="spellStart"/>
      <w:r>
        <w:t>modification</w:t>
      </w:r>
      <w:proofErr w:type="spellEnd"/>
      <w:r>
        <w:t>,</w:t>
      </w:r>
    </w:p>
    <w:p w14:paraId="307282F0" w14:textId="05708091" w:rsidR="00A9659E" w:rsidRDefault="00A9659E" w:rsidP="00A9659E">
      <w:pPr>
        <w:pStyle w:val="Odstavecseseznamem"/>
        <w:numPr>
          <w:ilvl w:val="0"/>
          <w:numId w:val="22"/>
        </w:numPr>
        <w:suppressAutoHyphens w:val="0"/>
        <w:spacing w:before="120" w:after="0"/>
        <w:contextualSpacing/>
        <w:textAlignment w:val="auto"/>
      </w:pPr>
      <w:r>
        <w:t xml:space="preserve">A </w:t>
      </w:r>
      <w:proofErr w:type="spellStart"/>
      <w:r>
        <w:t>partially</w:t>
      </w:r>
      <w:proofErr w:type="spellEnd"/>
      <w:r>
        <w:t xml:space="preserve"> </w:t>
      </w:r>
      <w:proofErr w:type="spellStart"/>
      <w:r>
        <w:t>or</w:t>
      </w:r>
      <w:proofErr w:type="spellEnd"/>
      <w:r>
        <w:t xml:space="preserve"> </w:t>
      </w:r>
      <w:proofErr w:type="spellStart"/>
      <w:r>
        <w:t>fully</w:t>
      </w:r>
      <w:proofErr w:type="spellEnd"/>
      <w:r>
        <w:t xml:space="preserve"> </w:t>
      </w:r>
      <w:proofErr w:type="spellStart"/>
      <w:r>
        <w:t>traded</w:t>
      </w:r>
      <w:proofErr w:type="spellEnd"/>
      <w:r>
        <w:t xml:space="preserve"> </w:t>
      </w:r>
      <w:proofErr w:type="spellStart"/>
      <w:r w:rsidR="00EA0D09">
        <w:t>bid</w:t>
      </w:r>
      <w:proofErr w:type="spellEnd"/>
      <w:r>
        <w:t>,</w:t>
      </w:r>
    </w:p>
    <w:p w14:paraId="4C4D56AC" w14:textId="30C40EF0" w:rsidR="008A401D" w:rsidRPr="00FA22F8" w:rsidRDefault="00A9659E" w:rsidP="00A83AA1">
      <w:pPr>
        <w:pStyle w:val="Odstavecseseznamem"/>
        <w:numPr>
          <w:ilvl w:val="0"/>
          <w:numId w:val="22"/>
        </w:numPr>
        <w:suppressAutoHyphens w:val="0"/>
        <w:spacing w:before="120" w:after="200"/>
        <w:contextualSpacing/>
        <w:textAlignment w:val="auto"/>
        <w:rPr>
          <w:lang w:val="en-US"/>
        </w:rPr>
      </w:pPr>
      <w:r>
        <w:t xml:space="preserve">As a response to </w:t>
      </w:r>
      <w:proofErr w:type="spellStart"/>
      <w:r>
        <w:t>an</w:t>
      </w:r>
      <w:proofErr w:type="spellEnd"/>
      <w:r>
        <w:t xml:space="preserve"> </w:t>
      </w:r>
      <w:proofErr w:type="spellStart"/>
      <w:r w:rsidR="00EA0D09">
        <w:t>bid</w:t>
      </w:r>
      <w:proofErr w:type="spellEnd"/>
      <w:r>
        <w:t xml:space="preserve"> </w:t>
      </w:r>
      <w:proofErr w:type="spellStart"/>
      <w:r>
        <w:t>request</w:t>
      </w:r>
      <w:proofErr w:type="spellEnd"/>
      <w:r>
        <w:t xml:space="preserve"> (in </w:t>
      </w:r>
      <w:proofErr w:type="spellStart"/>
      <w:r>
        <w:t>this</w:t>
      </w:r>
      <w:proofErr w:type="spellEnd"/>
      <w:r>
        <w:t xml:space="preserve"> case, </w:t>
      </w:r>
      <w:proofErr w:type="spellStart"/>
      <w:r>
        <w:t>it</w:t>
      </w:r>
      <w:proofErr w:type="spellEnd"/>
      <w:r>
        <w:t xml:space="preserve"> </w:t>
      </w:r>
      <w:proofErr w:type="spellStart"/>
      <w:r>
        <w:t>is</w:t>
      </w:r>
      <w:proofErr w:type="spellEnd"/>
      <w:r>
        <w:t xml:space="preserve"> </w:t>
      </w:r>
      <w:proofErr w:type="spellStart"/>
      <w:r>
        <w:t>sent</w:t>
      </w:r>
      <w:proofErr w:type="spellEnd"/>
      <w:r>
        <w:t xml:space="preserve"> to </w:t>
      </w:r>
      <w:proofErr w:type="spellStart"/>
      <w:r>
        <w:t>the</w:t>
      </w:r>
      <w:proofErr w:type="spellEnd"/>
      <w:r>
        <w:t xml:space="preserve"> </w:t>
      </w:r>
      <w:proofErr w:type="spellStart"/>
      <w:r>
        <w:t>private</w:t>
      </w:r>
      <w:proofErr w:type="spellEnd"/>
      <w:r>
        <w:t xml:space="preserve"> response </w:t>
      </w:r>
      <w:proofErr w:type="spellStart"/>
      <w:r>
        <w:t>queue</w:t>
      </w:r>
      <w:proofErr w:type="spellEnd"/>
      <w:r>
        <w:t xml:space="preserve">, in </w:t>
      </w:r>
      <w:proofErr w:type="spellStart"/>
      <w:r>
        <w:t>all</w:t>
      </w:r>
      <w:proofErr w:type="spellEnd"/>
      <w:r>
        <w:t xml:space="preserve"> </w:t>
      </w:r>
      <w:proofErr w:type="spellStart"/>
      <w:r>
        <w:t>other</w:t>
      </w:r>
      <w:proofErr w:type="spellEnd"/>
      <w:r>
        <w:t xml:space="preserve"> </w:t>
      </w:r>
      <w:proofErr w:type="spellStart"/>
      <w:r>
        <w:t>cases</w:t>
      </w:r>
      <w:proofErr w:type="spellEnd"/>
      <w:r>
        <w:t xml:space="preserve"> </w:t>
      </w:r>
      <w:proofErr w:type="spellStart"/>
      <w:r>
        <w:t>it</w:t>
      </w:r>
      <w:proofErr w:type="spellEnd"/>
      <w:r>
        <w:t xml:space="preserve"> </w:t>
      </w:r>
      <w:proofErr w:type="spellStart"/>
      <w:r>
        <w:t>is</w:t>
      </w:r>
      <w:proofErr w:type="spellEnd"/>
      <w:r>
        <w:t xml:space="preserve"> </w:t>
      </w:r>
      <w:proofErr w:type="spellStart"/>
      <w:r>
        <w:t>sent</w:t>
      </w:r>
      <w:proofErr w:type="spellEnd"/>
      <w:r>
        <w:t xml:space="preserve"> to </w:t>
      </w:r>
      <w:proofErr w:type="spellStart"/>
      <w:r>
        <w:t>the</w:t>
      </w:r>
      <w:proofErr w:type="spellEnd"/>
      <w:r>
        <w:t xml:space="preserve"> </w:t>
      </w:r>
      <w:proofErr w:type="spellStart"/>
      <w:r w:rsidR="00152937">
        <w:t>mass</w:t>
      </w:r>
      <w:proofErr w:type="spellEnd"/>
      <w:r>
        <w:t xml:space="preserve"> </w:t>
      </w:r>
      <w:proofErr w:type="spellStart"/>
      <w:r>
        <w:t>message</w:t>
      </w:r>
      <w:proofErr w:type="spellEnd"/>
      <w:r>
        <w:t xml:space="preserve"> </w:t>
      </w:r>
      <w:proofErr w:type="spellStart"/>
      <w:r>
        <w:t>queue</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36"/>
        <w:gridCol w:w="1602"/>
        <w:gridCol w:w="709"/>
        <w:gridCol w:w="425"/>
        <w:gridCol w:w="425"/>
        <w:gridCol w:w="851"/>
        <w:gridCol w:w="4852"/>
      </w:tblGrid>
      <w:tr w:rsidR="00952CED" w:rsidRPr="00906E8B" w14:paraId="0A737AF5" w14:textId="77777777" w:rsidTr="00902788">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FB94720" w14:textId="77777777" w:rsidR="0006537D" w:rsidRPr="00FA22F8" w:rsidRDefault="0006537D" w:rsidP="003C459A">
            <w:pPr>
              <w:pStyle w:val="Table-Header"/>
              <w:keepNext/>
              <w:rPr>
                <w:color w:val="auto"/>
              </w:rP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1EA57D1" w14:textId="77777777" w:rsidR="0006537D" w:rsidRPr="00FA22F8" w:rsidRDefault="0006537D" w:rsidP="003C459A">
            <w:pPr>
              <w:pStyle w:val="Table-Header"/>
              <w:keepNext/>
              <w:rPr>
                <w:color w:val="auto"/>
              </w:rPr>
            </w:pPr>
            <w:r w:rsidRPr="00FA22F8">
              <w:rPr>
                <w:color w:val="auto"/>
              </w:rPr>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637A174" w14:textId="77777777" w:rsidR="0006537D" w:rsidRPr="00FA22F8" w:rsidRDefault="0006537D" w:rsidP="003C459A">
            <w:pPr>
              <w:pStyle w:val="Table-Header"/>
              <w:keepNext/>
              <w:rPr>
                <w:color w:val="auto"/>
              </w:rPr>
            </w:pPr>
            <w:r w:rsidRPr="00FA22F8">
              <w:rPr>
                <w:color w:val="auto"/>
              </w:rPr>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F399F48" w14:textId="77777777" w:rsidR="0006537D" w:rsidRPr="00FA22F8" w:rsidRDefault="0006537D" w:rsidP="003C459A">
            <w:pPr>
              <w:pStyle w:val="Table-Header"/>
              <w:keepNext/>
              <w:rPr>
                <w:color w:val="auto"/>
              </w:rPr>
            </w:pPr>
            <w:r w:rsidRPr="00FA22F8">
              <w:rPr>
                <w:color w:val="auto"/>
              </w:rPr>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30A05337" w14:textId="77777777" w:rsidR="0006537D" w:rsidRPr="00FA22F8" w:rsidRDefault="0006537D" w:rsidP="003C459A">
            <w:pPr>
              <w:pStyle w:val="Table-Header"/>
              <w:keepNext/>
              <w:rPr>
                <w:color w:val="auto"/>
              </w:rPr>
            </w:pPr>
            <w:r w:rsidRPr="00FA22F8">
              <w:rPr>
                <w:color w:val="auto"/>
              </w:rPr>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1A53874" w14:textId="77777777" w:rsidR="0006537D" w:rsidRPr="00FA22F8" w:rsidRDefault="0006537D" w:rsidP="003C459A">
            <w:pPr>
              <w:pStyle w:val="Table-Header"/>
              <w:keepNext/>
              <w:rPr>
                <w:color w:val="auto"/>
              </w:rPr>
            </w:pPr>
            <w:r w:rsidRPr="00FA22F8">
              <w:rPr>
                <w:color w:val="auto"/>
              </w:rPr>
              <w:t>Short description</w:t>
            </w:r>
          </w:p>
        </w:tc>
      </w:tr>
      <w:tr w:rsidR="00952CED" w:rsidRPr="00906E8B" w14:paraId="222229AE" w14:textId="77777777" w:rsidTr="00902788">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B40C10E" w14:textId="77777777" w:rsidR="0006537D" w:rsidRPr="00FA22F8" w:rsidRDefault="0006537D" w:rsidP="003C459A">
            <w:pPr>
              <w:pStyle w:val="Tablecontent"/>
              <w:keepNext/>
              <w:rPr>
                <w:b/>
                <w:color w:val="auto"/>
                <w:szCs w:val="22"/>
              </w:rPr>
            </w:pPr>
            <w:proofErr w:type="spellStart"/>
            <w:r w:rsidRPr="00FA22F8">
              <w:rPr>
                <w:b/>
                <w:color w:val="auto"/>
              </w:rPr>
              <w:t>OrderExecutionRprt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4E3AE477" w14:textId="77777777" w:rsidR="0006537D" w:rsidRPr="00FA22F8" w:rsidRDefault="0006537D" w:rsidP="003C459A">
            <w:pPr>
              <w:pStyle w:val="Tablecontent"/>
              <w:keepNext/>
              <w:jc w:val="center"/>
              <w:rPr>
                <w:color w:val="auto"/>
              </w:rP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445B93C7" w14:textId="77777777" w:rsidR="0006537D" w:rsidRPr="00FA22F8" w:rsidRDefault="0006537D" w:rsidP="003C459A">
            <w:pPr>
              <w:pStyle w:val="Tablecontent"/>
              <w:keepNex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08411E60" w14:textId="77777777" w:rsidR="0006537D" w:rsidRPr="00FA22F8" w:rsidRDefault="0006537D" w:rsidP="003C459A">
            <w:pPr>
              <w:pStyle w:val="Tablecontent"/>
              <w:keepNext/>
              <w:jc w:val="center"/>
              <w:rPr>
                <w:color w:val="auto"/>
              </w:rPr>
            </w:pPr>
            <w:r w:rsidRPr="00FA22F8">
              <w:rPr>
                <w:color w:val="auto"/>
              </w:rPr>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36FDA0" w14:textId="77777777" w:rsidR="0006537D" w:rsidRPr="00FA22F8" w:rsidRDefault="0006537D" w:rsidP="003C459A">
            <w:pPr>
              <w:pStyle w:val="Tablecontent"/>
              <w:keepNext/>
              <w:rPr>
                <w:color w:val="auto"/>
              </w:rPr>
            </w:pPr>
            <w:r w:rsidRPr="00FA22F8">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69ACB82B" w14:textId="77777777" w:rsidR="0006537D" w:rsidRPr="00FA22F8" w:rsidRDefault="0006537D" w:rsidP="003C459A">
            <w:pPr>
              <w:pStyle w:val="Tablecontent"/>
              <w:keepNext/>
              <w:rPr>
                <w:color w:val="auto"/>
                <w:szCs w:val="22"/>
              </w:rPr>
            </w:pPr>
            <w:r w:rsidRPr="00FA22F8">
              <w:rPr>
                <w:color w:val="auto"/>
              </w:rPr>
              <w:t> </w:t>
            </w:r>
          </w:p>
        </w:tc>
      </w:tr>
      <w:tr w:rsidR="00952CED" w:rsidRPr="00906E8B" w14:paraId="287CCCDA" w14:textId="77777777" w:rsidTr="00902788">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A5CCCF" w14:textId="77777777" w:rsidR="0006537D" w:rsidRPr="00FA22F8" w:rsidRDefault="0006537D" w:rsidP="003C459A">
            <w:pPr>
              <w:pStyle w:val="Tablecontent"/>
              <w:keepNext/>
              <w:rPr>
                <w:b/>
                <w:color w:val="auto"/>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AAED772" w14:textId="77777777" w:rsidR="0006537D" w:rsidRPr="00FA22F8" w:rsidRDefault="0006537D" w:rsidP="003C459A">
            <w:pPr>
              <w:pStyle w:val="Tablecontent"/>
              <w:keepNext/>
              <w:jc w:val="center"/>
              <w:rPr>
                <w:i/>
                <w:color w:val="auto"/>
              </w:rP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08C1DBD" w14:textId="77777777" w:rsidR="0006537D" w:rsidRPr="00FA22F8" w:rsidRDefault="0006537D" w:rsidP="003C459A">
            <w:pPr>
              <w:pStyle w:val="Tablecontent"/>
              <w:keepNext/>
              <w:jc w:val="center"/>
              <w:rPr>
                <w:i/>
                <w:color w:val="auto"/>
              </w:rPr>
            </w:pPr>
            <w:r w:rsidRPr="00FA22F8">
              <w:rPr>
                <w:i/>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5D8FAA" w14:textId="77777777" w:rsidR="0006537D" w:rsidRPr="00FA22F8" w:rsidRDefault="0006537D" w:rsidP="003C459A">
            <w:pPr>
              <w:pStyle w:val="Tablecontent"/>
              <w:keepNext/>
              <w:jc w:val="center"/>
              <w:rPr>
                <w:i/>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25D227C" w14:textId="77777777" w:rsidR="0006537D" w:rsidRPr="00FA22F8" w:rsidRDefault="0006537D" w:rsidP="003C459A">
            <w:pPr>
              <w:pStyle w:val="Tablecontent"/>
              <w:keepNext/>
              <w:rPr>
                <w:i/>
                <w:color w:val="auto"/>
              </w:rPr>
            </w:pPr>
            <w:r w:rsidRPr="00FA22F8">
              <w:rPr>
                <w:i/>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00B718" w14:textId="37FC4408" w:rsidR="0006537D" w:rsidRPr="00FA22F8" w:rsidRDefault="0006537D" w:rsidP="003C459A">
            <w:pPr>
              <w:pStyle w:val="Tablecontent"/>
              <w:keepNext/>
              <w:rPr>
                <w:i/>
                <w:color w:val="auto"/>
                <w:szCs w:val="22"/>
              </w:rPr>
            </w:pPr>
            <w:r w:rsidRPr="00FA22F8">
              <w:rPr>
                <w:i/>
                <w:color w:val="auto"/>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52CED" w:rsidRPr="00906E8B" w14:paraId="2F14DDE3" w14:textId="77777777" w:rsidTr="00902788">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6CBA112" w14:textId="77777777" w:rsidR="0006537D" w:rsidRPr="00FA22F8" w:rsidRDefault="0006537D" w:rsidP="003C459A">
            <w:pPr>
              <w:pStyle w:val="Tablecontent"/>
              <w:rPr>
                <w:b/>
                <w:color w:val="auto"/>
              </w:rPr>
            </w:pPr>
            <w:r w:rsidRPr="00FA22F8">
              <w:rPr>
                <w:b/>
                <w:color w:val="auto"/>
              </w:rPr>
              <w:t>orders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CEF17E0"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73D6EC" w14:textId="77777777" w:rsidR="0006537D" w:rsidRPr="00FA22F8" w:rsidRDefault="0006537D"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60900D1" w14:textId="77777777" w:rsidR="0006537D" w:rsidRPr="00FA22F8" w:rsidRDefault="0006537D" w:rsidP="003C459A">
            <w:pPr>
              <w:pStyle w:val="Tablecontent"/>
              <w:jc w:val="center"/>
              <w:rPr>
                <w:color w:val="auto"/>
              </w:rPr>
            </w:pPr>
            <w:proofErr w:type="gramStart"/>
            <w:r w:rsidRPr="00FA22F8">
              <w:rPr>
                <w:color w:val="auto"/>
              </w:rPr>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27106AD" w14:textId="77777777" w:rsidR="0006537D" w:rsidRPr="00FA22F8" w:rsidRDefault="0006537D" w:rsidP="003C459A">
            <w:pPr>
              <w:pStyle w:val="Tablecontent"/>
              <w:rPr>
                <w:color w:val="auto"/>
              </w:rPr>
            </w:pPr>
            <w:r w:rsidRPr="00FA22F8">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19EFE4" w14:textId="77777777" w:rsidR="0006537D" w:rsidRPr="00FA22F8" w:rsidRDefault="0006537D" w:rsidP="003C459A">
            <w:pPr>
              <w:pStyle w:val="Tablecontent"/>
              <w:rPr>
                <w:color w:val="auto"/>
              </w:rPr>
            </w:pPr>
          </w:p>
        </w:tc>
      </w:tr>
      <w:tr w:rsidR="00952CED" w:rsidRPr="00906E8B" w14:paraId="030F242C"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E91220F"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0D47610" w14:textId="77777777" w:rsidR="0006537D" w:rsidRPr="00FA22F8" w:rsidRDefault="0006537D" w:rsidP="00472053">
            <w:pPr>
              <w:pStyle w:val="Tablecontent"/>
              <w:ind w:left="-66"/>
              <w:rPr>
                <w:color w:val="auto"/>
              </w:rPr>
            </w:pPr>
            <w:r w:rsidRPr="00FA22F8">
              <w:rPr>
                <w:color w:val="auto"/>
              </w:rPr>
              <w:t>action</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1C20AC5"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6C2401ED" w14:textId="77777777" w:rsidR="0006537D" w:rsidRPr="00FA22F8" w:rsidRDefault="000653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C6AE38C"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BA854D6" w14:textId="77777777" w:rsidR="0006537D" w:rsidRPr="00FA22F8" w:rsidRDefault="0006537D"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33CB93EC" w14:textId="77777777" w:rsidR="0006537D" w:rsidRPr="00FA22F8" w:rsidRDefault="0006537D" w:rsidP="00960E9B">
            <w:pPr>
              <w:pStyle w:val="Tablecontent"/>
              <w:spacing w:after="60"/>
              <w:rPr>
                <w:color w:val="auto"/>
              </w:rPr>
            </w:pPr>
            <w:r w:rsidRPr="00FA22F8">
              <w:rPr>
                <w:color w:val="auto"/>
              </w:rPr>
              <w:t>Code of the last action provided on the order. Valid values are:</w:t>
            </w:r>
          </w:p>
          <w:p w14:paraId="4681C6D5" w14:textId="77777777" w:rsidR="0006537D" w:rsidRPr="00FA22F8" w:rsidRDefault="0006537D" w:rsidP="00960E9B">
            <w:pPr>
              <w:pStyle w:val="Tablecontent"/>
              <w:spacing w:after="60"/>
              <w:rPr>
                <w:color w:val="auto"/>
              </w:rPr>
            </w:pPr>
            <w:r w:rsidRPr="00FA22F8">
              <w:rPr>
                <w:b/>
                <w:color w:val="auto"/>
              </w:rPr>
              <w:t>“ORDER_ACTION_TYPE_UADD”</w:t>
            </w:r>
            <w:r w:rsidRPr="00FA22F8">
              <w:rPr>
                <w:color w:val="auto"/>
              </w:rPr>
              <w:t>: Order added by user.</w:t>
            </w:r>
          </w:p>
          <w:p w14:paraId="7BB5C3D9" w14:textId="77777777" w:rsidR="0006537D" w:rsidRPr="00FA22F8" w:rsidRDefault="0006537D" w:rsidP="00960E9B">
            <w:pPr>
              <w:pStyle w:val="Tablecontent"/>
              <w:spacing w:after="60"/>
              <w:rPr>
                <w:color w:val="auto"/>
              </w:rPr>
            </w:pPr>
            <w:r w:rsidRPr="00FA22F8">
              <w:rPr>
                <w:b/>
                <w:color w:val="auto"/>
              </w:rPr>
              <w:t>“ORDER_ACTION_TYPE_UHIB”</w:t>
            </w:r>
            <w:r w:rsidRPr="00FA22F8">
              <w:rPr>
                <w:color w:val="auto"/>
              </w:rPr>
              <w:t>: Order hibernated by user.</w:t>
            </w:r>
          </w:p>
          <w:p w14:paraId="0727604F" w14:textId="77777777" w:rsidR="0006537D" w:rsidRPr="00FA22F8" w:rsidRDefault="0006537D" w:rsidP="00960E9B">
            <w:pPr>
              <w:pStyle w:val="Tablecontent"/>
              <w:spacing w:after="60"/>
              <w:rPr>
                <w:color w:val="auto"/>
              </w:rPr>
            </w:pPr>
            <w:r w:rsidRPr="00FA22F8">
              <w:rPr>
                <w:b/>
                <w:color w:val="auto"/>
              </w:rPr>
              <w:t>“ORDER_ACTION_TYPE_UMOD”</w:t>
            </w:r>
            <w:r w:rsidRPr="00FA22F8">
              <w:rPr>
                <w:color w:val="auto"/>
              </w:rPr>
              <w:t>: Order modified by user.</w:t>
            </w:r>
          </w:p>
          <w:p w14:paraId="0CA66F93" w14:textId="77777777" w:rsidR="0006537D" w:rsidRPr="00FA22F8" w:rsidRDefault="0006537D" w:rsidP="00960E9B">
            <w:pPr>
              <w:pStyle w:val="Tablecontent"/>
              <w:spacing w:after="60"/>
              <w:rPr>
                <w:color w:val="auto"/>
              </w:rPr>
            </w:pPr>
            <w:r w:rsidRPr="00FA22F8">
              <w:rPr>
                <w:b/>
                <w:color w:val="auto"/>
              </w:rPr>
              <w:t>“ORDER_ACTION_TYPE_UDEL”</w:t>
            </w:r>
            <w:r w:rsidRPr="00FA22F8">
              <w:rPr>
                <w:color w:val="auto"/>
              </w:rPr>
              <w:t>: Order deleted by user.</w:t>
            </w:r>
          </w:p>
          <w:p w14:paraId="681308B5" w14:textId="77777777" w:rsidR="0006537D" w:rsidRPr="00FA22F8" w:rsidRDefault="0006537D" w:rsidP="00960E9B">
            <w:pPr>
              <w:pStyle w:val="Tablecontent"/>
              <w:spacing w:after="60"/>
              <w:rPr>
                <w:color w:val="auto"/>
              </w:rPr>
            </w:pPr>
            <w:r w:rsidRPr="00FA22F8">
              <w:rPr>
                <w:b/>
                <w:color w:val="auto"/>
              </w:rPr>
              <w:t>“ORDER_ACTION_TYPE_SHIB”</w:t>
            </w:r>
            <w:r w:rsidRPr="00FA22F8">
              <w:rPr>
                <w:color w:val="auto"/>
              </w:rPr>
              <w:t>: Order hibernated by the system.</w:t>
            </w:r>
          </w:p>
          <w:p w14:paraId="3D41EB56" w14:textId="77777777" w:rsidR="0006537D" w:rsidRPr="00FA22F8" w:rsidRDefault="0006537D" w:rsidP="00960E9B">
            <w:pPr>
              <w:pStyle w:val="Tablecontent"/>
              <w:spacing w:after="60"/>
              <w:rPr>
                <w:color w:val="auto"/>
              </w:rPr>
            </w:pPr>
            <w:r w:rsidRPr="00FA22F8">
              <w:rPr>
                <w:b/>
                <w:color w:val="auto"/>
              </w:rPr>
              <w:t>“ORDER_ACTION_TYPE_SMOD”</w:t>
            </w:r>
            <w:r w:rsidRPr="00FA22F8">
              <w:rPr>
                <w:color w:val="auto"/>
              </w:rPr>
              <w:t>: Order modified by the system.</w:t>
            </w:r>
          </w:p>
          <w:p w14:paraId="24EE0515" w14:textId="77777777" w:rsidR="0006537D" w:rsidRPr="00FA22F8" w:rsidRDefault="0006537D" w:rsidP="00960E9B">
            <w:pPr>
              <w:pStyle w:val="Tablecontent"/>
              <w:spacing w:after="60"/>
              <w:rPr>
                <w:color w:val="auto"/>
              </w:rPr>
            </w:pPr>
            <w:r w:rsidRPr="00FA22F8">
              <w:rPr>
                <w:b/>
                <w:color w:val="auto"/>
              </w:rPr>
              <w:t>“ORDER_ACTION_TYPE_SDEL”</w:t>
            </w:r>
            <w:r w:rsidRPr="00FA22F8">
              <w:rPr>
                <w:color w:val="auto"/>
              </w:rPr>
              <w:t>: Order deleted by the system.</w:t>
            </w:r>
          </w:p>
          <w:p w14:paraId="3DBE1DEE" w14:textId="77777777" w:rsidR="0006537D" w:rsidRPr="00FA22F8" w:rsidRDefault="0006537D" w:rsidP="00960E9B">
            <w:pPr>
              <w:pStyle w:val="Tablecontent"/>
              <w:spacing w:after="60"/>
              <w:rPr>
                <w:color w:val="auto"/>
              </w:rPr>
            </w:pPr>
            <w:r w:rsidRPr="00FA22F8">
              <w:rPr>
                <w:b/>
                <w:color w:val="auto"/>
              </w:rPr>
              <w:t>“ORDER_ACTION_TYPE_FEXE”</w:t>
            </w:r>
            <w:r w:rsidRPr="00FA22F8">
              <w:rPr>
                <w:color w:val="auto"/>
              </w:rPr>
              <w:t xml:space="preserve">: Order is fully executed. If an order comes into the system and gets executed immediately by matching an already existing order only one </w:t>
            </w:r>
            <w:proofErr w:type="spellStart"/>
            <w:r w:rsidRPr="00FA22F8">
              <w:rPr>
                <w:color w:val="auto"/>
              </w:rPr>
              <w:t>OrderExecutionRprt</w:t>
            </w:r>
            <w:proofErr w:type="spellEnd"/>
            <w:r w:rsidRPr="00FA22F8">
              <w:rPr>
                <w:color w:val="auto"/>
              </w:rPr>
              <w:t xml:space="preserve"> for this order is sent with action ORDER_ACTION_TYPE_FEXE or ORDER_ACTION_TYPE_PEXE.</w:t>
            </w:r>
            <w:r w:rsidRPr="00FA22F8">
              <w:rPr>
                <w:color w:val="auto"/>
              </w:rPr>
              <w:br/>
              <w:t>If an order comes into the system and gets executed by a later entered order two messages are sent. One for the order entry with ORDER_ACTION_TYPE_UADD and later one for the execution with either ORDER_ACTION_TYPE_FEXE or ORDER_ACTION_TYPE_PEXE.</w:t>
            </w:r>
          </w:p>
          <w:p w14:paraId="418F01C3" w14:textId="77777777" w:rsidR="0006537D" w:rsidRPr="00FA22F8" w:rsidRDefault="0006537D" w:rsidP="00960E9B">
            <w:pPr>
              <w:pStyle w:val="Tablecontent"/>
              <w:spacing w:after="60"/>
              <w:rPr>
                <w:color w:val="auto"/>
              </w:rPr>
            </w:pPr>
            <w:r w:rsidRPr="00FA22F8">
              <w:rPr>
                <w:b/>
                <w:color w:val="auto"/>
              </w:rPr>
              <w:t>“ORDER_ACTION_TYPE_PEXE”</w:t>
            </w:r>
            <w:r w:rsidRPr="00FA22F8">
              <w:rPr>
                <w:color w:val="auto"/>
              </w:rPr>
              <w:t>: Partial execution of order.</w:t>
            </w:r>
          </w:p>
          <w:p w14:paraId="26436890" w14:textId="77777777" w:rsidR="0006537D" w:rsidRPr="00FA22F8" w:rsidRDefault="0006537D" w:rsidP="00960E9B">
            <w:pPr>
              <w:pStyle w:val="Tablecontent"/>
              <w:spacing w:after="60"/>
              <w:rPr>
                <w:color w:val="auto"/>
              </w:rPr>
            </w:pPr>
            <w:proofErr w:type="gramStart"/>
            <w:r w:rsidRPr="00FA22F8">
              <w:rPr>
                <w:b/>
                <w:color w:val="auto"/>
              </w:rPr>
              <w:t>“</w:t>
            </w:r>
            <w:r w:rsidRPr="00906E8B">
              <w:t xml:space="preserve"> </w:t>
            </w:r>
            <w:r w:rsidRPr="00FA22F8">
              <w:rPr>
                <w:b/>
                <w:color w:val="auto"/>
              </w:rPr>
              <w:t>ORDER</w:t>
            </w:r>
            <w:proofErr w:type="gramEnd"/>
            <w:r w:rsidRPr="00FA22F8">
              <w:rPr>
                <w:b/>
                <w:color w:val="auto"/>
              </w:rPr>
              <w:t>_ACTION_TYPE_IADD”</w:t>
            </w:r>
            <w:r w:rsidRPr="00FA22F8">
              <w:rPr>
                <w:color w:val="auto"/>
              </w:rPr>
              <w:t>: A new slice of an Iceberg order was added to the service.</w:t>
            </w:r>
          </w:p>
        </w:tc>
      </w:tr>
      <w:tr w:rsidR="00952CED" w:rsidRPr="00906E8B" w14:paraId="3FEF69C4"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EB66E0"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FD696BD" w14:textId="77777777" w:rsidR="0006537D" w:rsidRPr="00FA22F8" w:rsidRDefault="0006537D" w:rsidP="00472053">
            <w:pPr>
              <w:pStyle w:val="Tablecontent"/>
              <w:ind w:left="-66"/>
              <w:rPr>
                <w:color w:val="auto"/>
              </w:rPr>
            </w:pPr>
            <w:proofErr w:type="spellStart"/>
            <w:r w:rsidRPr="00FA22F8">
              <w:rPr>
                <w:color w:val="auto"/>
              </w:rPr>
              <w:t>validity_restriction</w:t>
            </w:r>
            <w:proofErr w:type="spellEnd"/>
          </w:p>
          <w:p w14:paraId="2661A8B4" w14:textId="77777777" w:rsidR="0006537D" w:rsidRPr="00FA22F8" w:rsidRDefault="0006537D" w:rsidP="003C459A">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B91C547"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7249FDFF" w14:textId="77777777" w:rsidR="0006537D" w:rsidRPr="00FA22F8" w:rsidRDefault="0006537D"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BA20B3C"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295D058" w14:textId="77777777" w:rsidR="0006537D" w:rsidRPr="00FA22F8" w:rsidRDefault="0006537D"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386687C0" w14:textId="77777777" w:rsidR="0006537D" w:rsidRPr="00FA22F8" w:rsidRDefault="0006537D" w:rsidP="00960E9B">
            <w:pPr>
              <w:pStyle w:val="Tablecontent"/>
              <w:spacing w:after="60"/>
              <w:rPr>
                <w:color w:val="auto"/>
              </w:rPr>
            </w:pPr>
            <w:r w:rsidRPr="00FA22F8">
              <w:rPr>
                <w:color w:val="auto"/>
              </w:rPr>
              <w:t>Validity restriction of the order. If this field is omitted, the order will be treated as a “Good for Session” order. Valid values:</w:t>
            </w:r>
          </w:p>
          <w:p w14:paraId="5072AB0A" w14:textId="77777777" w:rsidR="0006537D" w:rsidRPr="00FA22F8" w:rsidRDefault="0006537D" w:rsidP="00960E9B">
            <w:pPr>
              <w:pStyle w:val="Tablecontent"/>
              <w:spacing w:after="60"/>
              <w:rPr>
                <w:color w:val="auto"/>
              </w:rPr>
            </w:pPr>
            <w:r w:rsidRPr="00FA22F8">
              <w:rPr>
                <w:b/>
                <w:color w:val="auto"/>
              </w:rPr>
              <w:t>“VALIDITY_RESTRICTION_TYPE_GFS” (</w:t>
            </w:r>
            <w:r w:rsidRPr="00FA22F8">
              <w:rPr>
                <w:color w:val="auto"/>
              </w:rPr>
              <w:t>Good for trading session): The order rests in the order book until it is either executed, removed by the user or the current trading session (trading phase) of the underlying contract ends.</w:t>
            </w:r>
          </w:p>
          <w:p w14:paraId="5A1873C0" w14:textId="77777777" w:rsidR="0006537D" w:rsidRPr="00FA22F8" w:rsidRDefault="0006537D" w:rsidP="00960E9B">
            <w:pPr>
              <w:pStyle w:val="Tablecontent"/>
              <w:spacing w:after="60"/>
              <w:rPr>
                <w:color w:val="auto"/>
              </w:rPr>
            </w:pPr>
            <w:r w:rsidRPr="00FA22F8">
              <w:rPr>
                <w:b/>
                <w:color w:val="auto"/>
              </w:rPr>
              <w:t>“VALIDITY_RESTRICTION_TYPE_GTD”</w:t>
            </w:r>
            <w:r w:rsidRPr="00FA22F8">
              <w:rPr>
                <w:color w:val="auto"/>
              </w:rPr>
              <w:t xml:space="preserve"> (Good till date): The order rests in the order book until the date specified in the </w:t>
            </w:r>
            <w:proofErr w:type="spellStart"/>
            <w:r w:rsidRPr="00FA22F8">
              <w:rPr>
                <w:color w:val="auto"/>
              </w:rPr>
              <w:t>vldtyDate</w:t>
            </w:r>
            <w:proofErr w:type="spellEnd"/>
            <w:r w:rsidRPr="00FA22F8">
              <w:rPr>
                <w:color w:val="auto"/>
              </w:rPr>
              <w:t xml:space="preserve"> field.</w:t>
            </w:r>
          </w:p>
          <w:p w14:paraId="771D73C6" w14:textId="77777777" w:rsidR="0006537D" w:rsidRPr="00FA22F8" w:rsidRDefault="0006537D" w:rsidP="00960E9B">
            <w:pPr>
              <w:pStyle w:val="Tablecontent"/>
              <w:spacing w:after="60"/>
              <w:rPr>
                <w:color w:val="auto"/>
              </w:rPr>
            </w:pPr>
            <w:r w:rsidRPr="00FA22F8">
              <w:rPr>
                <w:b/>
                <w:color w:val="auto"/>
              </w:rPr>
              <w:t>“VALIDITY_RESTRICTION_TYPE_NON”</w:t>
            </w:r>
            <w:r w:rsidRPr="00FA22F8">
              <w:rPr>
                <w:color w:val="auto"/>
              </w:rPr>
              <w:t xml:space="preserve"> (No validity restriction): Mandatory for orders with the execution restriction “ORDER_EXECUTION_RESTRICTION_TYPE_FOK” or “ORDER_EXECUTION_RESTRICTION_TYPE_IOC”.</w:t>
            </w:r>
          </w:p>
        </w:tc>
      </w:tr>
      <w:tr w:rsidR="00952CED" w:rsidRPr="00906E8B" w14:paraId="34908D60"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B96156"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08D817FB" w14:textId="77777777" w:rsidR="0006537D" w:rsidRPr="00FA22F8" w:rsidRDefault="0006537D" w:rsidP="00472053">
            <w:pPr>
              <w:pStyle w:val="Tablecontent"/>
              <w:ind w:left="-66"/>
              <w:rPr>
                <w:color w:val="auto"/>
              </w:rPr>
            </w:pPr>
            <w:proofErr w:type="spellStart"/>
            <w:r w:rsidRPr="00FA22F8">
              <w:rPr>
                <w:color w:val="auto"/>
              </w:rPr>
              <w:t>validity_date</w:t>
            </w:r>
            <w:proofErr w:type="spellEnd"/>
          </w:p>
          <w:p w14:paraId="651CB5B3" w14:textId="77777777" w:rsidR="0006537D" w:rsidRPr="00FA22F8" w:rsidRDefault="0006537D" w:rsidP="00472053">
            <w:pPr>
              <w:pStyle w:val="Tablecontent"/>
              <w:ind w:left="-66"/>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97372BD"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7D0586E9" w14:textId="77777777" w:rsidR="0006537D" w:rsidRPr="00FA22F8" w:rsidRDefault="0006537D"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159912"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F9E2E44" w14:textId="77777777" w:rsidR="0006537D" w:rsidRPr="00FA22F8" w:rsidRDefault="0006537D" w:rsidP="003C459A">
            <w:pPr>
              <w:pStyle w:val="Tablecontent"/>
              <w:rPr>
                <w:color w:val="auto"/>
              </w:rPr>
            </w:pPr>
            <w:r w:rsidRPr="00FA22F8">
              <w:rPr>
                <w:color w:val="auto"/>
              </w:rPr>
              <w:t>Timestamp</w:t>
            </w:r>
          </w:p>
          <w:p w14:paraId="0261C1AC" w14:textId="77777777" w:rsidR="0006537D" w:rsidRPr="00FA22F8" w:rsidRDefault="0006537D" w:rsidP="003C459A">
            <w:pPr>
              <w:pStyle w:val="Tablecontent"/>
              <w:rPr>
                <w:color w:val="auto"/>
              </w:rPr>
            </w:pP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7B4F843A" w14:textId="77777777" w:rsidR="0006537D" w:rsidRPr="00FA22F8" w:rsidRDefault="0006537D" w:rsidP="00960E9B">
            <w:pPr>
              <w:pStyle w:val="Tablecontent"/>
              <w:spacing w:after="60"/>
              <w:rPr>
                <w:color w:val="auto"/>
              </w:rPr>
            </w:pPr>
            <w:r w:rsidRPr="00FA22F8">
              <w:rPr>
                <w:color w:val="auto"/>
              </w:rPr>
              <w:t xml:space="preserve">This field is mandatory in case of </w:t>
            </w:r>
            <w:proofErr w:type="spellStart"/>
            <w:r w:rsidRPr="00FA22F8">
              <w:rPr>
                <w:color w:val="auto"/>
              </w:rPr>
              <w:t>validity_restriction</w:t>
            </w:r>
            <w:proofErr w:type="spellEnd"/>
            <w:r w:rsidRPr="00FA22F8">
              <w:rPr>
                <w:color w:val="auto"/>
              </w:rPr>
              <w:t xml:space="preserve"> equals “VALIDITY_RESTRICTION_TYPE_GTD”. It is used to define the date until which the order is valid. The remaining part of the order will be removed from the order book after this point in time.</w:t>
            </w:r>
          </w:p>
        </w:tc>
      </w:tr>
      <w:tr w:rsidR="00952CED" w:rsidRPr="00906E8B" w14:paraId="004345EF"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88C6070"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2C5C63E2" w14:textId="77777777" w:rsidR="0006537D" w:rsidRPr="00FA22F8" w:rsidRDefault="0006537D" w:rsidP="00472053">
            <w:pPr>
              <w:pStyle w:val="Tablecontent"/>
              <w:ind w:left="-66"/>
              <w:rPr>
                <w:color w:val="auto"/>
              </w:rPr>
            </w:pPr>
            <w:r w:rsidRPr="00FA22F8">
              <w:rPr>
                <w:color w:val="auto"/>
              </w:rPr>
              <w:t>timestamp</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F709B9B"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0E8697" w14:textId="77777777" w:rsidR="0006537D" w:rsidRPr="00FA22F8" w:rsidRDefault="000653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4E1D4F"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5C719FF" w14:textId="77777777" w:rsidR="0006537D" w:rsidRPr="00FA22F8" w:rsidRDefault="0006537D" w:rsidP="003C459A">
            <w:pPr>
              <w:pStyle w:val="Tablecontent"/>
              <w:rPr>
                <w:color w:val="auto"/>
              </w:rPr>
            </w:pPr>
            <w:r w:rsidRPr="00FA22F8">
              <w:rPr>
                <w:color w:val="auto"/>
              </w:rPr>
              <w:t>Timestamp</w:t>
            </w:r>
          </w:p>
          <w:p w14:paraId="323D0B41" w14:textId="77777777" w:rsidR="0006537D" w:rsidRPr="00FA22F8" w:rsidRDefault="0006537D" w:rsidP="003C459A">
            <w:pPr>
              <w:pStyle w:val="Tablecontent"/>
              <w:rPr>
                <w:color w:val="auto"/>
              </w:rPr>
            </w:pP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AE57841" w14:textId="77777777" w:rsidR="0006537D" w:rsidRPr="00FA22F8" w:rsidRDefault="0006537D" w:rsidP="00960E9B">
            <w:pPr>
              <w:pStyle w:val="Tablecontent"/>
              <w:spacing w:after="60"/>
              <w:rPr>
                <w:color w:val="auto"/>
              </w:rPr>
            </w:pPr>
            <w:r w:rsidRPr="00FA22F8">
              <w:rPr>
                <w:color w:val="auto"/>
              </w:rPr>
              <w:t xml:space="preserve">Timestamp of the order entry as determined by the CS OTE system. This timestamp determines the execution priority in case of identical limit prices. </w:t>
            </w:r>
          </w:p>
        </w:tc>
      </w:tr>
      <w:tr w:rsidR="00952CED" w:rsidRPr="00906E8B" w14:paraId="7848A2AF"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FDEA017"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0AB06A07" w14:textId="77777777" w:rsidR="0006537D" w:rsidRPr="00FA22F8" w:rsidRDefault="0006537D" w:rsidP="00472053">
            <w:pPr>
              <w:pStyle w:val="Tablecontent"/>
              <w:ind w:left="-66"/>
              <w:rPr>
                <w:color w:val="auto"/>
              </w:rPr>
            </w:pPr>
            <w:proofErr w:type="spellStart"/>
            <w:r w:rsidRPr="00FA22F8">
              <w:rPr>
                <w:color w:val="auto"/>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2CE03DF9"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B65279" w14:textId="77777777" w:rsidR="0006537D" w:rsidRPr="00FA22F8" w:rsidRDefault="000653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A86BDB4"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E2882BF" w14:textId="77777777" w:rsidR="0006537D" w:rsidRPr="00FA22F8" w:rsidRDefault="0006537D" w:rsidP="003C459A">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32CC9DA" w14:textId="77777777" w:rsidR="0006537D" w:rsidRPr="00FA22F8" w:rsidRDefault="0006537D" w:rsidP="00960E9B">
            <w:pPr>
              <w:pStyle w:val="Tablecontent"/>
              <w:spacing w:after="60"/>
              <w:rPr>
                <w:color w:val="auto"/>
              </w:rPr>
            </w:pPr>
            <w:r w:rsidRPr="00FA22F8">
              <w:rPr>
                <w:color w:val="auto"/>
              </w:rPr>
              <w:t xml:space="preserve">This value is increased in case of </w:t>
            </w:r>
            <w:proofErr w:type="gramStart"/>
            <w:r w:rsidRPr="00FA22F8">
              <w:rPr>
                <w:color w:val="auto"/>
              </w:rPr>
              <w:t>a partial</w:t>
            </w:r>
            <w:proofErr w:type="gramEnd"/>
            <w:r w:rsidRPr="00FA22F8">
              <w:rPr>
                <w:color w:val="auto"/>
              </w:rPr>
              <w:t xml:space="preserve"> execution, hibernation</w:t>
            </w:r>
            <w:proofErr w:type="gramStart"/>
            <w:r w:rsidRPr="00FA22F8">
              <w:rPr>
                <w:color w:val="auto"/>
              </w:rPr>
              <w:t>, modification</w:t>
            </w:r>
            <w:proofErr w:type="gramEnd"/>
            <w:r w:rsidRPr="00FA22F8">
              <w:rPr>
                <w:color w:val="auto"/>
              </w:rPr>
              <w:t xml:space="preserve"> without execution priority change.</w:t>
            </w:r>
          </w:p>
        </w:tc>
      </w:tr>
      <w:tr w:rsidR="00952CED" w:rsidRPr="00906E8B" w14:paraId="5231482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5960265"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6E6A90B" w14:textId="020DF872" w:rsidR="0006537D" w:rsidRPr="00FA22F8" w:rsidRDefault="0006537D" w:rsidP="00472053">
            <w:pPr>
              <w:pStyle w:val="Tablecontent"/>
              <w:ind w:left="-66"/>
              <w:rPr>
                <w:color w:val="auto"/>
              </w:rPr>
            </w:pPr>
            <w:proofErr w:type="spellStart"/>
            <w:r w:rsidRPr="00FA22F8">
              <w:rPr>
                <w:color w:val="auto"/>
              </w:rPr>
              <w:t>user_</w:t>
            </w:r>
            <w:r w:rsidR="00620A92">
              <w:rPr>
                <w:color w:val="auto"/>
              </w:rPr>
              <w:t>id</w:t>
            </w:r>
            <w:proofErr w:type="spellEnd"/>
          </w:p>
          <w:p w14:paraId="49EFE85B" w14:textId="77777777" w:rsidR="0006537D" w:rsidRPr="00FA22F8" w:rsidRDefault="0006537D" w:rsidP="00472053">
            <w:pPr>
              <w:pStyle w:val="Tablecontent"/>
              <w:ind w:left="-66"/>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3B1D157"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7B8A7C3" w14:textId="77777777" w:rsidR="0006537D" w:rsidRPr="00FA22F8" w:rsidRDefault="000653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089D4F"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F87C5C0" w14:textId="612002C4" w:rsidR="0006537D" w:rsidRPr="00FA22F8" w:rsidRDefault="00620A92" w:rsidP="003C459A">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6BA3FE0" w14:textId="241704F4" w:rsidR="0006537D" w:rsidRPr="00FA22F8" w:rsidRDefault="0006537D" w:rsidP="00960E9B">
            <w:pPr>
              <w:pStyle w:val="Tablecontent"/>
              <w:spacing w:after="60"/>
              <w:rPr>
                <w:color w:val="auto"/>
              </w:rPr>
            </w:pPr>
            <w:r w:rsidRPr="00FA22F8">
              <w:rPr>
                <w:color w:val="auto"/>
              </w:rPr>
              <w:t xml:space="preserve">User </w:t>
            </w:r>
            <w:proofErr w:type="gramStart"/>
            <w:r w:rsidR="00C872C9">
              <w:rPr>
                <w:color w:val="auto"/>
              </w:rPr>
              <w:t>id</w:t>
            </w:r>
            <w:r w:rsidR="00C872C9" w:rsidRPr="00FA22F8">
              <w:rPr>
                <w:color w:val="auto"/>
              </w:rPr>
              <w:t xml:space="preserve"> </w:t>
            </w:r>
            <w:r w:rsidRPr="00FA22F8">
              <w:rPr>
                <w:color w:val="auto"/>
              </w:rPr>
              <w:t>of</w:t>
            </w:r>
            <w:proofErr w:type="gramEnd"/>
            <w:r w:rsidRPr="00FA22F8">
              <w:rPr>
                <w:color w:val="auto"/>
              </w:rPr>
              <w:t xml:space="preserve"> the user who entered the order. </w:t>
            </w:r>
          </w:p>
        </w:tc>
      </w:tr>
      <w:tr w:rsidR="00952CED" w:rsidRPr="00906E8B" w14:paraId="75593EEF"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A99021"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4F0B0FEA" w14:textId="77777777" w:rsidR="0006537D" w:rsidRPr="00FA22F8" w:rsidRDefault="0006537D" w:rsidP="00472053">
            <w:pPr>
              <w:pStyle w:val="Tablecontent"/>
              <w:ind w:left="-66"/>
              <w:rPr>
                <w:color w:val="auto"/>
              </w:rPr>
            </w:pPr>
            <w:r w:rsidRPr="00FA22F8">
              <w:rPr>
                <w:color w:val="auto"/>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66E5A3F"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8925B7" w14:textId="77777777" w:rsidR="0006537D" w:rsidRPr="00FA22F8" w:rsidRDefault="000653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27896A6"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7384ED9" w14:textId="77777777" w:rsidR="0006537D" w:rsidRPr="00FA22F8" w:rsidRDefault="0006537D"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635C4EE" w14:textId="77777777" w:rsidR="0006537D" w:rsidRPr="00FA22F8" w:rsidRDefault="0006537D" w:rsidP="00960E9B">
            <w:pPr>
              <w:pStyle w:val="Tablecontent"/>
              <w:spacing w:after="60"/>
              <w:rPr>
                <w:color w:val="auto"/>
              </w:rPr>
            </w:pPr>
            <w:r w:rsidRPr="00FA22F8">
              <w:rPr>
                <w:color w:val="auto"/>
              </w:rPr>
              <w:t xml:space="preserve">The current state of </w:t>
            </w:r>
            <w:proofErr w:type="gramStart"/>
            <w:r w:rsidRPr="00FA22F8">
              <w:rPr>
                <w:color w:val="auto"/>
              </w:rPr>
              <w:t>the order</w:t>
            </w:r>
            <w:proofErr w:type="gramEnd"/>
            <w:r w:rsidRPr="00FA22F8">
              <w:rPr>
                <w:color w:val="auto"/>
              </w:rPr>
              <w:t xml:space="preserve"> in the system. Valid values:</w:t>
            </w:r>
          </w:p>
          <w:p w14:paraId="67D0C017" w14:textId="77777777" w:rsidR="0006537D" w:rsidRPr="00FA22F8" w:rsidRDefault="0006537D" w:rsidP="00960E9B">
            <w:pPr>
              <w:pStyle w:val="Tablecontent"/>
              <w:spacing w:after="60"/>
              <w:rPr>
                <w:color w:val="auto"/>
              </w:rPr>
            </w:pPr>
            <w:r w:rsidRPr="00FA22F8">
              <w:rPr>
                <w:b/>
                <w:color w:val="auto"/>
              </w:rPr>
              <w:t>“ORDER_STATE_TYPE_HIBE”:</w:t>
            </w:r>
            <w:r w:rsidRPr="00FA22F8">
              <w:rPr>
                <w:color w:val="auto"/>
              </w:rPr>
              <w:t xml:space="preserve"> The order is entered into the XBID SOB system but not exposed to the market. </w:t>
            </w:r>
          </w:p>
          <w:p w14:paraId="4E662632" w14:textId="77777777" w:rsidR="0006537D" w:rsidRPr="00FA22F8" w:rsidRDefault="0006537D" w:rsidP="00960E9B">
            <w:pPr>
              <w:pStyle w:val="Tablecontent"/>
              <w:spacing w:after="60"/>
              <w:rPr>
                <w:color w:val="auto"/>
              </w:rPr>
            </w:pPr>
            <w:r w:rsidRPr="00FA22F8">
              <w:rPr>
                <w:b/>
                <w:color w:val="auto"/>
              </w:rPr>
              <w:t>“ORDER_STATE_TYPE_ACTI”:</w:t>
            </w:r>
            <w:r w:rsidRPr="00FA22F8">
              <w:rPr>
                <w:color w:val="auto"/>
              </w:rPr>
              <w:t xml:space="preserve"> The order is entered and immediately exposed to the market for execution</w:t>
            </w:r>
          </w:p>
          <w:p w14:paraId="3FD41EF6" w14:textId="77777777" w:rsidR="0006537D" w:rsidRPr="00FA22F8" w:rsidRDefault="0006537D" w:rsidP="00960E9B">
            <w:pPr>
              <w:pStyle w:val="Tablecontent"/>
              <w:spacing w:after="60"/>
              <w:rPr>
                <w:color w:val="auto"/>
              </w:rPr>
            </w:pPr>
            <w:r w:rsidRPr="00FA22F8">
              <w:rPr>
                <w:b/>
                <w:color w:val="auto"/>
              </w:rPr>
              <w:t>“ORDER_STATE_TYPE_IACT”:</w:t>
            </w:r>
            <w:r w:rsidRPr="00FA22F8">
              <w:rPr>
                <w:color w:val="auto"/>
              </w:rPr>
              <w:t xml:space="preserve"> The order is inactive due time validity or fully executed.</w:t>
            </w:r>
          </w:p>
          <w:p w14:paraId="47B49231" w14:textId="77777777" w:rsidR="0006537D" w:rsidRPr="00FA22F8" w:rsidRDefault="0006537D" w:rsidP="00960E9B">
            <w:pPr>
              <w:pStyle w:val="Tablecontent"/>
              <w:spacing w:after="60"/>
              <w:rPr>
                <w:color w:val="auto"/>
              </w:rPr>
            </w:pPr>
            <w:r w:rsidRPr="00FA22F8">
              <w:rPr>
                <w:color w:val="auto"/>
              </w:rPr>
              <w:t>“</w:t>
            </w:r>
            <w:r w:rsidRPr="00FA22F8">
              <w:rPr>
                <w:b/>
                <w:color w:val="auto"/>
              </w:rPr>
              <w:t>ORDER_STATE_TYPE_DELE</w:t>
            </w:r>
            <w:r w:rsidRPr="00FA22F8">
              <w:rPr>
                <w:color w:val="auto"/>
              </w:rPr>
              <w:t>”: The order is deleted</w:t>
            </w:r>
          </w:p>
        </w:tc>
      </w:tr>
      <w:tr w:rsidR="00952CED" w:rsidRPr="00906E8B" w14:paraId="35BE9E19"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BD04E8E"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0162A7FC" w14:textId="77777777" w:rsidR="0006537D" w:rsidRPr="00FA22F8" w:rsidRDefault="0006537D" w:rsidP="00472053">
            <w:pPr>
              <w:pStyle w:val="Tablecontent"/>
              <w:ind w:left="-66"/>
              <w:rPr>
                <w:color w:val="auto"/>
              </w:rPr>
            </w:pPr>
            <w:r w:rsidRPr="00FA22F8">
              <w:rPr>
                <w:color w:val="auto"/>
              </w:rPr>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0D30E8B"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BE1B379" w14:textId="77777777" w:rsidR="0006537D" w:rsidRPr="00FA22F8" w:rsidRDefault="000653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CAF317B"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809ED5D" w14:textId="77777777" w:rsidR="0006537D" w:rsidRPr="00FA22F8" w:rsidRDefault="0006537D"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E3CCAB" w14:textId="77777777" w:rsidR="0006537D" w:rsidRPr="00FA22F8" w:rsidRDefault="0006537D" w:rsidP="00960E9B">
            <w:pPr>
              <w:pStyle w:val="Tablecontent"/>
              <w:spacing w:after="60"/>
              <w:rPr>
                <w:color w:val="auto"/>
              </w:rPr>
            </w:pPr>
            <w:r w:rsidRPr="00FA22F8">
              <w:rPr>
                <w:color w:val="auto"/>
              </w:rPr>
              <w:t>Order type. Valid values:</w:t>
            </w:r>
          </w:p>
          <w:p w14:paraId="612FABB0" w14:textId="77777777" w:rsidR="0006537D" w:rsidRPr="00FA22F8" w:rsidRDefault="0006537D" w:rsidP="00960E9B">
            <w:pPr>
              <w:pStyle w:val="Tablecontent"/>
              <w:spacing w:after="60"/>
              <w:rPr>
                <w:color w:val="auto"/>
              </w:rPr>
            </w:pPr>
            <w:r w:rsidRPr="00FA22F8">
              <w:rPr>
                <w:b/>
                <w:color w:val="auto"/>
              </w:rPr>
              <w:t xml:space="preserve">“ORDER_TYPE_O”: </w:t>
            </w:r>
            <w:r w:rsidRPr="00FA22F8">
              <w:rPr>
                <w:color w:val="auto"/>
              </w:rPr>
              <w:t>Regular limit order (for all predefined contracts).</w:t>
            </w:r>
          </w:p>
          <w:p w14:paraId="6238BD2F" w14:textId="68FAFC5A" w:rsidR="0006537D" w:rsidRPr="00FA22F8" w:rsidRDefault="0006537D" w:rsidP="008F6036">
            <w:pPr>
              <w:pStyle w:val="Tablecontent"/>
              <w:spacing w:after="60"/>
              <w:rPr>
                <w:color w:val="auto"/>
              </w:rPr>
            </w:pPr>
            <w:r w:rsidRPr="00FA22F8">
              <w:rPr>
                <w:b/>
                <w:color w:val="auto"/>
              </w:rPr>
              <w:t xml:space="preserve">“ORDER_TYPE_I”: </w:t>
            </w:r>
            <w:r w:rsidRPr="00FA22F8">
              <w:rPr>
                <w:color w:val="auto"/>
              </w:rPr>
              <w:t>Iceberg order.</w:t>
            </w:r>
          </w:p>
        </w:tc>
      </w:tr>
      <w:tr w:rsidR="00952CED" w:rsidRPr="00906E8B" w14:paraId="05C75B92"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CC3FFBE"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63713FC" w14:textId="77777777" w:rsidR="0006537D" w:rsidRPr="00FA22F8" w:rsidRDefault="0006537D" w:rsidP="00472053">
            <w:pPr>
              <w:pStyle w:val="Tablecontent"/>
              <w:ind w:left="-66"/>
              <w:rPr>
                <w:color w:val="auto"/>
              </w:rPr>
            </w:pPr>
            <w:proofErr w:type="spellStart"/>
            <w:r w:rsidRPr="00FA22F8">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A067D0A"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5F7E84F" w14:textId="77777777" w:rsidR="0006537D" w:rsidRPr="00FA22F8" w:rsidRDefault="0006537D"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980C51"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1D75A9" w14:textId="77777777" w:rsidR="0006537D" w:rsidRPr="00FA22F8" w:rsidDel="008B23F6" w:rsidRDefault="0006537D" w:rsidP="003C459A">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B37C682" w14:textId="737A8001" w:rsidR="0006537D" w:rsidRPr="00FA22F8" w:rsidRDefault="00560648" w:rsidP="00960E9B">
            <w:pPr>
              <w:pStyle w:val="Tablecontent"/>
              <w:spacing w:after="60"/>
              <w:rPr>
                <w:color w:val="auto"/>
              </w:rPr>
            </w:pPr>
            <w:r>
              <w:rPr>
                <w:color w:val="auto"/>
              </w:rPr>
              <w:t>Client</w:t>
            </w:r>
            <w:r w:rsidR="0006537D" w:rsidRPr="00FA22F8">
              <w:rPr>
                <w:color w:val="auto"/>
              </w:rPr>
              <w:t xml:space="preserve"> Order Id with a maximum length of 40 characters. This value is not modified by the CS OTE system and may be used by LTS to identify orders.</w:t>
            </w:r>
          </w:p>
        </w:tc>
      </w:tr>
      <w:tr w:rsidR="008F6036" w:rsidRPr="00906E8B" w14:paraId="1DCE1BC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10AA8F"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66C0478" w14:textId="77777777" w:rsidR="008F6036" w:rsidRPr="00FA22F8" w:rsidRDefault="008F6036" w:rsidP="008F6036">
            <w:pPr>
              <w:pStyle w:val="Tablecontent"/>
              <w:ind w:left="-66"/>
              <w:rPr>
                <w:color w:val="auto"/>
              </w:rPr>
            </w:pPr>
            <w:proofErr w:type="spellStart"/>
            <w:r w:rsidRPr="00FA22F8">
              <w:rPr>
                <w:color w:val="auto"/>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8F4453C"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E11003C"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D42FE26"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E1CD77D" w14:textId="77777777" w:rsidR="008F6036" w:rsidRPr="00FA22F8" w:rsidRDefault="008F6036" w:rsidP="008F6036">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383AE99" w14:textId="59CA4ADD" w:rsidR="008F6036" w:rsidRPr="00FA22F8" w:rsidRDefault="008F6036" w:rsidP="008F6036">
            <w:pPr>
              <w:pStyle w:val="Tablecontent"/>
              <w:spacing w:after="60"/>
              <w:rPr>
                <w:color w:val="auto"/>
              </w:rPr>
            </w:pPr>
            <w:r w:rsidRPr="00FA22F8">
              <w:t>Defines the delivery area of the order. Valid value is “CZ”.</w:t>
            </w:r>
          </w:p>
        </w:tc>
      </w:tr>
      <w:tr w:rsidR="008F6036" w:rsidRPr="00906E8B" w14:paraId="22A3F21C"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0C1588"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75A2C863" w14:textId="77777777" w:rsidR="008F6036" w:rsidRPr="00FA22F8" w:rsidRDefault="008F6036" w:rsidP="008F6036">
            <w:pPr>
              <w:pStyle w:val="Tablecontent"/>
              <w:ind w:left="-66"/>
              <w:rPr>
                <w:color w:val="auto"/>
              </w:rPr>
            </w:pPr>
            <w:r w:rsidRPr="00FA22F8">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0EE70D6"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66B6063" w14:textId="77777777" w:rsidR="008F6036" w:rsidRPr="00FA22F8" w:rsidRDefault="008F6036" w:rsidP="008F6036">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05D9AF7"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20EFBB4" w14:textId="77777777" w:rsidR="008F6036" w:rsidRPr="00FA22F8" w:rsidRDefault="008F6036" w:rsidP="008F6036">
            <w:pPr>
              <w:pStyle w:val="Tablecontent"/>
              <w:rPr>
                <w:rFonts w:ascii="Calibri" w:hAnsi="Calibri" w:cs="Calibri"/>
                <w:color w:val="auto"/>
                <w:sz w:val="22"/>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DAF98A" w14:textId="77777777" w:rsidR="008F6036" w:rsidRPr="00FA22F8" w:rsidRDefault="008F6036" w:rsidP="008F6036">
            <w:pPr>
              <w:pStyle w:val="Tablecontent"/>
              <w:spacing w:after="60"/>
              <w:rPr>
                <w:color w:val="auto"/>
              </w:rPr>
            </w:pPr>
            <w:r w:rsidRPr="00FA22F8">
              <w:rPr>
                <w:color w:val="auto"/>
              </w:rPr>
              <w:t>Comment entered by the user. Maximum possible length is 250 characters.</w:t>
            </w:r>
          </w:p>
        </w:tc>
      </w:tr>
      <w:tr w:rsidR="008F6036" w:rsidRPr="00906E8B" w14:paraId="7EEDB88A"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8BE0E3"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F3F073B" w14:textId="77777777" w:rsidR="008F6036" w:rsidRPr="00FA22F8" w:rsidRDefault="008F6036" w:rsidP="008F6036">
            <w:pPr>
              <w:pStyle w:val="Tablecontent"/>
              <w:ind w:left="-66"/>
              <w:rPr>
                <w:color w:val="auto"/>
              </w:rPr>
            </w:pPr>
            <w:proofErr w:type="spellStart"/>
            <w:r w:rsidRPr="00FA22F8">
              <w:rPr>
                <w:color w:val="auto"/>
              </w:rPr>
              <w:t>order_execution_restriction</w:t>
            </w:r>
            <w:proofErr w:type="spellEnd"/>
          </w:p>
          <w:p w14:paraId="7005470F" w14:textId="77777777" w:rsidR="008F6036" w:rsidRPr="00FA22F8" w:rsidRDefault="008F6036" w:rsidP="008F6036">
            <w:pPr>
              <w:pStyle w:val="Tablecontent"/>
              <w:ind w:left="-66"/>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584087B"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5461E3E" w14:textId="77777777" w:rsidR="008F6036" w:rsidRPr="00FA22F8" w:rsidRDefault="008F6036" w:rsidP="008F6036">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E02F5E8"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A0A6C4" w14:textId="77777777" w:rsidR="008F6036" w:rsidRPr="00FA22F8" w:rsidRDefault="008F6036" w:rsidP="008F6036">
            <w:pPr>
              <w:pStyle w:val="Tablecontent"/>
              <w:rPr>
                <w:rFonts w:ascii="Calibri" w:hAnsi="Calibri" w:cs="Calibri"/>
                <w:color w:val="auto"/>
                <w:sz w:val="22"/>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2A6CD1" w14:textId="77777777" w:rsidR="008F6036" w:rsidRPr="00FA22F8" w:rsidRDefault="008F6036" w:rsidP="008F6036">
            <w:pPr>
              <w:pStyle w:val="Tablecontent"/>
              <w:spacing w:after="60"/>
              <w:rPr>
                <w:color w:val="auto"/>
              </w:rPr>
            </w:pPr>
            <w:r w:rsidRPr="00FA22F8">
              <w:rPr>
                <w:color w:val="auto"/>
              </w:rPr>
              <w:t xml:space="preserve">Execution restriction of the order. </w:t>
            </w:r>
          </w:p>
          <w:p w14:paraId="3E9D6FEF" w14:textId="77777777" w:rsidR="008F6036" w:rsidRPr="00FA22F8" w:rsidRDefault="008F6036" w:rsidP="008F6036">
            <w:pPr>
              <w:pStyle w:val="Tablecontent"/>
              <w:spacing w:after="60"/>
              <w:rPr>
                <w:color w:val="auto"/>
              </w:rPr>
            </w:pPr>
            <w:r w:rsidRPr="00FA22F8">
              <w:rPr>
                <w:color w:val="auto"/>
              </w:rPr>
              <w:t>Valid values:</w:t>
            </w:r>
          </w:p>
          <w:p w14:paraId="38DC04C8" w14:textId="77777777" w:rsidR="008F6036" w:rsidRPr="00FA22F8" w:rsidRDefault="008F6036" w:rsidP="008F6036">
            <w:pPr>
              <w:pStyle w:val="Tablecontent"/>
              <w:spacing w:after="60"/>
              <w:rPr>
                <w:color w:val="auto"/>
              </w:rPr>
            </w:pPr>
            <w:r w:rsidRPr="00FA22F8">
              <w:rPr>
                <w:b/>
                <w:color w:val="auto"/>
              </w:rPr>
              <w:t>“ORDER_EXECUTION_RESTRICTION_TYPE_FOK”</w:t>
            </w:r>
            <w:r w:rsidRPr="00FA22F8">
              <w:rPr>
                <w:color w:val="auto"/>
              </w:rPr>
              <w:t xml:space="preserve"> (Fill or Kill): The order is immediately fully executed or deleted.</w:t>
            </w:r>
          </w:p>
          <w:p w14:paraId="6BB04824" w14:textId="77777777" w:rsidR="008F6036" w:rsidRPr="00FA22F8" w:rsidRDefault="008F6036" w:rsidP="008F6036">
            <w:pPr>
              <w:pStyle w:val="Tablecontent"/>
              <w:spacing w:after="60"/>
              <w:rPr>
                <w:color w:val="auto"/>
              </w:rPr>
            </w:pPr>
            <w:r w:rsidRPr="00FA22F8">
              <w:rPr>
                <w:b/>
                <w:color w:val="auto"/>
              </w:rPr>
              <w:t>“ORDER_EXECUTION_RESTRICTION_TYPE_IOC” (</w:t>
            </w:r>
            <w:r w:rsidRPr="00FA22F8">
              <w:rPr>
                <w:color w:val="auto"/>
              </w:rPr>
              <w:t>Immediate and cancel): The order is executed immediately to its maximum extend. In case of a partial execution, the remaining volume is removed from the order book.</w:t>
            </w:r>
          </w:p>
          <w:p w14:paraId="1515C330" w14:textId="40A6DCF9" w:rsidR="008F6036" w:rsidRPr="00FA22F8" w:rsidRDefault="008F6036" w:rsidP="008F6036">
            <w:pPr>
              <w:pStyle w:val="Tablecontent"/>
              <w:spacing w:after="60"/>
              <w:rPr>
                <w:color w:val="auto"/>
              </w:rPr>
            </w:pPr>
            <w:r w:rsidRPr="00FA22F8">
              <w:rPr>
                <w:b/>
                <w:color w:val="auto"/>
              </w:rPr>
              <w:t xml:space="preserve">“ORDER_EXECUTION_RESTRICTION_TYPE_NON”: </w:t>
            </w:r>
            <w:r w:rsidRPr="00FA22F8">
              <w:rPr>
                <w:color w:val="auto"/>
              </w:rPr>
              <w:t>No restriction.</w:t>
            </w:r>
          </w:p>
        </w:tc>
      </w:tr>
      <w:tr w:rsidR="008F6036" w:rsidRPr="00906E8B" w14:paraId="2B56754C"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CD7781"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656E3C98" w14:textId="77777777" w:rsidR="008F6036" w:rsidRPr="00FA22F8" w:rsidRDefault="008F6036" w:rsidP="008F6036">
            <w:pPr>
              <w:pStyle w:val="Tablecontent"/>
              <w:ind w:left="-66"/>
              <w:rPr>
                <w:color w:val="auto"/>
              </w:rPr>
            </w:pPr>
            <w:proofErr w:type="spellStart"/>
            <w:r w:rsidRPr="00FA22F8">
              <w:rPr>
                <w:color w:val="auto"/>
              </w:rPr>
              <w:t>initial_quantity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51177DEB"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D46787D"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3891E43"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5ADBCA" w14:textId="77777777" w:rsidR="008F6036" w:rsidRPr="00FA22F8" w:rsidRDefault="008F6036" w:rsidP="008F6036">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AE99FE" w14:textId="77777777" w:rsidR="008F6036" w:rsidRPr="00FA22F8" w:rsidRDefault="008F6036" w:rsidP="008F6036">
            <w:pPr>
              <w:pStyle w:val="Tablecontent"/>
              <w:spacing w:after="60"/>
              <w:rPr>
                <w:color w:val="auto"/>
              </w:rPr>
            </w:pPr>
            <w:r w:rsidRPr="00FA22F8">
              <w:rPr>
                <w:color w:val="auto"/>
              </w:rPr>
              <w:t xml:space="preserve">The total quantity entered with this order. If the order is partially matched, the </w:t>
            </w:r>
            <w:proofErr w:type="spellStart"/>
            <w:r w:rsidRPr="00FA22F8">
              <w:rPr>
                <w:color w:val="auto"/>
              </w:rPr>
              <w:t>initial_quantity</w:t>
            </w:r>
            <w:proofErr w:type="spellEnd"/>
            <w:r w:rsidRPr="00FA22F8">
              <w:rPr>
                <w:color w:val="auto"/>
              </w:rPr>
              <w:t xml:space="preserve"> still contains the original quantity value. </w:t>
            </w:r>
          </w:p>
        </w:tc>
      </w:tr>
      <w:tr w:rsidR="008F6036" w:rsidRPr="00906E8B" w14:paraId="673C962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DEBE26"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23193F8" w14:textId="77777777" w:rsidR="008F6036" w:rsidRPr="00FA22F8" w:rsidRDefault="008F6036" w:rsidP="008F6036">
            <w:pPr>
              <w:pStyle w:val="Tablecontent"/>
              <w:ind w:left="-66"/>
              <w:rPr>
                <w:color w:val="auto"/>
              </w:rPr>
            </w:pPr>
            <w:r w:rsidRPr="00FA22F8">
              <w:rPr>
                <w:color w:val="auto"/>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306549B"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4E88B0A"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82AB21C"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FFADD8" w14:textId="77777777" w:rsidR="008F6036" w:rsidRPr="00FA22F8" w:rsidRDefault="008F6036" w:rsidP="008F6036">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3BD10DB" w14:textId="77777777" w:rsidR="008F6036" w:rsidRPr="00FA22F8" w:rsidRDefault="008F6036" w:rsidP="008F6036">
            <w:pPr>
              <w:pStyle w:val="Tablecontent"/>
              <w:spacing w:after="60"/>
              <w:rPr>
                <w:color w:val="auto"/>
              </w:rPr>
            </w:pPr>
            <w:r w:rsidRPr="00FA22F8">
              <w:rPr>
                <w:color w:val="auto"/>
              </w:rPr>
              <w:t>Contains the quantity exposed to the market. In case of an Iceberg Order this is the rest of the display quantity.</w:t>
            </w:r>
          </w:p>
        </w:tc>
      </w:tr>
      <w:tr w:rsidR="008F6036" w:rsidRPr="00906E8B" w14:paraId="1D34E57A"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A58FB8F"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62B768ED" w14:textId="77777777" w:rsidR="008F6036" w:rsidRPr="00FA22F8" w:rsidRDefault="008F6036" w:rsidP="008F6036">
            <w:pPr>
              <w:pStyle w:val="Tablecontent"/>
              <w:ind w:left="-66"/>
              <w:rPr>
                <w:color w:val="auto"/>
              </w:rPr>
            </w:pPr>
            <w:proofErr w:type="spellStart"/>
            <w:r w:rsidRPr="00FA22F8">
              <w:rPr>
                <w:color w:val="auto"/>
              </w:rPr>
              <w:t>hidden_quantity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1412CFB"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C676DB4" w14:textId="77777777" w:rsidR="008F6036" w:rsidRPr="00FA22F8" w:rsidRDefault="008F6036" w:rsidP="008F6036">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6E86809"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EBEC58" w14:textId="77777777" w:rsidR="008F6036" w:rsidRPr="00FA22F8" w:rsidRDefault="008F6036" w:rsidP="008F6036">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D6EC52" w14:textId="77777777" w:rsidR="008F6036" w:rsidRPr="00FA22F8" w:rsidRDefault="008F6036" w:rsidP="008F6036">
            <w:pPr>
              <w:pStyle w:val="Tablecontent"/>
              <w:spacing w:after="60"/>
              <w:rPr>
                <w:color w:val="auto"/>
              </w:rPr>
            </w:pPr>
            <w:r w:rsidRPr="00FA22F8">
              <w:rPr>
                <w:color w:val="auto"/>
              </w:rPr>
              <w:t xml:space="preserve">Contains the hidden quantity of the Iceberg order. The total executable quantity may be calculated by adding the </w:t>
            </w:r>
            <w:proofErr w:type="spellStart"/>
            <w:r w:rsidRPr="00FA22F8">
              <w:rPr>
                <w:color w:val="auto"/>
              </w:rPr>
              <w:t>hidden_quantity</w:t>
            </w:r>
            <w:proofErr w:type="spellEnd"/>
            <w:r w:rsidRPr="00FA22F8">
              <w:rPr>
                <w:color w:val="auto"/>
              </w:rPr>
              <w:t xml:space="preserve"> to the quantity.</w:t>
            </w:r>
          </w:p>
        </w:tc>
      </w:tr>
      <w:tr w:rsidR="008F6036" w:rsidRPr="00906E8B" w14:paraId="13424510"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542B13"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650542C1" w14:textId="77777777" w:rsidR="008F6036" w:rsidRPr="00FA22F8" w:rsidRDefault="008F6036" w:rsidP="008F6036">
            <w:pPr>
              <w:pStyle w:val="Tablecontent"/>
              <w:ind w:left="-66"/>
              <w:rPr>
                <w:color w:val="auto"/>
              </w:rPr>
            </w:pPr>
            <w:proofErr w:type="spellStart"/>
            <w:r w:rsidRPr="00FA22F8">
              <w:rPr>
                <w:color w:val="auto"/>
              </w:rPr>
              <w:t>display_quantity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5DED190"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01A46EC" w14:textId="77777777" w:rsidR="008F6036" w:rsidRPr="00FA22F8" w:rsidRDefault="008F6036" w:rsidP="008F6036">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B1F9BC2"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6A73B03" w14:textId="77777777" w:rsidR="008F6036" w:rsidRPr="00FA22F8" w:rsidRDefault="008F6036" w:rsidP="008F6036">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88FE49E" w14:textId="77777777" w:rsidR="008F6036" w:rsidRPr="00FA22F8" w:rsidRDefault="008F6036" w:rsidP="008F6036">
            <w:pPr>
              <w:pStyle w:val="Tablecontent"/>
              <w:spacing w:after="60"/>
              <w:rPr>
                <w:color w:val="auto"/>
              </w:rPr>
            </w:pPr>
            <w:r w:rsidRPr="00FA22F8">
              <w:rPr>
                <w:color w:val="auto"/>
              </w:rPr>
              <w:t>Used to define display quantity of an Iceberg Order.</w:t>
            </w:r>
          </w:p>
        </w:tc>
      </w:tr>
      <w:tr w:rsidR="008F6036" w:rsidRPr="00906E8B" w14:paraId="3FF32C89"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602B1C"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462C922" w14:textId="77777777" w:rsidR="008F6036" w:rsidRPr="00FA22F8" w:rsidRDefault="008F6036" w:rsidP="008F6036">
            <w:pPr>
              <w:pStyle w:val="Tablecontent"/>
              <w:ind w:left="-66"/>
              <w:rPr>
                <w:color w:val="auto"/>
              </w:rPr>
            </w:pPr>
            <w:r w:rsidRPr="00FA22F8">
              <w:rPr>
                <w:color w:val="auto"/>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CCAEFD9"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0603126" w14:textId="40F7D2CD" w:rsidR="008F6036" w:rsidRPr="00FA22F8" w:rsidRDefault="00C33D37" w:rsidP="008F6036">
            <w:pPr>
              <w:pStyle w:val="Tablecontent"/>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54A4610"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D6EA3B0" w14:textId="77777777" w:rsidR="008F6036" w:rsidRPr="00FA22F8" w:rsidRDefault="008F6036" w:rsidP="008F6036">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88A628B" w14:textId="77777777" w:rsidR="008F6036" w:rsidRPr="00FA22F8" w:rsidRDefault="008F6036" w:rsidP="008F6036">
            <w:pPr>
              <w:pStyle w:val="Tablecontent"/>
              <w:spacing w:after="60"/>
              <w:rPr>
                <w:color w:val="auto"/>
              </w:rPr>
            </w:pPr>
            <w:r w:rsidRPr="00FA22F8">
              <w:rPr>
                <w:color w:val="auto"/>
              </w:rPr>
              <w:t xml:space="preserve">Limit price of the order in currency defined by contract. Value is multiplied by 100, e.g. 1 Euro = 100. </w:t>
            </w:r>
          </w:p>
        </w:tc>
      </w:tr>
      <w:tr w:rsidR="008F6036" w:rsidRPr="00906E8B" w14:paraId="33EFB4D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F006CE4"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7E5E60F5" w14:textId="77777777" w:rsidR="008F6036" w:rsidRPr="00FA22F8" w:rsidRDefault="008F6036" w:rsidP="008F6036">
            <w:pPr>
              <w:pStyle w:val="Tablecontent"/>
              <w:ind w:left="-66"/>
              <w:rPr>
                <w:color w:val="auto"/>
              </w:rPr>
            </w:pPr>
            <w:r w:rsidRPr="00FA22F8">
              <w:rPr>
                <w:color w:val="auto"/>
              </w:rPr>
              <w:t>side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5BA9A35"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2BA98D3"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B85D1FC"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7D589A3" w14:textId="77777777" w:rsidR="008F6036" w:rsidRPr="00FA22F8" w:rsidRDefault="008F6036" w:rsidP="008F6036">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60E0AEE" w14:textId="77777777" w:rsidR="008F6036" w:rsidRPr="00FA22F8" w:rsidRDefault="008F6036" w:rsidP="008F6036">
            <w:pPr>
              <w:pStyle w:val="Tablecontent"/>
              <w:spacing w:after="60"/>
              <w:rPr>
                <w:color w:val="auto"/>
              </w:rPr>
            </w:pPr>
            <w:r w:rsidRPr="00FA22F8">
              <w:rPr>
                <w:color w:val="auto"/>
              </w:rPr>
              <w:t>Defines on which side of the market the order is entered. Valid values:</w:t>
            </w:r>
          </w:p>
          <w:p w14:paraId="43C628B3" w14:textId="77777777" w:rsidR="008F6036" w:rsidRPr="00FA22F8" w:rsidRDefault="008F6036" w:rsidP="008F6036">
            <w:pPr>
              <w:pStyle w:val="Tablecontent"/>
              <w:spacing w:after="60"/>
              <w:rPr>
                <w:color w:val="auto"/>
              </w:rPr>
            </w:pPr>
            <w:r w:rsidRPr="00FA22F8">
              <w:rPr>
                <w:b/>
                <w:color w:val="auto"/>
              </w:rPr>
              <w:t xml:space="preserve">“DIRECTION_TYPE_BUY”: </w:t>
            </w:r>
            <w:r w:rsidRPr="00FA22F8">
              <w:rPr>
                <w:color w:val="auto"/>
              </w:rPr>
              <w:t>Buy order.</w:t>
            </w:r>
          </w:p>
          <w:p w14:paraId="24142582" w14:textId="77777777" w:rsidR="008F6036" w:rsidRPr="00FA22F8" w:rsidRDefault="008F6036" w:rsidP="008F6036">
            <w:pPr>
              <w:pStyle w:val="Tablecontent"/>
              <w:spacing w:after="60"/>
              <w:rPr>
                <w:color w:val="auto"/>
              </w:rPr>
            </w:pPr>
            <w:r w:rsidRPr="00FA22F8">
              <w:rPr>
                <w:b/>
                <w:color w:val="auto"/>
              </w:rPr>
              <w:t>“DIRECTION_TYPE_SELL”</w:t>
            </w:r>
            <w:r w:rsidRPr="00FA22F8">
              <w:rPr>
                <w:color w:val="auto"/>
              </w:rPr>
              <w:t xml:space="preserve">: Sell order. </w:t>
            </w:r>
          </w:p>
        </w:tc>
      </w:tr>
      <w:tr w:rsidR="008F6036" w:rsidRPr="00906E8B" w14:paraId="6E6A178F"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DF92999"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2ABD7A5F" w14:textId="77777777" w:rsidR="008F6036" w:rsidRPr="00FA22F8" w:rsidRDefault="008F6036" w:rsidP="008F6036">
            <w:pPr>
              <w:pStyle w:val="Tablecontent"/>
              <w:ind w:left="-66"/>
              <w:rPr>
                <w:color w:val="auto"/>
              </w:rPr>
            </w:pPr>
            <w:r w:rsidRPr="00FA22F8">
              <w:rPr>
                <w:color w:val="auto"/>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20C534C"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DE45AB5"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78B242"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D5B8C61" w14:textId="77777777" w:rsidR="008F6036" w:rsidRPr="00FA22F8" w:rsidRDefault="008F6036" w:rsidP="008F6036">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254F8F" w14:textId="3BC57C95" w:rsidR="008F6036" w:rsidRPr="00FA22F8" w:rsidRDefault="008F6036" w:rsidP="008F6036">
            <w:pPr>
              <w:pStyle w:val="Tablecontent"/>
              <w:spacing w:after="60"/>
              <w:rPr>
                <w:color w:val="auto"/>
              </w:rPr>
            </w:pPr>
            <w:r w:rsidRPr="00FA22F8">
              <w:rPr>
                <w:color w:val="auto"/>
              </w:rPr>
              <w:t>Contract code identifier (long name).</w:t>
            </w:r>
          </w:p>
        </w:tc>
      </w:tr>
      <w:tr w:rsidR="008F6036" w:rsidRPr="00906E8B" w14:paraId="7165C8F4"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823035"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728038D8" w14:textId="77777777" w:rsidR="008F6036" w:rsidRPr="00FA22F8" w:rsidRDefault="008F6036" w:rsidP="008F6036">
            <w:pPr>
              <w:pStyle w:val="Tablecontent"/>
              <w:ind w:left="-66"/>
              <w:rPr>
                <w:color w:val="auto"/>
              </w:rPr>
            </w:pPr>
            <w:proofErr w:type="spellStart"/>
            <w:r w:rsidRPr="00FA22F8">
              <w:rPr>
                <w:color w:val="auto"/>
              </w:rPr>
              <w:t>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C119D45"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ACB4200"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2AFBCFD"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AF1F839" w14:textId="77777777" w:rsidR="008F6036" w:rsidRPr="00FA22F8" w:rsidRDefault="008F6036" w:rsidP="008F6036">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FCC7308" w14:textId="77777777" w:rsidR="008F6036" w:rsidRPr="00FA22F8" w:rsidRDefault="008F6036" w:rsidP="008F6036">
            <w:pPr>
              <w:pStyle w:val="Tablecontent"/>
              <w:keepNext/>
              <w:spacing w:after="60"/>
              <w:rPr>
                <w:color w:val="auto"/>
              </w:rPr>
            </w:pPr>
            <w:r w:rsidRPr="00FA22F8">
              <w:rPr>
                <w:color w:val="auto"/>
              </w:rPr>
              <w:t>Order Id as returned by the CS OTE system.</w:t>
            </w:r>
          </w:p>
        </w:tc>
      </w:tr>
      <w:tr w:rsidR="008F6036" w:rsidRPr="00906E8B" w14:paraId="2A0D54F9"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8DB2AAE"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B0140BC" w14:textId="20961EC9" w:rsidR="008F6036" w:rsidRPr="00FA22F8" w:rsidRDefault="008F6036" w:rsidP="008F6036">
            <w:pPr>
              <w:pStyle w:val="Tablecontent"/>
              <w:ind w:left="-66"/>
              <w:rPr>
                <w:color w:val="auto"/>
              </w:rPr>
            </w:pPr>
            <w:proofErr w:type="spellStart"/>
            <w:r w:rsidRPr="00FA22F8">
              <w:rPr>
                <w:color w:val="auto"/>
              </w:rPr>
              <w:t>last_update_user_</w:t>
            </w:r>
            <w:r w:rsidR="00620A92">
              <w:rPr>
                <w:color w:val="auto"/>
              </w:rPr>
              <w:t>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A1D38E0"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E1BB548"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063EB5"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A07E66" w14:textId="6D1F61B3" w:rsidR="008F6036" w:rsidRPr="00FA22F8" w:rsidDel="007C05E2" w:rsidRDefault="00620A92" w:rsidP="008F6036">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21DBDF5" w14:textId="77777777" w:rsidR="008F6036" w:rsidRPr="00FA22F8" w:rsidRDefault="008F6036" w:rsidP="008F6036">
            <w:pPr>
              <w:pStyle w:val="Tablecontent"/>
              <w:keepNext/>
              <w:spacing w:after="60"/>
              <w:rPr>
                <w:color w:val="auto"/>
              </w:rPr>
            </w:pPr>
            <w:r w:rsidRPr="00FA22F8">
              <w:rPr>
                <w:color w:val="auto"/>
              </w:rPr>
              <w:t>Information about the user who last updated the order</w:t>
            </w:r>
          </w:p>
        </w:tc>
      </w:tr>
      <w:tr w:rsidR="008F6036" w:rsidRPr="00906E8B" w14:paraId="7A44AA62"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818D54"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30282A8" w14:textId="5C234D28" w:rsidR="008F6036" w:rsidRPr="00FA22F8" w:rsidRDefault="008F6036" w:rsidP="008F6036">
            <w:pPr>
              <w:pStyle w:val="Tablecontent"/>
              <w:ind w:left="-66"/>
              <w:rPr>
                <w:color w:val="auto"/>
              </w:rPr>
            </w:pPr>
            <w:proofErr w:type="spellStart"/>
            <w:r w:rsidRPr="00FA22F8">
              <w:rPr>
                <w:color w:val="auto"/>
              </w:rPr>
              <w:t>peak_price_delta</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25B29F2"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E64E441" w14:textId="77777777" w:rsidR="008F6036" w:rsidRPr="00FA22F8" w:rsidRDefault="008F6036" w:rsidP="008F6036">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958C6B"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738F0EA" w14:textId="77777777" w:rsidR="008F6036" w:rsidRPr="00FA22F8" w:rsidRDefault="008F6036" w:rsidP="008F6036">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7F0737" w14:textId="77777777" w:rsidR="008F6036" w:rsidRPr="00FA22F8" w:rsidRDefault="008F6036" w:rsidP="00C032FA">
            <w:pPr>
              <w:pStyle w:val="Tablecontent"/>
              <w:keepNext/>
              <w:spacing w:after="60"/>
              <w:rPr>
                <w:color w:val="auto"/>
              </w:rPr>
            </w:pPr>
            <w:r w:rsidRPr="00FA22F8">
              <w:rPr>
                <w:color w:val="auto"/>
              </w:rPr>
              <w:t>Peak price delta for Iceberg orders.</w:t>
            </w:r>
          </w:p>
        </w:tc>
      </w:tr>
    </w:tbl>
    <w:p w14:paraId="6CC9B7B8" w14:textId="7AB7CFA9" w:rsidR="00C032FA" w:rsidRPr="00FA22F8" w:rsidRDefault="00C032FA" w:rsidP="00FA22F8">
      <w:pPr>
        <w:pStyle w:val="Caption1"/>
        <w:rPr>
          <w:lang w:val="en-US"/>
        </w:rPr>
      </w:pPr>
      <w:bookmarkStart w:id="401" w:name="_Toc228801762"/>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14</w:t>
      </w:r>
      <w:r w:rsidRPr="00FA22F8">
        <w:rPr>
          <w:lang w:val="en-US"/>
        </w:rPr>
        <w:fldChar w:fldCharType="end"/>
      </w:r>
      <w:r w:rsidRPr="00FA22F8">
        <w:rPr>
          <w:lang w:val="en-US"/>
        </w:rPr>
        <w:t xml:space="preserve"> - Order execution report message structure</w:t>
      </w:r>
      <w:bookmarkEnd w:id="401"/>
    </w:p>
    <w:p w14:paraId="50ECA419" w14:textId="77777777" w:rsidR="008A401D" w:rsidRPr="00FA22F8" w:rsidRDefault="008A401D" w:rsidP="00960E9B">
      <w:pPr>
        <w:spacing w:after="0"/>
        <w:rPr>
          <w:lang w:val="en-US"/>
        </w:rPr>
      </w:pPr>
      <w:bookmarkStart w:id="402" w:name="_Toc318377218"/>
      <w:bookmarkStart w:id="403" w:name="_Toc318458872"/>
      <w:bookmarkStart w:id="404" w:name="_Toc318377219"/>
      <w:bookmarkStart w:id="405" w:name="_Toc318458873"/>
      <w:bookmarkStart w:id="406" w:name="_Toc318377220"/>
      <w:bookmarkStart w:id="407" w:name="_Toc318458874"/>
      <w:bookmarkStart w:id="408" w:name="_Toc412542522"/>
      <w:bookmarkEnd w:id="402"/>
      <w:bookmarkEnd w:id="403"/>
      <w:bookmarkEnd w:id="404"/>
      <w:bookmarkEnd w:id="405"/>
      <w:bookmarkEnd w:id="406"/>
      <w:bookmarkEnd w:id="407"/>
    </w:p>
    <w:p w14:paraId="21602308" w14:textId="07E99490" w:rsidR="008A401D" w:rsidRPr="00491D65" w:rsidRDefault="008A401D" w:rsidP="005710ED">
      <w:pPr>
        <w:pStyle w:val="Nadpis4"/>
      </w:pPr>
      <w:bookmarkStart w:id="409" w:name="_Toc203997556"/>
      <w:r w:rsidRPr="00491D65">
        <w:t xml:space="preserve">Modify All Orders </w:t>
      </w:r>
      <w:r w:rsidR="00887AA8" w:rsidRPr="00491D65">
        <w:t xml:space="preserve">Request </w:t>
      </w:r>
      <w:r w:rsidRPr="00491D65">
        <w:t>(</w:t>
      </w:r>
      <w:proofErr w:type="spellStart"/>
      <w:r w:rsidRPr="00491D65">
        <w:t>ModifyAllOrd</w:t>
      </w:r>
      <w:r w:rsidR="00887AA8" w:rsidRPr="00491D65">
        <w:t>e</w:t>
      </w:r>
      <w:r w:rsidRPr="00491D65">
        <w:t>rs</w:t>
      </w:r>
      <w:r w:rsidR="00887AA8" w:rsidRPr="00491D65">
        <w:t>Req</w:t>
      </w:r>
      <w:proofErr w:type="spellEnd"/>
      <w:r w:rsidRPr="00491D65">
        <w:t>)</w:t>
      </w:r>
      <w:bookmarkEnd w:id="408"/>
      <w:bookmarkEnd w:id="409"/>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4F47749A"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02CBC7B" w14:textId="18C03757" w:rsidR="008A401D" w:rsidRPr="00FA22F8" w:rsidRDefault="00472053" w:rsidP="00D05187">
            <w:pPr>
              <w:pStyle w:val="Table-Header"/>
              <w:spacing w:before="0" w:after="0"/>
              <w:jc w:val="left"/>
            </w:pPr>
            <w:proofErr w:type="spellStart"/>
            <w:r w:rsidRPr="00FA22F8">
              <w:rPr>
                <w:color w:val="auto"/>
                <w:szCs w:val="22"/>
              </w:rPr>
              <w:t>ModifyAllOrdersReq</w:t>
            </w:r>
            <w:proofErr w:type="spellEnd"/>
          </w:p>
        </w:tc>
      </w:tr>
      <w:tr w:rsidR="008A401D" w:rsidRPr="00906E8B" w14:paraId="06384304"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512173"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7CF10C" w14:textId="77777777" w:rsidR="008A401D" w:rsidRPr="00FA22F8" w:rsidRDefault="008A401D" w:rsidP="00D05187">
            <w:pPr>
              <w:pStyle w:val="Tablecontent"/>
            </w:pPr>
            <w:r w:rsidRPr="00FA22F8">
              <w:rPr>
                <w:szCs w:val="22"/>
              </w:rPr>
              <w:t>Management Request</w:t>
            </w:r>
          </w:p>
        </w:tc>
      </w:tr>
      <w:tr w:rsidR="008A401D" w:rsidRPr="00906E8B" w14:paraId="6AA62AD0"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76F98EA"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F4A2625" w14:textId="77777777" w:rsidR="008A401D" w:rsidRPr="00FA22F8" w:rsidRDefault="008A401D" w:rsidP="00D05187">
            <w:pPr>
              <w:pStyle w:val="Tablecontent"/>
              <w:rPr>
                <w:szCs w:val="22"/>
              </w:rPr>
            </w:pPr>
            <w:proofErr w:type="spellStart"/>
            <w:r w:rsidRPr="00FA22F8">
              <w:rPr>
                <w:szCs w:val="22"/>
              </w:rPr>
              <w:t>EmtasImIns</w:t>
            </w:r>
            <w:proofErr w:type="spellEnd"/>
          </w:p>
        </w:tc>
      </w:tr>
      <w:tr w:rsidR="008A401D" w:rsidRPr="00906E8B" w14:paraId="73251517"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C55172"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3D23AC3"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.management</w:t>
            </w:r>
            <w:proofErr w:type="spellEnd"/>
          </w:p>
        </w:tc>
      </w:tr>
    </w:tbl>
    <w:p w14:paraId="06DD8E26" w14:textId="77777777" w:rsidR="00960E9B" w:rsidRPr="00FA22F8" w:rsidRDefault="00960E9B" w:rsidP="00902788">
      <w:pPr>
        <w:spacing w:after="0"/>
        <w:rPr>
          <w:lang w:val="en-US"/>
        </w:rPr>
      </w:pPr>
    </w:p>
    <w:p w14:paraId="70A713C8" w14:textId="43500671" w:rsidR="008A401D" w:rsidRPr="00FA22F8" w:rsidRDefault="007573C8" w:rsidP="00902788">
      <w:pPr>
        <w:rPr>
          <w:lang w:val="en-US"/>
        </w:rPr>
      </w:pPr>
      <w:r>
        <w:t xml:space="preserve">A </w:t>
      </w:r>
      <w:proofErr w:type="spellStart"/>
      <w:r>
        <w:t>message</w:t>
      </w:r>
      <w:proofErr w:type="spellEnd"/>
      <w:r>
        <w:t xml:space="preserve"> </w:t>
      </w:r>
      <w:proofErr w:type="spellStart"/>
      <w:r>
        <w:t>for</w:t>
      </w:r>
      <w:proofErr w:type="spellEnd"/>
      <w:r>
        <w:t xml:space="preserve"> a </w:t>
      </w:r>
      <w:proofErr w:type="spellStart"/>
      <w:r w:rsidR="00E257C5">
        <w:t>mass</w:t>
      </w:r>
      <w:proofErr w:type="spellEnd"/>
      <w:r>
        <w:t xml:space="preserve"> </w:t>
      </w:r>
      <w:proofErr w:type="spellStart"/>
      <w:r>
        <w:t>activation</w:t>
      </w:r>
      <w:proofErr w:type="spellEnd"/>
      <w:r>
        <w:t xml:space="preserve">, </w:t>
      </w:r>
      <w:proofErr w:type="spellStart"/>
      <w:r>
        <w:t>deactivation</w:t>
      </w:r>
      <w:proofErr w:type="spellEnd"/>
      <w:r>
        <w:t xml:space="preserve"> and </w:t>
      </w:r>
      <w:proofErr w:type="spellStart"/>
      <w:r w:rsidR="00EA0D09">
        <w:t>bid</w:t>
      </w:r>
      <w:proofErr w:type="spellEnd"/>
      <w:r>
        <w:t xml:space="preserve"> </w:t>
      </w:r>
      <w:proofErr w:type="spellStart"/>
      <w:r>
        <w:t>cancellation</w:t>
      </w:r>
      <w:proofErr w:type="spellEnd"/>
      <w:r w:rsidRPr="004C511D" w:rsidDel="007573C8">
        <w:rPr>
          <w:lang w:val="en-US"/>
        </w:rPr>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2511"/>
        <w:gridCol w:w="2341"/>
      </w:tblGrid>
      <w:tr w:rsidR="0099538B" w:rsidRPr="00906E8B" w14:paraId="58B9E6AF" w14:textId="77777777" w:rsidTr="00902788">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263192F" w14:textId="77777777" w:rsidR="0099538B" w:rsidRPr="00FA22F8" w:rsidRDefault="0099538B" w:rsidP="003C459A">
            <w:pPr>
              <w:pStyle w:val="Table-Header"/>
              <w:rPr>
                <w:color w:val="auto"/>
              </w:rP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ECA1CE7" w14:textId="77777777" w:rsidR="0099538B" w:rsidRPr="00FA22F8" w:rsidRDefault="0099538B" w:rsidP="003C459A">
            <w:pPr>
              <w:pStyle w:val="Table-Header"/>
              <w:rPr>
                <w:color w:val="auto"/>
              </w:rPr>
            </w:pPr>
            <w:r w:rsidRPr="00FA22F8">
              <w:rPr>
                <w:color w:val="auto"/>
              </w:rPr>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AC3BB70" w14:textId="77777777" w:rsidR="0099538B" w:rsidRPr="00FA22F8" w:rsidRDefault="0099538B" w:rsidP="003C459A">
            <w:pPr>
              <w:pStyle w:val="Table-Header"/>
              <w:rPr>
                <w:color w:val="auto"/>
              </w:rPr>
            </w:pPr>
            <w:r w:rsidRPr="00FA22F8">
              <w:rPr>
                <w:color w:val="auto"/>
              </w:rPr>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1FA7249" w14:textId="77777777" w:rsidR="0099538B" w:rsidRPr="00FA22F8" w:rsidRDefault="0099538B" w:rsidP="003C459A">
            <w:pPr>
              <w:pStyle w:val="Table-Header"/>
              <w:rPr>
                <w:color w:val="auto"/>
              </w:rPr>
            </w:pPr>
            <w:r w:rsidRPr="00FA22F8">
              <w:rPr>
                <w:color w:val="auto"/>
              </w:rPr>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FFF0FA5" w14:textId="77777777" w:rsidR="0099538B" w:rsidRPr="00FA22F8" w:rsidRDefault="0099538B" w:rsidP="003C459A">
            <w:pPr>
              <w:pStyle w:val="Table-Header"/>
              <w:rPr>
                <w:color w:val="auto"/>
              </w:rPr>
            </w:pPr>
            <w:r w:rsidRPr="00FA22F8">
              <w:rPr>
                <w:color w:val="auto"/>
              </w:rPr>
              <w:t>Data Type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707FE78" w14:textId="77777777" w:rsidR="0099538B" w:rsidRPr="00FA22F8" w:rsidRDefault="0099538B" w:rsidP="003C459A">
            <w:pPr>
              <w:pStyle w:val="Table-Header"/>
              <w:rPr>
                <w:color w:val="auto"/>
              </w:rPr>
            </w:pPr>
            <w:r w:rsidRPr="00FA22F8">
              <w:rPr>
                <w:color w:val="auto"/>
              </w:rPr>
              <w:t>Short description</w:t>
            </w:r>
          </w:p>
        </w:tc>
      </w:tr>
      <w:tr w:rsidR="0099538B" w:rsidRPr="00906E8B" w14:paraId="29B0FC04"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ED39E0A" w14:textId="77777777" w:rsidR="0099538B" w:rsidRPr="00FA22F8" w:rsidRDefault="0099538B" w:rsidP="003C459A">
            <w:pPr>
              <w:pStyle w:val="Tablecontent"/>
              <w:rPr>
                <w:b/>
                <w:color w:val="auto"/>
                <w:szCs w:val="22"/>
              </w:rPr>
            </w:pPr>
            <w:proofErr w:type="spellStart"/>
            <w:r w:rsidRPr="00FA22F8">
              <w:rPr>
                <w:b/>
                <w:color w:val="auto"/>
                <w:szCs w:val="22"/>
              </w:rPr>
              <w:t>ModifyAllOrdersReq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762D700" w14:textId="77777777" w:rsidR="0099538B" w:rsidRPr="00FA22F8" w:rsidRDefault="0099538B" w:rsidP="003C459A">
            <w:pPr>
              <w:pStyle w:val="Tablecontent"/>
              <w:jc w:val="center"/>
              <w:rPr>
                <w:color w:val="auto"/>
              </w:rP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5DEEE19" w14:textId="77777777" w:rsidR="0099538B" w:rsidRPr="00FA22F8" w:rsidRDefault="0099538B" w:rsidP="003C459A">
            <w:pPr>
              <w:pStyle w:val="Tablecontent"/>
              <w:jc w:val="center"/>
              <w:rPr>
                <w:color w:val="auto"/>
              </w:rP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460F96B" w14:textId="77777777" w:rsidR="0099538B" w:rsidRPr="00FA22F8" w:rsidRDefault="0099538B"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74D4A86" w14:textId="77777777" w:rsidR="0099538B" w:rsidRPr="00FA22F8" w:rsidRDefault="0099538B" w:rsidP="003C459A">
            <w:pPr>
              <w:pStyle w:val="Tablecontent"/>
              <w:rPr>
                <w:color w:val="auto"/>
              </w:rPr>
            </w:pPr>
            <w:r w:rsidRPr="00FA22F8">
              <w:rPr>
                <w:color w:val="auto"/>
              </w:rPr>
              <w:t>Structure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B30C98D" w14:textId="77777777" w:rsidR="0099538B" w:rsidRPr="00FA22F8" w:rsidRDefault="0099538B" w:rsidP="003C459A">
            <w:pPr>
              <w:pStyle w:val="Tablecontent"/>
              <w:rPr>
                <w:color w:val="auto"/>
                <w:szCs w:val="22"/>
              </w:rPr>
            </w:pPr>
          </w:p>
        </w:tc>
      </w:tr>
      <w:tr w:rsidR="0099538B" w:rsidRPr="00906E8B" w14:paraId="272BA4DF"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5C0FE79" w14:textId="77777777" w:rsidR="0099538B" w:rsidRPr="00FA22F8" w:rsidRDefault="0099538B" w:rsidP="003C459A">
            <w:pPr>
              <w:pStyle w:val="Tablecontent"/>
              <w:rPr>
                <w:b/>
                <w:color w:val="auto"/>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7EF1357" w14:textId="77777777" w:rsidR="0099538B" w:rsidRPr="00FA22F8" w:rsidRDefault="0099538B" w:rsidP="003C459A">
            <w:pPr>
              <w:pStyle w:val="Tablecontent"/>
              <w:jc w:val="center"/>
              <w:rPr>
                <w:i/>
                <w:color w:val="auto"/>
              </w:rP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9C5D0F8" w14:textId="77777777" w:rsidR="0099538B" w:rsidRPr="00FA22F8" w:rsidRDefault="0099538B" w:rsidP="003C459A">
            <w:pPr>
              <w:pStyle w:val="Tablecontent"/>
              <w:jc w:val="center"/>
              <w:rPr>
                <w:i/>
                <w:color w:val="auto"/>
              </w:rPr>
            </w:pPr>
            <w:r w:rsidRPr="00FA22F8">
              <w:rPr>
                <w:i/>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4EE5DD7" w14:textId="77777777" w:rsidR="0099538B" w:rsidRPr="00FA22F8" w:rsidRDefault="0099538B" w:rsidP="003C459A">
            <w:pPr>
              <w:pStyle w:val="Tablecontent"/>
              <w:jc w:val="center"/>
              <w:rPr>
                <w:i/>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792A6DF" w14:textId="77777777" w:rsidR="0099538B" w:rsidRPr="00FA22F8" w:rsidRDefault="0099538B" w:rsidP="003C459A">
            <w:pPr>
              <w:pStyle w:val="Tablecontent"/>
              <w:rPr>
                <w:i/>
                <w:color w:val="auto"/>
              </w:rPr>
            </w:pPr>
            <w:r w:rsidRPr="00FA22F8">
              <w:rPr>
                <w:i/>
                <w:color w:val="auto"/>
              </w:rPr>
              <w:t>Structure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0188177" w14:textId="02247765" w:rsidR="0099538B" w:rsidRPr="00FA22F8" w:rsidRDefault="0099538B" w:rsidP="003C459A">
            <w:pPr>
              <w:pStyle w:val="Tablecontent"/>
              <w:keepNext/>
              <w:rPr>
                <w:i/>
                <w:color w:val="auto"/>
                <w:szCs w:val="22"/>
              </w:rPr>
            </w:pPr>
            <w:r w:rsidRPr="00FA22F8">
              <w:rPr>
                <w:i/>
                <w:color w:val="auto"/>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9538B" w:rsidRPr="00906E8B" w14:paraId="1D457497"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60D567" w14:textId="77777777" w:rsidR="0099538B" w:rsidRPr="00FA22F8" w:rsidRDefault="0099538B" w:rsidP="003C459A">
            <w:pPr>
              <w:pStyle w:val="Tablecontent"/>
              <w:rPr>
                <w:color w:val="auto"/>
              </w:rPr>
            </w:pPr>
            <w:proofErr w:type="spellStart"/>
            <w:r w:rsidRPr="00FA22F8">
              <w:rPr>
                <w:color w:val="auto"/>
              </w:rPr>
              <w:t>partic_id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E7BAD1" w14:textId="77777777" w:rsidR="0099538B" w:rsidRPr="00FA22F8" w:rsidRDefault="0099538B"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F6BB12" w14:textId="77777777" w:rsidR="0099538B" w:rsidRPr="00FA22F8" w:rsidRDefault="0099538B"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735E87" w14:textId="77777777" w:rsidR="0099538B" w:rsidRPr="00FA22F8" w:rsidRDefault="0099538B"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FE5BB2" w14:textId="0D94CDD1" w:rsidR="0099538B" w:rsidRPr="00FA22F8" w:rsidRDefault="00620A92" w:rsidP="003C459A">
            <w:pPr>
              <w:pStyle w:val="Tablecontent"/>
              <w:rPr>
                <w:color w:val="auto"/>
              </w:rPr>
            </w:pPr>
            <w:proofErr w:type="gramStart"/>
            <w:r w:rsidRPr="00FA22F8">
              <w:rPr>
                <w:color w:val="auto"/>
              </w:rPr>
              <w:t>Integer</w:t>
            </w:r>
            <w:r>
              <w:rPr>
                <w:color w:val="auto"/>
              </w:rPr>
              <w:t>(</w:t>
            </w:r>
            <w:proofErr w:type="gramEnd"/>
            <w:r>
              <w:rPr>
                <w:color w:val="auto"/>
              </w:rPr>
              <w:t>64)</w:t>
            </w:r>
          </w:p>
        </w:tc>
        <w:tc>
          <w:tcPr>
            <w:tcW w:w="251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10C935" w14:textId="77777777" w:rsidR="0099538B" w:rsidRPr="00FA22F8" w:rsidRDefault="0099538B" w:rsidP="0099538B">
            <w:pPr>
              <w:pStyle w:val="Tablecontent"/>
              <w:keepNext/>
              <w:spacing w:after="60"/>
              <w:rPr>
                <w:color w:val="auto"/>
              </w:rPr>
            </w:pPr>
            <w:r w:rsidRPr="00FA22F8">
              <w:rPr>
                <w:color w:val="auto"/>
              </w:rPr>
              <w:t xml:space="preserve">Unique identifier of a </w:t>
            </w:r>
            <w:proofErr w:type="spellStart"/>
            <w:r w:rsidRPr="00FA22F8">
              <w:rPr>
                <w:color w:val="auto"/>
              </w:rPr>
              <w:t>partic</w:t>
            </w:r>
            <w:proofErr w:type="spellEnd"/>
            <w:r w:rsidRPr="00FA22F8">
              <w:rPr>
                <w:color w:val="auto"/>
              </w:rPr>
              <w:t>.</w:t>
            </w:r>
          </w:p>
        </w:tc>
        <w:tc>
          <w:tcPr>
            <w:tcW w:w="2341" w:type="dxa"/>
            <w:vMerge w:val="restart"/>
            <w:tcBorders>
              <w:top w:val="single" w:sz="4" w:space="0" w:color="808080"/>
              <w:left w:val="single" w:sz="4" w:space="0" w:color="808080"/>
              <w:right w:val="single" w:sz="4" w:space="0" w:color="808080"/>
            </w:tcBorders>
            <w:shd w:val="clear" w:color="auto" w:fill="FFFFFF" w:themeFill="background1"/>
            <w:vAlign w:val="center"/>
          </w:tcPr>
          <w:p w14:paraId="7903AE5F" w14:textId="77777777" w:rsidR="0099538B" w:rsidRPr="00FA22F8" w:rsidRDefault="0099538B" w:rsidP="0099538B">
            <w:pPr>
              <w:pStyle w:val="Tablecontent"/>
              <w:keepNext/>
              <w:spacing w:after="60"/>
              <w:rPr>
                <w:color w:val="auto"/>
              </w:rPr>
            </w:pPr>
            <w:r w:rsidRPr="00FA22F8">
              <w:rPr>
                <w:color w:val="auto"/>
              </w:rPr>
              <w:t>One and only one of these fields must be supplied.</w:t>
            </w:r>
          </w:p>
        </w:tc>
      </w:tr>
      <w:tr w:rsidR="0099538B" w:rsidRPr="00906E8B" w14:paraId="497D0C39"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C9684EC" w14:textId="77777777" w:rsidR="0099538B" w:rsidRPr="00FA22F8" w:rsidRDefault="0099538B" w:rsidP="003C459A">
            <w:pPr>
              <w:pStyle w:val="Tablecontent"/>
              <w:rPr>
                <w:color w:val="auto"/>
              </w:rPr>
            </w:pPr>
            <w:proofErr w:type="spellStart"/>
            <w:r w:rsidRPr="00FA22F8">
              <w:rPr>
                <w:color w:val="auto"/>
              </w:rPr>
              <w:t>user_id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7610D4" w14:textId="77777777" w:rsidR="0099538B" w:rsidRPr="00FA22F8" w:rsidRDefault="0099538B"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70463F" w14:textId="77777777" w:rsidR="0099538B" w:rsidRPr="00FA22F8" w:rsidRDefault="0099538B"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439F52" w14:textId="77777777" w:rsidR="0099538B" w:rsidRPr="00FA22F8" w:rsidRDefault="0099538B"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441515" w14:textId="3A16FFF2" w:rsidR="0099538B" w:rsidRPr="00FA22F8" w:rsidRDefault="0099538B" w:rsidP="003C459A">
            <w:pPr>
              <w:pStyle w:val="Tablecontent"/>
              <w:rPr>
                <w:color w:val="auto"/>
              </w:rPr>
            </w:pPr>
            <w:proofErr w:type="gramStart"/>
            <w:r w:rsidRPr="00FA22F8">
              <w:rPr>
                <w:color w:val="auto"/>
              </w:rPr>
              <w:t>Integer</w:t>
            </w:r>
            <w:r w:rsidR="00620A92">
              <w:rPr>
                <w:color w:val="auto"/>
              </w:rPr>
              <w:t>(</w:t>
            </w:r>
            <w:proofErr w:type="gramEnd"/>
            <w:r w:rsidR="00620A92">
              <w:rPr>
                <w:color w:val="auto"/>
              </w:rPr>
              <w:t>64)</w:t>
            </w:r>
          </w:p>
        </w:tc>
        <w:tc>
          <w:tcPr>
            <w:tcW w:w="251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E9B00D" w14:textId="77777777" w:rsidR="0099538B" w:rsidRPr="00FA22F8" w:rsidRDefault="0099538B" w:rsidP="0099538B">
            <w:pPr>
              <w:pStyle w:val="Tablecontent"/>
              <w:keepNext/>
              <w:spacing w:after="60"/>
              <w:rPr>
                <w:color w:val="auto"/>
              </w:rPr>
            </w:pPr>
            <w:r w:rsidRPr="00FA22F8">
              <w:rPr>
                <w:color w:val="auto"/>
              </w:rPr>
              <w:t>Unique identifier of a user.</w:t>
            </w:r>
          </w:p>
        </w:tc>
        <w:tc>
          <w:tcPr>
            <w:tcW w:w="2341" w:type="dxa"/>
            <w:vMerge/>
            <w:tcBorders>
              <w:left w:val="single" w:sz="4" w:space="0" w:color="808080"/>
              <w:right w:val="single" w:sz="4" w:space="0" w:color="808080"/>
            </w:tcBorders>
            <w:shd w:val="clear" w:color="auto" w:fill="FFFFFF" w:themeFill="background1"/>
          </w:tcPr>
          <w:p w14:paraId="2E13D271" w14:textId="77777777" w:rsidR="0099538B" w:rsidRPr="00FA22F8" w:rsidRDefault="0099538B" w:rsidP="0099538B">
            <w:pPr>
              <w:pStyle w:val="Tablecontent"/>
              <w:keepNext/>
              <w:spacing w:after="60"/>
              <w:rPr>
                <w:color w:val="auto"/>
              </w:rPr>
            </w:pPr>
          </w:p>
        </w:tc>
      </w:tr>
      <w:tr w:rsidR="0099538B" w:rsidRPr="00906E8B" w14:paraId="24FA2C09" w14:textId="77777777" w:rsidTr="00902788">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9BE5A0" w14:textId="3D7E54BD" w:rsidR="0099538B" w:rsidRPr="00FA22F8" w:rsidRDefault="00850E1D" w:rsidP="003C459A">
            <w:pPr>
              <w:pStyle w:val="Tablecontent"/>
              <w:rPr>
                <w:color w:val="auto"/>
              </w:rPr>
            </w:pPr>
            <w:proofErr w:type="spellStart"/>
            <w:r w:rsidRPr="00850E1D">
              <w:rPr>
                <w:color w:val="auto"/>
              </w:rPr>
              <w:lastRenderedPageBreak/>
              <w:t>order_modification_type</w:t>
            </w:r>
            <w:proofErr w:type="spellEnd"/>
            <w:r w:rsidRPr="00850E1D" w:rsidDel="00850E1D">
              <w:rPr>
                <w:color w:val="auto"/>
              </w:rPr>
              <w:t xml:space="preserve"> </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C4D803" w14:textId="77777777" w:rsidR="0099538B" w:rsidRPr="00FA22F8" w:rsidRDefault="0099538B"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9F96FF" w14:textId="77777777" w:rsidR="0099538B" w:rsidRPr="00FA22F8" w:rsidRDefault="0099538B"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709F69" w14:textId="77777777" w:rsidR="0099538B" w:rsidRPr="00FA22F8" w:rsidRDefault="0099538B"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A052C4" w14:textId="77777777" w:rsidR="0099538B" w:rsidRPr="00FA22F8" w:rsidRDefault="0099538B" w:rsidP="003C459A">
            <w:pPr>
              <w:pStyle w:val="Tablecontent"/>
              <w:rPr>
                <w:color w:val="auto"/>
              </w:rPr>
            </w:pPr>
            <w:r w:rsidRPr="00FA22F8">
              <w:rPr>
                <w:color w:val="auto"/>
              </w:rPr>
              <w:t>Enum</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93F7F4" w14:textId="77777777" w:rsidR="0099538B" w:rsidRPr="00FA22F8" w:rsidRDefault="0099538B" w:rsidP="0099538B">
            <w:pPr>
              <w:pStyle w:val="Tablecontent"/>
              <w:keepNext/>
              <w:keepLines/>
              <w:spacing w:after="60"/>
              <w:rPr>
                <w:color w:val="auto"/>
              </w:rPr>
            </w:pPr>
            <w:r w:rsidRPr="00FA22F8">
              <w:rPr>
                <w:color w:val="auto"/>
              </w:rPr>
              <w:t>Modification type for the orders:</w:t>
            </w:r>
          </w:p>
          <w:p w14:paraId="1AC9D7B2" w14:textId="77777777" w:rsidR="0099538B" w:rsidRPr="00FA22F8" w:rsidRDefault="0099538B" w:rsidP="0099538B">
            <w:pPr>
              <w:pStyle w:val="Tablecontent"/>
              <w:keepNext/>
              <w:keepLines/>
              <w:spacing w:after="60"/>
              <w:rPr>
                <w:color w:val="auto"/>
              </w:rPr>
            </w:pPr>
            <w:r w:rsidRPr="00FA22F8">
              <w:rPr>
                <w:b/>
                <w:color w:val="auto"/>
              </w:rPr>
              <w:t>“</w:t>
            </w:r>
            <w:r w:rsidRPr="00FA22F8">
              <w:rPr>
                <w:b/>
              </w:rPr>
              <w:t>MODIFY_ORDER_ALL_TYPE_</w:t>
            </w:r>
            <w:r w:rsidRPr="00FA22F8">
              <w:rPr>
                <w:b/>
                <w:color w:val="auto"/>
              </w:rPr>
              <w:t>ACTI”</w:t>
            </w:r>
            <w:r w:rsidRPr="00FA22F8">
              <w:rPr>
                <w:color w:val="auto"/>
              </w:rPr>
              <w:t xml:space="preserve">: Activate all orders. Already active orders are ignored. </w:t>
            </w:r>
          </w:p>
          <w:p w14:paraId="4C6484CE" w14:textId="77777777" w:rsidR="0099538B" w:rsidRPr="00FA22F8" w:rsidRDefault="0099538B" w:rsidP="0099538B">
            <w:pPr>
              <w:pStyle w:val="Tablecontent"/>
              <w:keepNext/>
              <w:keepLines/>
              <w:spacing w:after="60"/>
              <w:rPr>
                <w:color w:val="auto"/>
              </w:rPr>
            </w:pPr>
            <w:r w:rsidRPr="00FA22F8">
              <w:rPr>
                <w:b/>
                <w:color w:val="auto"/>
              </w:rPr>
              <w:t>“</w:t>
            </w:r>
            <w:r w:rsidRPr="00FA22F8">
              <w:rPr>
                <w:b/>
              </w:rPr>
              <w:t>MODIFY_ORDER_ALL_TYPE_</w:t>
            </w:r>
            <w:r w:rsidRPr="00FA22F8">
              <w:rPr>
                <w:b/>
                <w:color w:val="auto"/>
              </w:rPr>
              <w:t>_HIBE”</w:t>
            </w:r>
            <w:r w:rsidRPr="00FA22F8">
              <w:rPr>
                <w:color w:val="auto"/>
              </w:rPr>
              <w:t>: Deactivates (hibernates) all orders. Hibernated orders are removed from the order book but are still available for modification or activation in the own orders list.</w:t>
            </w:r>
          </w:p>
          <w:p w14:paraId="4747B511" w14:textId="77777777" w:rsidR="0099538B" w:rsidRPr="00FA22F8" w:rsidRDefault="0099538B" w:rsidP="0099538B">
            <w:pPr>
              <w:pStyle w:val="Tablecontent"/>
              <w:keepNext/>
              <w:spacing w:after="60"/>
              <w:rPr>
                <w:color w:val="auto"/>
              </w:rPr>
            </w:pPr>
            <w:r w:rsidRPr="00FA22F8">
              <w:rPr>
                <w:b/>
                <w:color w:val="auto"/>
              </w:rPr>
              <w:t>“</w:t>
            </w:r>
            <w:r w:rsidRPr="00FA22F8">
              <w:rPr>
                <w:b/>
              </w:rPr>
              <w:t>MODIFY_ORDER_ALL_TYPE_</w:t>
            </w:r>
            <w:r w:rsidRPr="00FA22F8">
              <w:rPr>
                <w:b/>
                <w:color w:val="auto"/>
              </w:rPr>
              <w:t>DELE”</w:t>
            </w:r>
            <w:r w:rsidRPr="00FA22F8">
              <w:rPr>
                <w:color w:val="auto"/>
              </w:rPr>
              <w:t>: Deletes all orders.</w:t>
            </w:r>
          </w:p>
        </w:tc>
      </w:tr>
      <w:tr w:rsidR="0099538B" w:rsidRPr="00906E8B" w14:paraId="5DE06517"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72188D" w14:textId="77777777" w:rsidR="0099538B" w:rsidRPr="00FA22F8" w:rsidRDefault="0099538B" w:rsidP="003C459A">
            <w:pPr>
              <w:pStyle w:val="Tablecontent"/>
              <w:rPr>
                <w:color w:val="auto"/>
              </w:rPr>
            </w:pPr>
            <w:r w:rsidRPr="00FA22F8">
              <w:rPr>
                <w:color w:val="auto"/>
              </w:rPr>
              <w:t>contracts</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24D8AD" w14:textId="77777777" w:rsidR="0099538B" w:rsidRPr="00FA22F8" w:rsidRDefault="0099538B"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7993DA4" w14:textId="77777777" w:rsidR="0099538B" w:rsidRPr="00FA22F8" w:rsidRDefault="0099538B"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DE796B" w14:textId="77777777" w:rsidR="0099538B" w:rsidRPr="00FA22F8" w:rsidRDefault="0099538B" w:rsidP="003C459A">
            <w:pPr>
              <w:pStyle w:val="Tablecontent"/>
              <w:rPr>
                <w:color w:val="auto"/>
              </w:rPr>
            </w:pPr>
            <w:r w:rsidRPr="00FA22F8">
              <w:rPr>
                <w:color w:val="auto"/>
              </w:rPr>
              <w:t>0..</w:t>
            </w:r>
            <w:r w:rsidRPr="00FA22F8">
              <w:rPr>
                <w:color w:val="auto"/>
              </w:rPr>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E4EA98" w14:textId="77777777" w:rsidR="0099538B" w:rsidRPr="00FA22F8" w:rsidRDefault="0099538B" w:rsidP="003C459A">
            <w:pPr>
              <w:pStyle w:val="Tablecontent"/>
              <w:rPr>
                <w:color w:val="auto"/>
              </w:rPr>
            </w:pPr>
            <w:r w:rsidRPr="00FA22F8">
              <w:rPr>
                <w:color w:val="auto"/>
              </w:rPr>
              <w:t>String</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2089246" w14:textId="77777777" w:rsidR="0099538B" w:rsidRPr="00FA22F8" w:rsidRDefault="0099538B" w:rsidP="00C032FA">
            <w:pPr>
              <w:pStyle w:val="Tablecontent"/>
              <w:keepNext/>
              <w:spacing w:after="60"/>
              <w:rPr>
                <w:color w:val="auto"/>
              </w:rPr>
            </w:pPr>
            <w:r w:rsidRPr="00FA22F8">
              <w:rPr>
                <w:color w:val="auto"/>
              </w:rPr>
              <w:t>List of contract codes (long name). If no contract code is given, the own orders for all contracts assigned to the specified participant or user are changed.</w:t>
            </w:r>
          </w:p>
        </w:tc>
      </w:tr>
    </w:tbl>
    <w:p w14:paraId="572741DD" w14:textId="6E945C1E" w:rsidR="0099538B" w:rsidRPr="00FA22F8" w:rsidRDefault="00C032FA" w:rsidP="00C032FA">
      <w:pPr>
        <w:pStyle w:val="Caption1"/>
        <w:rPr>
          <w:lang w:val="en-US"/>
        </w:rPr>
      </w:pPr>
      <w:bookmarkStart w:id="410" w:name="_Toc228801763"/>
      <w:bookmarkStart w:id="411" w:name="_Toc188429269"/>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15</w:t>
      </w:r>
      <w:r w:rsidRPr="00FA22F8">
        <w:rPr>
          <w:lang w:val="en-US"/>
        </w:rPr>
        <w:fldChar w:fldCharType="end"/>
      </w:r>
      <w:r w:rsidRPr="00FA22F8">
        <w:rPr>
          <w:lang w:val="en-US"/>
        </w:rPr>
        <w:t xml:space="preserve"> - Modify all orders request message structure</w:t>
      </w:r>
      <w:bookmarkEnd w:id="410"/>
    </w:p>
    <w:p w14:paraId="199A7A30" w14:textId="77777777" w:rsidR="008A401D" w:rsidRPr="00FA22F8" w:rsidRDefault="008A401D" w:rsidP="0099538B">
      <w:pPr>
        <w:spacing w:after="0"/>
        <w:rPr>
          <w:lang w:val="en-US"/>
        </w:rPr>
      </w:pPr>
      <w:bookmarkStart w:id="412" w:name="_Toc317614342"/>
      <w:bookmarkStart w:id="413" w:name="_Toc317614436"/>
      <w:bookmarkStart w:id="414" w:name="_Toc377478531"/>
      <w:bookmarkStart w:id="415" w:name="_Toc378091553"/>
      <w:bookmarkStart w:id="416" w:name="_Toc378239956"/>
      <w:bookmarkStart w:id="417" w:name="_Toc377478532"/>
      <w:bookmarkStart w:id="418" w:name="_Toc378091554"/>
      <w:bookmarkStart w:id="419" w:name="_Toc378239957"/>
      <w:bookmarkStart w:id="420" w:name="_Toc317614439"/>
      <w:bookmarkStart w:id="421" w:name="_Toc412542525"/>
      <w:bookmarkStart w:id="422" w:name="_Toc418165594"/>
      <w:bookmarkStart w:id="423" w:name="_Toc419206632"/>
      <w:bookmarkStart w:id="424" w:name="_Toc419212640"/>
      <w:bookmarkEnd w:id="411"/>
      <w:bookmarkEnd w:id="412"/>
      <w:bookmarkEnd w:id="413"/>
      <w:bookmarkEnd w:id="414"/>
      <w:bookmarkEnd w:id="415"/>
      <w:bookmarkEnd w:id="416"/>
      <w:bookmarkEnd w:id="417"/>
      <w:bookmarkEnd w:id="418"/>
      <w:bookmarkEnd w:id="419"/>
    </w:p>
    <w:p w14:paraId="08FDAC24" w14:textId="5DCDAA6A" w:rsidR="008A401D" w:rsidRPr="00C6141A" w:rsidRDefault="004C511D" w:rsidP="008A401D">
      <w:pPr>
        <w:pStyle w:val="Nadpis3"/>
        <w:numPr>
          <w:ilvl w:val="2"/>
          <w:numId w:val="2"/>
        </w:numPr>
        <w:tabs>
          <w:tab w:val="clear" w:pos="720"/>
          <w:tab w:val="num" w:pos="0"/>
        </w:tabs>
        <w:ind w:left="0" w:firstLine="0"/>
      </w:pPr>
      <w:bookmarkStart w:id="425" w:name="_Toc228801729"/>
      <w:bookmarkEnd w:id="420"/>
      <w:bookmarkEnd w:id="421"/>
      <w:bookmarkEnd w:id="422"/>
      <w:bookmarkEnd w:id="423"/>
      <w:bookmarkEnd w:id="424"/>
      <w:r w:rsidRPr="00071F51">
        <w:t xml:space="preserve">Market </w:t>
      </w:r>
      <w:proofErr w:type="spellStart"/>
      <w:r w:rsidRPr="00071F51">
        <w:t>information</w:t>
      </w:r>
      <w:bookmarkEnd w:id="425"/>
      <w:proofErr w:type="spellEnd"/>
    </w:p>
    <w:p w14:paraId="06C191A3" w14:textId="3285AB41" w:rsidR="008A401D" w:rsidRPr="00784E60" w:rsidRDefault="008A401D" w:rsidP="005710ED">
      <w:pPr>
        <w:pStyle w:val="Nadpis4"/>
      </w:pPr>
      <w:bookmarkStart w:id="426" w:name="_Ref317162608"/>
      <w:bookmarkStart w:id="427" w:name="_Ref317162616"/>
      <w:bookmarkStart w:id="428" w:name="_Toc317614441"/>
      <w:bookmarkStart w:id="429" w:name="_Toc412542527"/>
      <w:bookmarkStart w:id="430" w:name="_Toc203997560"/>
      <w:r w:rsidRPr="00784E60">
        <w:t>Public Order Books Request (</w:t>
      </w:r>
      <w:proofErr w:type="spellStart"/>
      <w:r w:rsidRPr="00784E60">
        <w:t>P</w:t>
      </w:r>
      <w:r w:rsidR="00472053" w:rsidRPr="00784E60">
        <w:t>u</w:t>
      </w:r>
      <w:r w:rsidRPr="00784E60">
        <w:t>bl</w:t>
      </w:r>
      <w:r w:rsidR="00472053" w:rsidRPr="00784E60">
        <w:t>i</w:t>
      </w:r>
      <w:r w:rsidRPr="00784E60">
        <w:t>cOrd</w:t>
      </w:r>
      <w:r w:rsidR="00B1166C">
        <w:t>e</w:t>
      </w:r>
      <w:r w:rsidRPr="00784E60">
        <w:t>rBooksReq</w:t>
      </w:r>
      <w:proofErr w:type="spellEnd"/>
      <w:r w:rsidRPr="00784E60">
        <w:t>)</w:t>
      </w:r>
      <w:bookmarkEnd w:id="426"/>
      <w:bookmarkEnd w:id="427"/>
      <w:bookmarkEnd w:id="428"/>
      <w:bookmarkEnd w:id="429"/>
      <w:bookmarkEnd w:id="430"/>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5DB6E4A1"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AFCC24D" w14:textId="56E51404" w:rsidR="008A401D" w:rsidRPr="00FA22F8" w:rsidRDefault="00472053" w:rsidP="00D05187">
            <w:pPr>
              <w:pStyle w:val="Table-Header"/>
              <w:spacing w:before="0" w:after="0"/>
              <w:jc w:val="left"/>
            </w:pPr>
            <w:proofErr w:type="spellStart"/>
            <w:r w:rsidRPr="00FA22F8">
              <w:rPr>
                <w:szCs w:val="22"/>
              </w:rPr>
              <w:t>PublicOrderBooksRe</w:t>
            </w:r>
            <w:r w:rsidR="0084115D" w:rsidRPr="00FA22F8">
              <w:rPr>
                <w:szCs w:val="22"/>
              </w:rPr>
              <w:t>q</w:t>
            </w:r>
            <w:proofErr w:type="spellEnd"/>
          </w:p>
        </w:tc>
      </w:tr>
      <w:tr w:rsidR="008A401D" w:rsidRPr="00906E8B" w14:paraId="469A931D" w14:textId="77777777" w:rsidTr="00472053">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6DDA77"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62E93D" w14:textId="77777777" w:rsidR="008A401D" w:rsidRPr="00FA22F8" w:rsidRDefault="008A401D" w:rsidP="00D05187">
            <w:pPr>
              <w:pStyle w:val="Tablecontent"/>
            </w:pPr>
            <w:r w:rsidRPr="00FA22F8">
              <w:rPr>
                <w:szCs w:val="22"/>
              </w:rPr>
              <w:t>Inquiry Request</w:t>
            </w:r>
          </w:p>
        </w:tc>
      </w:tr>
      <w:tr w:rsidR="008A401D" w:rsidRPr="00906E8B" w14:paraId="2457FF9E" w14:textId="77777777" w:rsidTr="00472053">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0AA417"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A45D70E" w14:textId="77777777" w:rsidR="008A401D" w:rsidRPr="00FA22F8" w:rsidRDefault="008A401D" w:rsidP="00D05187">
            <w:pPr>
              <w:pStyle w:val="Tablecontent"/>
              <w:rPr>
                <w:szCs w:val="22"/>
              </w:rPr>
            </w:pPr>
            <w:r w:rsidRPr="00FA22F8">
              <w:rPr>
                <w:szCs w:val="22"/>
              </w:rPr>
              <w:t>&lt;All&gt;</w:t>
            </w:r>
          </w:p>
        </w:tc>
      </w:tr>
      <w:tr w:rsidR="008A401D" w:rsidRPr="00906E8B" w14:paraId="772DD27F" w14:textId="77777777" w:rsidTr="00472053">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F60778"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8973D7"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076296E4" w14:textId="77777777" w:rsidTr="00A90D42">
        <w:trPr>
          <w:trHeight w:val="4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F158B6"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E4FA49" w14:textId="18AB26E9" w:rsidR="008A401D" w:rsidRPr="00FA22F8" w:rsidRDefault="00A90D42" w:rsidP="00D05187">
            <w:pPr>
              <w:pStyle w:val="Tablecontent"/>
              <w:rPr>
                <w:rFonts w:ascii="Courier New" w:hAnsi="Courier New" w:cs="Courier New"/>
              </w:rPr>
            </w:pPr>
            <w:r w:rsidRPr="00FA22F8">
              <w:rPr>
                <w:szCs w:val="22"/>
              </w:rPr>
              <w:t>2/20</w:t>
            </w:r>
          </w:p>
        </w:tc>
      </w:tr>
    </w:tbl>
    <w:p w14:paraId="7785E6C8" w14:textId="77777777" w:rsidR="00472053" w:rsidRPr="00FA22F8" w:rsidRDefault="00472053" w:rsidP="00472053">
      <w:pPr>
        <w:spacing w:after="0"/>
        <w:rPr>
          <w:lang w:val="en-US"/>
        </w:rPr>
      </w:pPr>
    </w:p>
    <w:p w14:paraId="19735F28" w14:textId="77777777" w:rsidR="004C511D" w:rsidRPr="00782DE7" w:rsidRDefault="004C511D" w:rsidP="004C511D">
      <w:r>
        <w:t xml:space="preserve">A public </w:t>
      </w:r>
      <w:proofErr w:type="spellStart"/>
      <w:r>
        <w:t>order</w:t>
      </w:r>
      <w:proofErr w:type="spellEnd"/>
      <w:r>
        <w:t xml:space="preserve"> </w:t>
      </w:r>
      <w:proofErr w:type="spellStart"/>
      <w:r>
        <w:t>book</w:t>
      </w:r>
      <w:proofErr w:type="spellEnd"/>
      <w:r>
        <w:t xml:space="preserve"> </w:t>
      </w:r>
      <w:proofErr w:type="spellStart"/>
      <w:r>
        <w:t>request</w:t>
      </w:r>
      <w:proofErr w:type="spellEnd"/>
      <w:r>
        <w:t xml:space="preserve"> </w:t>
      </w:r>
      <w:proofErr w:type="spellStart"/>
      <w:r>
        <w:t>for</w:t>
      </w:r>
      <w:proofErr w:type="spellEnd"/>
      <w:r>
        <w:t xml:space="preserve"> </w:t>
      </w:r>
      <w:proofErr w:type="spellStart"/>
      <w:r>
        <w:t>the</w:t>
      </w:r>
      <w:proofErr w:type="spellEnd"/>
      <w:r>
        <w:t xml:space="preserve"> </w:t>
      </w:r>
      <w:proofErr w:type="spellStart"/>
      <w:r>
        <w:t>specified</w:t>
      </w:r>
      <w:proofErr w:type="spellEnd"/>
      <w:r>
        <w:t xml:space="preserve"> </w:t>
      </w:r>
      <w:proofErr w:type="spellStart"/>
      <w:r>
        <w:t>contract</w:t>
      </w:r>
      <w:proofErr w:type="spellEnd"/>
      <w:r>
        <w:t>.</w:t>
      </w:r>
      <w:r w:rsidRPr="00782DE7">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3"/>
        <w:gridCol w:w="391"/>
        <w:gridCol w:w="8"/>
        <w:gridCol w:w="26"/>
        <w:gridCol w:w="391"/>
        <w:gridCol w:w="851"/>
        <w:gridCol w:w="4852"/>
      </w:tblGrid>
      <w:tr w:rsidR="00472053" w:rsidRPr="00906E8B" w14:paraId="4B69C3C3" w14:textId="77777777" w:rsidTr="00472053">
        <w:trPr>
          <w:cantSplit/>
          <w:trHeight w:val="287"/>
          <w:tblHeader/>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00E5CE1" w14:textId="77777777" w:rsidR="00472053" w:rsidRPr="00FA22F8" w:rsidRDefault="00472053" w:rsidP="003C459A">
            <w:pPr>
              <w:pStyle w:val="Table-Header"/>
              <w:keepNext/>
            </w:pPr>
            <w:r w:rsidRPr="00FA22F8">
              <w:t>Message/Field</w:t>
            </w:r>
          </w:p>
        </w:tc>
        <w:tc>
          <w:tcPr>
            <w:tcW w:w="74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520E0704" w14:textId="77777777" w:rsidR="00472053" w:rsidRPr="00FA22F8" w:rsidRDefault="00472053" w:rsidP="003C459A">
            <w:pPr>
              <w:pStyle w:val="Table-Header"/>
              <w:keepNext/>
            </w:pPr>
            <w:r w:rsidRPr="00FA22F8">
              <w:t>Type</w:t>
            </w:r>
          </w:p>
        </w:tc>
        <w:tc>
          <w:tcPr>
            <w:tcW w:w="39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F301824" w14:textId="77777777" w:rsidR="00472053" w:rsidRPr="00FA22F8" w:rsidRDefault="00472053" w:rsidP="003C459A">
            <w:pPr>
              <w:pStyle w:val="Table-Header"/>
              <w:keepNext/>
            </w:pPr>
            <w:r w:rsidRPr="00FA22F8">
              <w:t>m/o</w:t>
            </w:r>
          </w:p>
        </w:tc>
        <w:tc>
          <w:tcPr>
            <w:tcW w:w="425"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31B084C" w14:textId="77777777" w:rsidR="00472053" w:rsidRPr="00FA22F8" w:rsidRDefault="00472053" w:rsidP="003C459A">
            <w:pPr>
              <w:pStyle w:val="Table-Header"/>
              <w:keepNext/>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F1A491D" w14:textId="77777777" w:rsidR="00472053" w:rsidRPr="00FA22F8" w:rsidRDefault="00472053" w:rsidP="003C459A">
            <w:pPr>
              <w:pStyle w:val="Table-Header"/>
              <w:keepNext/>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E73C0F7" w14:textId="77777777" w:rsidR="00472053" w:rsidRPr="00FA22F8" w:rsidRDefault="00472053" w:rsidP="003C459A">
            <w:pPr>
              <w:pStyle w:val="Table-Header"/>
              <w:keepNext/>
            </w:pPr>
            <w:r w:rsidRPr="00FA22F8">
              <w:t>Short description</w:t>
            </w:r>
          </w:p>
        </w:tc>
      </w:tr>
      <w:tr w:rsidR="00472053" w:rsidRPr="00906E8B" w14:paraId="5ABF3421"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0E93920" w14:textId="77777777" w:rsidR="00472053" w:rsidRPr="00FA22F8" w:rsidRDefault="00472053" w:rsidP="003C459A">
            <w:pPr>
              <w:pStyle w:val="Tablecontent"/>
              <w:keepNext/>
              <w:rPr>
                <w:b/>
                <w:szCs w:val="22"/>
              </w:rPr>
            </w:pPr>
            <w:proofErr w:type="spellStart"/>
            <w:r w:rsidRPr="00FA22F8">
              <w:rPr>
                <w:b/>
                <w:szCs w:val="22"/>
              </w:rPr>
              <w:t>PublicOrderBooksReq</w:t>
            </w:r>
            <w:proofErr w:type="spellEnd"/>
          </w:p>
        </w:tc>
        <w:tc>
          <w:tcPr>
            <w:tcW w:w="74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4E415452" w14:textId="77777777" w:rsidR="00472053" w:rsidRPr="00FA22F8" w:rsidRDefault="00472053" w:rsidP="003C459A">
            <w:pPr>
              <w:pStyle w:val="Tablecontent"/>
              <w:keepNext/>
              <w:jc w:val="center"/>
            </w:pPr>
            <w:r w:rsidRPr="00FA22F8">
              <w:t>MSG</w:t>
            </w:r>
          </w:p>
        </w:tc>
        <w:tc>
          <w:tcPr>
            <w:tcW w:w="39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B4CA382" w14:textId="77777777" w:rsidR="00472053" w:rsidRPr="00FA22F8" w:rsidRDefault="00472053" w:rsidP="003C459A">
            <w:pPr>
              <w:pStyle w:val="Tablecontent"/>
              <w:keepNext/>
              <w:jc w:val="center"/>
            </w:pPr>
          </w:p>
        </w:tc>
        <w:tc>
          <w:tcPr>
            <w:tcW w:w="425"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6298447" w14:textId="77777777" w:rsidR="00472053" w:rsidRPr="00FA22F8" w:rsidRDefault="00472053" w:rsidP="003C459A">
            <w:pPr>
              <w:pStyle w:val="Tablecontent"/>
              <w:keepNex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C4474D" w14:textId="77777777" w:rsidR="00472053" w:rsidRPr="00FA22F8" w:rsidRDefault="00472053" w:rsidP="003C459A">
            <w:pPr>
              <w:pStyle w:val="Tablecontent"/>
              <w:keepNext/>
              <w:rPr>
                <w:i/>
              </w:rPr>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1F00E97" w14:textId="77777777" w:rsidR="00472053" w:rsidRPr="00FA22F8" w:rsidRDefault="00472053" w:rsidP="003C459A">
            <w:pPr>
              <w:pStyle w:val="Tablecontent"/>
              <w:keepNext/>
              <w:rPr>
                <w:szCs w:val="22"/>
              </w:rPr>
            </w:pPr>
          </w:p>
        </w:tc>
      </w:tr>
      <w:tr w:rsidR="00472053" w:rsidRPr="00906E8B" w14:paraId="5483054B"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0E31834" w14:textId="77777777" w:rsidR="00472053" w:rsidRPr="00FA22F8" w:rsidRDefault="00472053" w:rsidP="003C459A">
            <w:pPr>
              <w:pStyle w:val="Tablecontent"/>
              <w:keepNext/>
              <w:rPr>
                <w:b/>
                <w:szCs w:val="22"/>
              </w:rPr>
            </w:pPr>
            <w:proofErr w:type="spellStart"/>
            <w:r w:rsidRPr="00FA22F8">
              <w:rPr>
                <w:b/>
                <w:i/>
                <w:szCs w:val="22"/>
              </w:rPr>
              <w:t>standard_header</w:t>
            </w:r>
            <w:proofErr w:type="spellEnd"/>
          </w:p>
        </w:tc>
        <w:tc>
          <w:tcPr>
            <w:tcW w:w="74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32466C5" w14:textId="77777777" w:rsidR="00472053" w:rsidRPr="00FA22F8" w:rsidRDefault="00472053" w:rsidP="003C459A">
            <w:pPr>
              <w:pStyle w:val="Tablecontent"/>
              <w:keepNext/>
              <w:jc w:val="center"/>
            </w:pPr>
            <w:r w:rsidRPr="00FA22F8">
              <w:rPr>
                <w:i/>
              </w:rPr>
              <w:t>FIELD</w:t>
            </w:r>
          </w:p>
        </w:tc>
        <w:tc>
          <w:tcPr>
            <w:tcW w:w="39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877247" w14:textId="77777777" w:rsidR="00472053" w:rsidRPr="00FA22F8" w:rsidRDefault="00472053" w:rsidP="003C459A">
            <w:pPr>
              <w:pStyle w:val="Tablecontent"/>
              <w:keepNext/>
              <w:jc w:val="center"/>
              <w:rPr>
                <w:i/>
              </w:rPr>
            </w:pPr>
            <w:r w:rsidRPr="00FA22F8">
              <w:rPr>
                <w:i/>
              </w:rPr>
              <w:t>m</w:t>
            </w:r>
          </w:p>
        </w:tc>
        <w:tc>
          <w:tcPr>
            <w:tcW w:w="425"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37D80C" w14:textId="77777777" w:rsidR="00472053" w:rsidRPr="00FA22F8" w:rsidRDefault="00472053"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A681E6D" w14:textId="77777777" w:rsidR="00472053" w:rsidRPr="00FA22F8" w:rsidRDefault="00472053" w:rsidP="003C459A">
            <w:pPr>
              <w:pStyle w:val="Tablecontent"/>
              <w:keepNex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763FBCF" w14:textId="2A325ABD" w:rsidR="00472053" w:rsidRPr="00FA22F8" w:rsidRDefault="00472053"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472053" w:rsidRPr="00906E8B" w14:paraId="1369CD8E"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3BB9B34" w14:textId="77777777" w:rsidR="00472053" w:rsidRPr="00FA22F8" w:rsidRDefault="00472053" w:rsidP="003C459A">
            <w:pPr>
              <w:pStyle w:val="Tablecontent"/>
              <w:rPr>
                <w:color w:val="auto"/>
              </w:rPr>
            </w:pPr>
            <w:proofErr w:type="spellStart"/>
            <w:r w:rsidRPr="00FA22F8">
              <w:rPr>
                <w:color w:val="auto"/>
              </w:rPr>
              <w:t>contract_type</w:t>
            </w:r>
            <w:proofErr w:type="spellEnd"/>
          </w:p>
        </w:tc>
        <w:tc>
          <w:tcPr>
            <w:tcW w:w="74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3E0171" w14:textId="77777777" w:rsidR="00472053" w:rsidRPr="00FA22F8" w:rsidRDefault="00472053" w:rsidP="003C459A">
            <w:pPr>
              <w:pStyle w:val="Tablecontent"/>
              <w:jc w:val="center"/>
              <w:rPr>
                <w:color w:val="auto"/>
              </w:rPr>
            </w:pPr>
            <w:r w:rsidRPr="00FA22F8">
              <w:rPr>
                <w:color w:val="auto"/>
              </w:rPr>
              <w:t>FIELD</w:t>
            </w:r>
          </w:p>
        </w:tc>
        <w:tc>
          <w:tcPr>
            <w:tcW w:w="425" w:type="dxa"/>
            <w:gridSpan w:val="3"/>
            <w:tcBorders>
              <w:top w:val="single" w:sz="4" w:space="0" w:color="808080"/>
              <w:left w:val="single" w:sz="4" w:space="0" w:color="808080"/>
              <w:bottom w:val="single" w:sz="4" w:space="0" w:color="808080"/>
              <w:right w:val="single" w:sz="4" w:space="0" w:color="808080"/>
            </w:tcBorders>
            <w:tcMar>
              <w:left w:w="28" w:type="dxa"/>
              <w:right w:w="28" w:type="dxa"/>
            </w:tcMar>
          </w:tcPr>
          <w:p w14:paraId="68CA26F0" w14:textId="77777777" w:rsidR="00472053" w:rsidRPr="00FA22F8" w:rsidRDefault="00472053" w:rsidP="003C459A">
            <w:pPr>
              <w:pStyle w:val="Tablecontent"/>
              <w:jc w:val="center"/>
              <w:rPr>
                <w:color w:val="auto"/>
              </w:rPr>
            </w:pPr>
            <w:r w:rsidRPr="00FA22F8">
              <w:rPr>
                <w:color w:val="auto"/>
              </w:rPr>
              <w:t>(m)</w:t>
            </w:r>
          </w:p>
        </w:tc>
        <w:tc>
          <w:tcPr>
            <w:tcW w:w="39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44ABB1" w14:textId="77777777" w:rsidR="00472053" w:rsidRPr="00FA22F8" w:rsidRDefault="00472053"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7B6B5C" w14:textId="77777777" w:rsidR="00472053" w:rsidRPr="00FA22F8" w:rsidRDefault="00472053"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8D27BE4" w14:textId="77777777" w:rsidR="00472053" w:rsidRPr="00FA22F8" w:rsidRDefault="00472053" w:rsidP="00472053">
            <w:pPr>
              <w:pStyle w:val="Tablecontent"/>
              <w:keepNext/>
              <w:keepLines/>
              <w:spacing w:after="60"/>
              <w:rPr>
                <w:color w:val="auto"/>
              </w:rPr>
            </w:pPr>
            <w:proofErr w:type="gramStart"/>
            <w:r w:rsidRPr="00FA22F8">
              <w:rPr>
                <w:color w:val="auto"/>
              </w:rPr>
              <w:t>Defines</w:t>
            </w:r>
            <w:proofErr w:type="gramEnd"/>
            <w:r w:rsidRPr="00FA22F8">
              <w:rPr>
                <w:color w:val="auto"/>
              </w:rPr>
              <w:t xml:space="preserve"> which kind of contracts should be retrieved:</w:t>
            </w:r>
          </w:p>
          <w:p w14:paraId="6DE7C100" w14:textId="77777777" w:rsidR="00472053" w:rsidRPr="00FA22F8" w:rsidRDefault="00472053" w:rsidP="00472053">
            <w:pPr>
              <w:pStyle w:val="Tablecontent"/>
              <w:keepNext/>
              <w:keepLines/>
              <w:spacing w:after="60"/>
              <w:rPr>
                <w:color w:val="auto"/>
              </w:rPr>
            </w:pPr>
            <w:r w:rsidRPr="00FA22F8">
              <w:rPr>
                <w:color w:val="auto"/>
              </w:rPr>
              <w:t>Possible values are:</w:t>
            </w:r>
          </w:p>
          <w:p w14:paraId="6EE421C5" w14:textId="77777777" w:rsidR="00472053" w:rsidRPr="00FA22F8" w:rsidRDefault="00472053" w:rsidP="00472053">
            <w:pPr>
              <w:pStyle w:val="Tablecontent"/>
              <w:keepNext/>
              <w:keepLines/>
              <w:spacing w:after="60"/>
              <w:rPr>
                <w:color w:val="auto"/>
              </w:rPr>
            </w:pPr>
            <w:r w:rsidRPr="00FA22F8">
              <w:rPr>
                <w:b/>
                <w:color w:val="auto"/>
              </w:rPr>
              <w:t>“</w:t>
            </w:r>
            <w:r w:rsidRPr="00FA22F8">
              <w:rPr>
                <w:b/>
              </w:rPr>
              <w:t xml:space="preserve">CONTRACT_TYPE_ </w:t>
            </w:r>
            <w:r w:rsidRPr="00FA22F8">
              <w:rPr>
                <w:b/>
                <w:color w:val="auto"/>
              </w:rPr>
              <w:t>ALL”</w:t>
            </w:r>
            <w:r w:rsidRPr="00FA22F8">
              <w:rPr>
                <w:color w:val="auto"/>
              </w:rPr>
              <w:t xml:space="preserve"> – All kind of contracts (pre-defined and user-defined)</w:t>
            </w:r>
          </w:p>
          <w:p w14:paraId="40F07DAD" w14:textId="77777777" w:rsidR="00472053" w:rsidRPr="00FA22F8" w:rsidRDefault="00472053" w:rsidP="00472053">
            <w:pPr>
              <w:pStyle w:val="Tablecontent"/>
              <w:keepNext/>
              <w:keepLines/>
              <w:spacing w:after="60"/>
              <w:rPr>
                <w:color w:val="auto"/>
              </w:rPr>
            </w:pPr>
            <w:r w:rsidRPr="00FA22F8">
              <w:rPr>
                <w:b/>
                <w:color w:val="auto"/>
              </w:rPr>
              <w:t>“</w:t>
            </w:r>
            <w:r w:rsidRPr="00FA22F8">
              <w:rPr>
                <w:b/>
              </w:rPr>
              <w:t xml:space="preserve">CONTRACT_TYPE_ </w:t>
            </w:r>
            <w:r w:rsidRPr="00FA22F8">
              <w:rPr>
                <w:b/>
                <w:color w:val="auto"/>
              </w:rPr>
              <w:t>PDC”</w:t>
            </w:r>
            <w:r w:rsidRPr="00FA22F8">
              <w:rPr>
                <w:color w:val="auto"/>
              </w:rPr>
              <w:t xml:space="preserve"> – Only pre-defined contracts</w:t>
            </w:r>
          </w:p>
          <w:p w14:paraId="65121A1B" w14:textId="77777777" w:rsidR="00472053" w:rsidRPr="00FA22F8" w:rsidRDefault="00472053" w:rsidP="00472053">
            <w:pPr>
              <w:pStyle w:val="Tablecontent"/>
              <w:keepNext/>
              <w:keepLines/>
              <w:spacing w:after="60"/>
              <w:rPr>
                <w:color w:val="auto"/>
              </w:rPr>
            </w:pPr>
            <w:r w:rsidRPr="00FA22F8">
              <w:rPr>
                <w:b/>
                <w:color w:val="auto"/>
              </w:rPr>
              <w:t>“</w:t>
            </w:r>
            <w:r w:rsidRPr="00FA22F8">
              <w:rPr>
                <w:b/>
              </w:rPr>
              <w:t xml:space="preserve">CONTRACT_TYPE_ </w:t>
            </w:r>
            <w:r w:rsidRPr="00FA22F8">
              <w:rPr>
                <w:b/>
                <w:color w:val="auto"/>
              </w:rPr>
              <w:t>UDC”</w:t>
            </w:r>
            <w:r w:rsidRPr="00FA22F8">
              <w:rPr>
                <w:color w:val="auto"/>
              </w:rPr>
              <w:t xml:space="preserve"> – Only user-defined contracts</w:t>
            </w:r>
          </w:p>
          <w:p w14:paraId="028069DC" w14:textId="77777777" w:rsidR="00472053" w:rsidRPr="00FA22F8" w:rsidRDefault="00472053" w:rsidP="00472053">
            <w:pPr>
              <w:pStyle w:val="Tablecontent"/>
              <w:keepNext/>
              <w:spacing w:after="60"/>
              <w:rPr>
                <w:color w:val="auto"/>
              </w:rPr>
            </w:pPr>
            <w:r w:rsidRPr="00FA22F8">
              <w:rPr>
                <w:color w:val="auto"/>
              </w:rPr>
              <w:t>This field is ignored when contracts field is specified.</w:t>
            </w:r>
          </w:p>
        </w:tc>
      </w:tr>
      <w:tr w:rsidR="00472053" w:rsidRPr="00906E8B" w14:paraId="2755FF2E"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FF6FA4" w14:textId="77777777" w:rsidR="00472053" w:rsidRPr="00FA22F8" w:rsidRDefault="00472053" w:rsidP="003C459A">
            <w:pPr>
              <w:pStyle w:val="Tablecontent"/>
            </w:pPr>
            <w:proofErr w:type="spellStart"/>
            <w:r w:rsidRPr="00FA22F8">
              <w:t>product_names</w:t>
            </w:r>
            <w:proofErr w:type="spellEnd"/>
          </w:p>
        </w:tc>
        <w:tc>
          <w:tcPr>
            <w:tcW w:w="743" w:type="dxa"/>
            <w:tcBorders>
              <w:top w:val="single" w:sz="4" w:space="0" w:color="808080"/>
              <w:left w:val="single" w:sz="4" w:space="0" w:color="808080"/>
              <w:bottom w:val="single" w:sz="4" w:space="0" w:color="808080"/>
              <w:right w:val="single" w:sz="4" w:space="0" w:color="808080"/>
            </w:tcBorders>
            <w:shd w:val="clear" w:color="auto" w:fill="FFFFFF"/>
          </w:tcPr>
          <w:p w14:paraId="4E6ADA1E" w14:textId="77777777" w:rsidR="00472053" w:rsidRPr="00FA22F8" w:rsidRDefault="00472053" w:rsidP="003C459A">
            <w:pPr>
              <w:pStyle w:val="Tablecontent"/>
              <w:jc w:val="center"/>
            </w:pPr>
            <w:r w:rsidRPr="00FA22F8">
              <w:rPr>
                <w:color w:val="auto"/>
              </w:rPr>
              <w:t>FIELD</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3E8E2E" w14:textId="77777777" w:rsidR="00472053" w:rsidRPr="00FA22F8" w:rsidRDefault="00472053" w:rsidP="003C459A">
            <w:pPr>
              <w:pStyle w:val="Tablecontent"/>
              <w:jc w:val="center"/>
            </w:pPr>
            <w:r w:rsidRPr="00FA22F8">
              <w:t>(m)</w:t>
            </w:r>
          </w:p>
        </w:tc>
        <w:tc>
          <w:tcPr>
            <w:tcW w:w="417" w:type="dxa"/>
            <w:gridSpan w:val="2"/>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E18063" w14:textId="77777777" w:rsidR="00472053" w:rsidRPr="00FA22F8" w:rsidRDefault="00472053" w:rsidP="003C459A">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C070B3D" w14:textId="77777777" w:rsidR="00472053" w:rsidRPr="00FA22F8" w:rsidRDefault="00472053"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547029E" w14:textId="77777777" w:rsidR="00472053" w:rsidRPr="00FA22F8" w:rsidRDefault="00472053" w:rsidP="00472053">
            <w:pPr>
              <w:pStyle w:val="Tablecontent"/>
              <w:spacing w:after="60"/>
            </w:pPr>
            <w:r w:rsidRPr="00FA22F8">
              <w:t>List of product names. All order books for these products are returned. Delivery area may be specified to filter the result.</w:t>
            </w:r>
          </w:p>
          <w:p w14:paraId="503C50F9" w14:textId="77777777" w:rsidR="00472053" w:rsidRPr="00FA22F8" w:rsidRDefault="00472053" w:rsidP="00472053">
            <w:pPr>
              <w:pStyle w:val="Tablecontent"/>
              <w:keepNext/>
              <w:spacing w:after="60"/>
            </w:pPr>
            <w:r w:rsidRPr="00FA22F8">
              <w:rPr>
                <w:b/>
              </w:rPr>
              <w:t>Please note:</w:t>
            </w:r>
            <w:r w:rsidRPr="00FA22F8">
              <w:t xml:space="preserve"> If no product name is given, at least one contract (see below) must be provided.</w:t>
            </w:r>
          </w:p>
        </w:tc>
      </w:tr>
      <w:tr w:rsidR="00472053" w:rsidRPr="00906E8B" w14:paraId="27664606"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493ABCF" w14:textId="77777777" w:rsidR="00472053" w:rsidRPr="00FA22F8" w:rsidRDefault="00472053" w:rsidP="003C459A">
            <w:pPr>
              <w:pStyle w:val="Tablecontent"/>
            </w:pPr>
            <w:r w:rsidRPr="00FA22F8">
              <w:t>contracts</w:t>
            </w:r>
          </w:p>
        </w:tc>
        <w:tc>
          <w:tcPr>
            <w:tcW w:w="743" w:type="dxa"/>
            <w:tcBorders>
              <w:top w:val="single" w:sz="4" w:space="0" w:color="808080"/>
              <w:left w:val="single" w:sz="4" w:space="0" w:color="808080"/>
              <w:bottom w:val="single" w:sz="4" w:space="0" w:color="808080"/>
              <w:right w:val="single" w:sz="4" w:space="0" w:color="808080"/>
            </w:tcBorders>
            <w:shd w:val="clear" w:color="auto" w:fill="FFFFFF"/>
          </w:tcPr>
          <w:p w14:paraId="5032F45F" w14:textId="77777777" w:rsidR="00472053" w:rsidRPr="00FA22F8" w:rsidRDefault="00472053" w:rsidP="003C459A">
            <w:pPr>
              <w:pStyle w:val="Tablecontent"/>
              <w:jc w:val="center"/>
            </w:pPr>
            <w:r w:rsidRPr="00FA22F8">
              <w:rPr>
                <w:color w:val="auto"/>
              </w:rPr>
              <w:t>FIELD</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DD5C7FD" w14:textId="77777777" w:rsidR="00472053" w:rsidRPr="00FA22F8" w:rsidRDefault="00472053" w:rsidP="003C459A">
            <w:pPr>
              <w:pStyle w:val="Tablecontent"/>
              <w:jc w:val="center"/>
            </w:pPr>
            <w:r w:rsidRPr="00FA22F8">
              <w:t>(m)</w:t>
            </w:r>
          </w:p>
        </w:tc>
        <w:tc>
          <w:tcPr>
            <w:tcW w:w="417" w:type="dxa"/>
            <w:gridSpan w:val="2"/>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D6608D5" w14:textId="77777777" w:rsidR="00472053" w:rsidRPr="00FA22F8" w:rsidRDefault="00472053" w:rsidP="003C459A">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E6D97A3" w14:textId="77777777" w:rsidR="00472053" w:rsidRPr="00FA22F8" w:rsidRDefault="00472053"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D5F3442" w14:textId="77777777" w:rsidR="00472053" w:rsidRPr="00FA22F8" w:rsidRDefault="00472053" w:rsidP="00472053">
            <w:pPr>
              <w:pStyle w:val="Tablecontent"/>
              <w:keepNext/>
              <w:spacing w:after="60"/>
            </w:pPr>
            <w:r w:rsidRPr="00FA22F8">
              <w:t>List of contract codes (long name).</w:t>
            </w:r>
          </w:p>
          <w:p w14:paraId="4864C57B" w14:textId="77777777" w:rsidR="00472053" w:rsidRPr="00FA22F8" w:rsidRDefault="00472053" w:rsidP="00472053">
            <w:pPr>
              <w:pStyle w:val="Tablecontent"/>
              <w:keepNext/>
              <w:spacing w:after="60"/>
            </w:pPr>
            <w:r w:rsidRPr="00FA22F8">
              <w:rPr>
                <w:b/>
              </w:rPr>
              <w:t>Please note:</w:t>
            </w:r>
            <w:r w:rsidRPr="00FA22F8">
              <w:t xml:space="preserve"> If no contract is given, at least one product name (see above) must be provided. If both values are given the contract is taken.</w:t>
            </w:r>
          </w:p>
        </w:tc>
      </w:tr>
      <w:tr w:rsidR="00472053" w:rsidRPr="00906E8B" w14:paraId="3A7BA0D4"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32DAACC" w14:textId="77777777" w:rsidR="00472053" w:rsidRPr="00FA22F8" w:rsidRDefault="00472053" w:rsidP="003C459A">
            <w:pPr>
              <w:pStyle w:val="Tablecontent"/>
            </w:pPr>
            <w:proofErr w:type="spellStart"/>
            <w:r w:rsidRPr="00FA22F8">
              <w:t>delivery_area_ids</w:t>
            </w:r>
            <w:proofErr w:type="spellEnd"/>
          </w:p>
        </w:tc>
        <w:tc>
          <w:tcPr>
            <w:tcW w:w="743" w:type="dxa"/>
            <w:tcBorders>
              <w:top w:val="single" w:sz="4" w:space="0" w:color="808080"/>
              <w:left w:val="single" w:sz="4" w:space="0" w:color="808080"/>
              <w:bottom w:val="single" w:sz="4" w:space="0" w:color="808080"/>
              <w:right w:val="single" w:sz="4" w:space="0" w:color="808080"/>
            </w:tcBorders>
            <w:shd w:val="clear" w:color="auto" w:fill="FFFFFF"/>
          </w:tcPr>
          <w:p w14:paraId="19FE3718" w14:textId="77777777" w:rsidR="00472053" w:rsidRPr="00FA22F8" w:rsidRDefault="00472053" w:rsidP="003C459A">
            <w:pPr>
              <w:pStyle w:val="Tablecontent"/>
              <w:jc w:val="center"/>
            </w:pPr>
            <w:r w:rsidRPr="00FA22F8">
              <w:rPr>
                <w:color w:val="auto"/>
              </w:rPr>
              <w:t>FIELD</w:t>
            </w:r>
          </w:p>
        </w:tc>
        <w:tc>
          <w:tcPr>
            <w:tcW w:w="39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894452C" w14:textId="77777777" w:rsidR="00472053" w:rsidRPr="00FA22F8" w:rsidRDefault="00472053" w:rsidP="003C459A">
            <w:pPr>
              <w:pStyle w:val="Tablecontent"/>
              <w:jc w:val="center"/>
            </w:pPr>
            <w:r w:rsidRPr="00FA22F8">
              <w:t>O</w:t>
            </w:r>
          </w:p>
        </w:tc>
        <w:tc>
          <w:tcPr>
            <w:tcW w:w="425" w:type="dxa"/>
            <w:gridSpan w:val="3"/>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B2E7E53" w14:textId="77777777" w:rsidR="00472053" w:rsidRPr="00FA22F8" w:rsidRDefault="00472053" w:rsidP="003C459A">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1B13215" w14:textId="77777777" w:rsidR="00472053" w:rsidRPr="00FA22F8" w:rsidRDefault="00472053"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5DB3A40" w14:textId="77777777" w:rsidR="00472053" w:rsidRPr="00FA22F8" w:rsidRDefault="00472053" w:rsidP="00093232">
            <w:pPr>
              <w:pStyle w:val="Tablecontent"/>
              <w:keepNext/>
              <w:spacing w:after="60"/>
            </w:pPr>
            <w:r w:rsidRPr="00FA22F8">
              <w:t xml:space="preserve">List of delivery areas for which the order book(s) should be retrieved. </w:t>
            </w:r>
          </w:p>
        </w:tc>
      </w:tr>
    </w:tbl>
    <w:p w14:paraId="32872731" w14:textId="0A4BAB7F" w:rsidR="00093232" w:rsidRPr="00FA22F8" w:rsidRDefault="00093232" w:rsidP="00FA22F8">
      <w:pPr>
        <w:pStyle w:val="Caption1"/>
        <w:rPr>
          <w:lang w:val="en-US"/>
        </w:rPr>
      </w:pPr>
      <w:bookmarkStart w:id="431" w:name="_Toc228801764"/>
      <w:bookmarkStart w:id="432" w:name="_Toc188429271"/>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16</w:t>
      </w:r>
      <w:r w:rsidRPr="00FA22F8">
        <w:rPr>
          <w:lang w:val="en-US"/>
        </w:rPr>
        <w:fldChar w:fldCharType="end"/>
      </w:r>
      <w:r w:rsidRPr="00FA22F8">
        <w:rPr>
          <w:lang w:val="en-US"/>
        </w:rPr>
        <w:t xml:space="preserve"> - Public order books request message structure</w:t>
      </w:r>
      <w:bookmarkEnd w:id="431"/>
    </w:p>
    <w:bookmarkEnd w:id="432"/>
    <w:p w14:paraId="6F8FBEB1" w14:textId="77777777" w:rsidR="00472053" w:rsidRPr="00FA22F8" w:rsidRDefault="00472053" w:rsidP="00922AF5">
      <w:pPr>
        <w:spacing w:after="0"/>
        <w:rPr>
          <w:lang w:val="en-US"/>
        </w:rPr>
      </w:pPr>
    </w:p>
    <w:p w14:paraId="2C6BB1E6" w14:textId="2B08EDBF" w:rsidR="008A401D" w:rsidRPr="00784E60" w:rsidRDefault="008A401D" w:rsidP="005710ED">
      <w:pPr>
        <w:pStyle w:val="Nadpis4"/>
      </w:pPr>
      <w:bookmarkStart w:id="433" w:name="_Ref315946317"/>
      <w:bookmarkStart w:id="434" w:name="_Toc317614442"/>
      <w:bookmarkStart w:id="435" w:name="_Toc412542528"/>
      <w:bookmarkStart w:id="436" w:name="_Toc203997561"/>
      <w:r w:rsidRPr="00784E60">
        <w:t>Public Order Books Response (</w:t>
      </w:r>
      <w:proofErr w:type="spellStart"/>
      <w:r w:rsidRPr="00784E60">
        <w:t>P</w:t>
      </w:r>
      <w:r w:rsidR="00922AF5" w:rsidRPr="00784E60">
        <w:t>u</w:t>
      </w:r>
      <w:r w:rsidRPr="00784E60">
        <w:t>bl</w:t>
      </w:r>
      <w:r w:rsidR="00922AF5" w:rsidRPr="00784E60">
        <w:t>i</w:t>
      </w:r>
      <w:r w:rsidRPr="00784E60">
        <w:t>cOrd</w:t>
      </w:r>
      <w:r w:rsidR="00922AF5" w:rsidRPr="00784E60">
        <w:t>e</w:t>
      </w:r>
      <w:r w:rsidRPr="00784E60">
        <w:t>rBooksResp</w:t>
      </w:r>
      <w:proofErr w:type="spellEnd"/>
      <w:r w:rsidRPr="00784E60">
        <w:t>)</w:t>
      </w:r>
      <w:bookmarkEnd w:id="433"/>
      <w:bookmarkEnd w:id="434"/>
      <w:bookmarkEnd w:id="435"/>
      <w:bookmarkEnd w:id="436"/>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70E3ED80"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A94934E" w14:textId="50755107" w:rsidR="008A401D" w:rsidRPr="00FA22F8" w:rsidRDefault="008479A9" w:rsidP="00D05187">
            <w:pPr>
              <w:pStyle w:val="Table-Header"/>
              <w:spacing w:before="0" w:after="0"/>
              <w:jc w:val="left"/>
            </w:pPr>
            <w:proofErr w:type="spellStart"/>
            <w:r w:rsidRPr="00FA22F8">
              <w:rPr>
                <w:szCs w:val="22"/>
              </w:rPr>
              <w:t>PublicOrderBooksResp</w:t>
            </w:r>
            <w:proofErr w:type="spellEnd"/>
          </w:p>
        </w:tc>
      </w:tr>
      <w:tr w:rsidR="008A401D" w:rsidRPr="00906E8B" w14:paraId="618A9F7D" w14:textId="77777777" w:rsidTr="00922AF5">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1B435B"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F3DDA3" w14:textId="77777777" w:rsidR="008A401D" w:rsidRPr="00FA22F8" w:rsidRDefault="008A401D" w:rsidP="00D05187">
            <w:pPr>
              <w:pStyle w:val="Tablecontent"/>
            </w:pPr>
            <w:r w:rsidRPr="00FA22F8">
              <w:rPr>
                <w:szCs w:val="22"/>
              </w:rPr>
              <w:t>Inquiry Response</w:t>
            </w:r>
          </w:p>
        </w:tc>
      </w:tr>
      <w:tr w:rsidR="008A401D" w:rsidRPr="00906E8B" w14:paraId="77A5EF88" w14:textId="77777777" w:rsidTr="00922AF5">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E156032" w14:textId="77777777" w:rsidR="008A401D" w:rsidRPr="00FA22F8" w:rsidRDefault="008A401D" w:rsidP="00D05187">
            <w:pPr>
              <w:pStyle w:val="Tableconten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5181337" w14:textId="46516AB2" w:rsidR="008A401D" w:rsidRPr="00FA22F8" w:rsidRDefault="008479A9" w:rsidP="00D05187">
            <w:pPr>
              <w:pStyle w:val="Tablecontent"/>
              <w:rPr>
                <w:szCs w:val="22"/>
              </w:rPr>
            </w:pPr>
            <w:proofErr w:type="spellStart"/>
            <w:r w:rsidRPr="00FA22F8">
              <w:rPr>
                <w:szCs w:val="22"/>
              </w:rPr>
              <w:t>PublicOrderBooksReq</w:t>
            </w:r>
            <w:proofErr w:type="spellEnd"/>
            <w:r w:rsidRPr="00FA22F8">
              <w:rPr>
                <w:szCs w:val="22"/>
              </w:rPr>
              <w:t xml:space="preserve"> (sent to the user-generated private response queue</w:t>
            </w:r>
            <w:r w:rsidRPr="00FA22F8">
              <w:rPr>
                <w:rFonts w:ascii="Courier New" w:hAnsi="Courier New" w:cs="Courier New"/>
              </w:rPr>
              <w:t>)</w:t>
            </w:r>
          </w:p>
        </w:tc>
      </w:tr>
      <w:tr w:rsidR="008A401D" w:rsidRPr="00906E8B" w14:paraId="19CB1C15" w14:textId="77777777" w:rsidTr="00922AF5">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E32A58" w14:textId="77777777" w:rsidR="008A401D" w:rsidRPr="00FA22F8" w:rsidRDefault="008A401D" w:rsidP="00D05187">
            <w:pPr>
              <w:pStyle w:val="Tablecontent"/>
            </w:pPr>
            <w:r w:rsidRPr="00FA22F8">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CDC4836" w14:textId="77777777" w:rsidR="008A401D" w:rsidRPr="00FA22F8" w:rsidRDefault="008A401D" w:rsidP="00D05187">
            <w:pPr>
              <w:pStyle w:val="Tablecontent"/>
              <w:rPr>
                <w:szCs w:val="22"/>
              </w:rPr>
            </w:pPr>
            <w:r w:rsidRPr="00FA22F8">
              <w:rPr>
                <w:szCs w:val="22"/>
              </w:rPr>
              <w:t>No</w:t>
            </w:r>
          </w:p>
        </w:tc>
      </w:tr>
      <w:tr w:rsidR="008A401D" w:rsidRPr="00906E8B" w14:paraId="6DE619FB" w14:textId="77777777" w:rsidTr="00922AF5">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0010AA7" w14:textId="77777777" w:rsidR="008A401D" w:rsidRPr="00FA22F8" w:rsidRDefault="008A401D" w:rsidP="00D05187">
            <w:pPr>
              <w:pStyle w:val="Tablecontent"/>
              <w:rPr>
                <w:szCs w:val="22"/>
              </w:rPr>
            </w:pPr>
            <w:r w:rsidRPr="00FA22F8">
              <w:rPr>
                <w:szCs w:val="22"/>
              </w:rPr>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30264E9" w14:textId="77777777" w:rsidR="008A401D" w:rsidRPr="00FA22F8" w:rsidRDefault="008A401D" w:rsidP="00D05187">
            <w:pPr>
              <w:pStyle w:val="Tablecontent"/>
              <w:rPr>
                <w:szCs w:val="22"/>
              </w:rPr>
            </w:pPr>
            <w:r w:rsidRPr="00906E8B">
              <w:rPr>
                <w:rFonts w:ascii="Courier New" w:hAnsi="Courier New" w:cs="Courier New"/>
              </w:rPr>
              <w:t>---</w:t>
            </w:r>
          </w:p>
        </w:tc>
      </w:tr>
      <w:tr w:rsidR="002B165C" w:rsidRPr="00906E8B" w14:paraId="7EFC99D1" w14:textId="77777777" w:rsidTr="00922AF5">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F7F9C22" w14:textId="77777777" w:rsidR="002B165C" w:rsidRPr="00FA22F8" w:rsidRDefault="002B165C" w:rsidP="002B165C">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D959832" w14:textId="4D5769C5" w:rsidR="002B165C" w:rsidRPr="00FA22F8" w:rsidRDefault="002B165C" w:rsidP="002B165C">
            <w:pPr>
              <w:pStyle w:val="Tablecontent"/>
              <w:rPr>
                <w:rFonts w:ascii="Courier New" w:hAnsi="Courier New" w:cs="Courier New"/>
              </w:rPr>
            </w:pPr>
            <w:proofErr w:type="spellStart"/>
            <w:r w:rsidRPr="00FA22F8">
              <w:rPr>
                <w:szCs w:val="22"/>
              </w:rPr>
              <w:t>EmtasGImTsAcc</w:t>
            </w:r>
            <w:proofErr w:type="spellEnd"/>
          </w:p>
        </w:tc>
      </w:tr>
    </w:tbl>
    <w:p w14:paraId="3BA5D718" w14:textId="77777777" w:rsidR="008A401D" w:rsidRPr="00FA22F8" w:rsidRDefault="008A401D" w:rsidP="00922AF5">
      <w:pPr>
        <w:spacing w:after="0"/>
        <w:rPr>
          <w:lang w:val="en-US"/>
        </w:rPr>
      </w:pPr>
    </w:p>
    <w:p w14:paraId="0E01CF2B" w14:textId="42DC6046" w:rsidR="00C63D1D" w:rsidRPr="00782DE7" w:rsidRDefault="00C63D1D" w:rsidP="00C63D1D">
      <w:r>
        <w:t xml:space="preserve">Public </w:t>
      </w:r>
      <w:proofErr w:type="spellStart"/>
      <w:r>
        <w:t>information</w:t>
      </w:r>
      <w:proofErr w:type="spellEnd"/>
      <w:r>
        <w:t xml:space="preserve"> </w:t>
      </w:r>
      <w:proofErr w:type="spellStart"/>
      <w:r>
        <w:t>about</w:t>
      </w:r>
      <w:proofErr w:type="spellEnd"/>
      <w:r>
        <w:t xml:space="preserve"> </w:t>
      </w:r>
      <w:proofErr w:type="spellStart"/>
      <w:r>
        <w:t>the</w:t>
      </w:r>
      <w:proofErr w:type="spellEnd"/>
      <w:r>
        <w:t xml:space="preserve"> </w:t>
      </w:r>
      <w:proofErr w:type="spellStart"/>
      <w:r>
        <w:t>current</w:t>
      </w:r>
      <w:proofErr w:type="spellEnd"/>
      <w:r>
        <w:t xml:space="preserve"> </w:t>
      </w:r>
      <w:proofErr w:type="spellStart"/>
      <w:r w:rsidR="00EA0D09">
        <w:t>bid</w:t>
      </w:r>
      <w:r>
        <w:t>s</w:t>
      </w:r>
      <w:proofErr w:type="spellEnd"/>
      <w:r>
        <w:t xml:space="preserve"> </w:t>
      </w:r>
      <w:proofErr w:type="spellStart"/>
      <w:r>
        <w:t>for</w:t>
      </w:r>
      <w:proofErr w:type="spellEnd"/>
      <w:r>
        <w:t xml:space="preserve"> </w:t>
      </w:r>
      <w:proofErr w:type="spellStart"/>
      <w:r>
        <w:t>the</w:t>
      </w:r>
      <w:proofErr w:type="spellEnd"/>
      <w:r>
        <w:t xml:space="preserve"> </w:t>
      </w:r>
      <w:proofErr w:type="spellStart"/>
      <w:r>
        <w:t>specified</w:t>
      </w:r>
      <w:proofErr w:type="spellEnd"/>
      <w:r>
        <w:t xml:space="preserve"> </w:t>
      </w:r>
      <w:proofErr w:type="spellStart"/>
      <w:r>
        <w:t>contract</w:t>
      </w:r>
      <w:proofErr w:type="spellEnd"/>
      <w:r>
        <w:t xml:space="preserve">. </w:t>
      </w:r>
      <w:proofErr w:type="spellStart"/>
      <w:r>
        <w:t>The</w:t>
      </w:r>
      <w:proofErr w:type="spellEnd"/>
      <w:r>
        <w:t xml:space="preserve"> </w:t>
      </w:r>
      <w:proofErr w:type="spellStart"/>
      <w:r>
        <w:t>message</w:t>
      </w:r>
      <w:proofErr w:type="spellEnd"/>
      <w:r>
        <w:t xml:space="preserve"> </w:t>
      </w:r>
      <w:proofErr w:type="spellStart"/>
      <w:r>
        <w:t>is</w:t>
      </w:r>
      <w:proofErr w:type="spellEnd"/>
      <w:r>
        <w:t xml:space="preserve"> </w:t>
      </w:r>
      <w:proofErr w:type="spellStart"/>
      <w:r>
        <w:t>distributed</w:t>
      </w:r>
      <w:proofErr w:type="spellEnd"/>
      <w:r>
        <w:t xml:space="preserve"> as a response to </w:t>
      </w:r>
      <w:proofErr w:type="spellStart"/>
      <w:r>
        <w:t>the</w:t>
      </w:r>
      <w:proofErr w:type="spellEnd"/>
      <w:r>
        <w:t xml:space="preserve"> </w:t>
      </w:r>
      <w:proofErr w:type="spellStart"/>
      <w:r>
        <w:rPr>
          <w:i/>
          <w:iCs/>
        </w:rPr>
        <w:t>PublicOrderBooksReq</w:t>
      </w:r>
      <w:proofErr w:type="spellEnd"/>
      <w:r>
        <w:t xml:space="preserve"> </w:t>
      </w:r>
      <w:proofErr w:type="spellStart"/>
      <w:r>
        <w:t>request</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26"/>
        <w:gridCol w:w="236"/>
        <w:gridCol w:w="1376"/>
        <w:gridCol w:w="742"/>
        <w:gridCol w:w="399"/>
        <w:gridCol w:w="451"/>
        <w:gridCol w:w="872"/>
        <w:gridCol w:w="4798"/>
      </w:tblGrid>
      <w:tr w:rsidR="00922AF5" w:rsidRPr="00906E8B" w14:paraId="56423B76" w14:textId="77777777" w:rsidTr="00922AF5">
        <w:trPr>
          <w:trHeight w:val="287"/>
          <w:tblHeader/>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769CB28" w14:textId="77777777" w:rsidR="00922AF5" w:rsidRPr="00FA22F8" w:rsidRDefault="00922AF5" w:rsidP="003C459A">
            <w:pPr>
              <w:pStyle w:val="Table-Header"/>
              <w:keepNext/>
              <w:keepLines/>
            </w:pPr>
            <w:r w:rsidRPr="00FA22F8">
              <w:lastRenderedPageBreak/>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0A3AAC7" w14:textId="77777777" w:rsidR="00922AF5" w:rsidRPr="00FA22F8" w:rsidRDefault="00922AF5" w:rsidP="003C459A">
            <w:pPr>
              <w:pStyle w:val="Table-Header"/>
              <w:keepNext/>
              <w:keepLines/>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1DB67D7" w14:textId="77777777" w:rsidR="00922AF5" w:rsidRPr="00FA22F8" w:rsidRDefault="00922AF5" w:rsidP="003C459A">
            <w:pPr>
              <w:pStyle w:val="Table-Header"/>
              <w:keepNext/>
              <w:keepLines/>
            </w:pPr>
            <w:r w:rsidRPr="00FA22F8">
              <w:t>m/o</w:t>
            </w:r>
          </w:p>
        </w:tc>
        <w:tc>
          <w:tcPr>
            <w:tcW w:w="4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92B6AE3" w14:textId="77777777" w:rsidR="00922AF5" w:rsidRPr="00FA22F8" w:rsidRDefault="00922AF5" w:rsidP="003C459A">
            <w:pPr>
              <w:pStyle w:val="Table-Header"/>
              <w:keepNext/>
              <w:keepLines/>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1B060C2" w14:textId="77777777" w:rsidR="00922AF5" w:rsidRPr="00FA22F8" w:rsidRDefault="00922AF5" w:rsidP="003C459A">
            <w:pPr>
              <w:pStyle w:val="Table-Header"/>
              <w:keepNext/>
              <w:keepLines/>
            </w:pPr>
            <w:r w:rsidRPr="00FA22F8">
              <w:t>Data Type</w:t>
            </w:r>
          </w:p>
        </w:tc>
        <w:tc>
          <w:tcPr>
            <w:tcW w:w="479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67CA13B" w14:textId="77777777" w:rsidR="00922AF5" w:rsidRPr="00FA22F8" w:rsidRDefault="00922AF5" w:rsidP="003C459A">
            <w:pPr>
              <w:pStyle w:val="Table-Header"/>
              <w:keepNext/>
              <w:keepLines/>
            </w:pPr>
            <w:r w:rsidRPr="00FA22F8">
              <w:t>Short description</w:t>
            </w:r>
          </w:p>
        </w:tc>
      </w:tr>
      <w:tr w:rsidR="00922AF5" w:rsidRPr="00906E8B" w14:paraId="674EE508" w14:textId="77777777" w:rsidTr="00922AF5">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F00558" w14:textId="77777777" w:rsidR="00922AF5" w:rsidRPr="00FA22F8" w:rsidRDefault="00922AF5" w:rsidP="003C459A">
            <w:pPr>
              <w:pStyle w:val="Tablecontent"/>
              <w:keepNext/>
              <w:keepLines/>
              <w:rPr>
                <w:b/>
                <w:szCs w:val="22"/>
              </w:rPr>
            </w:pPr>
            <w:proofErr w:type="spellStart"/>
            <w:r w:rsidRPr="00FA22F8">
              <w:rPr>
                <w:b/>
                <w:szCs w:val="22"/>
              </w:rPr>
              <w:t>PublicOrderBooksResp</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409D4E4" w14:textId="77777777" w:rsidR="00922AF5" w:rsidRPr="00FA22F8" w:rsidRDefault="00922AF5" w:rsidP="003C459A">
            <w:pPr>
              <w:pStyle w:val="Tablecontent"/>
              <w:keepNext/>
              <w:keepLines/>
              <w:jc w:val="cente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838F317" w14:textId="77777777" w:rsidR="00922AF5" w:rsidRPr="00FA22F8" w:rsidRDefault="00922AF5" w:rsidP="003C459A">
            <w:pPr>
              <w:pStyle w:val="Tablecontent"/>
              <w:keepNex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BD27F0A" w14:textId="77777777" w:rsidR="00922AF5" w:rsidRPr="00FA22F8" w:rsidRDefault="00922AF5" w:rsidP="003C459A">
            <w:pPr>
              <w:pStyle w:val="Tablecontent"/>
              <w:keepNext/>
              <w:keepLines/>
              <w:jc w:val="center"/>
            </w:pPr>
            <w:r w:rsidRPr="00FA22F8">
              <w:t>1</w:t>
            </w: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6079A0" w14:textId="77777777" w:rsidR="00922AF5" w:rsidRPr="00FA22F8" w:rsidRDefault="00922AF5" w:rsidP="003C459A">
            <w:pPr>
              <w:pStyle w:val="Tablecontent"/>
              <w:keepNext/>
              <w:keepLines/>
            </w:pPr>
            <w:r w:rsidRPr="00FA22F8">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126C48C" w14:textId="77777777" w:rsidR="00922AF5" w:rsidRPr="00FA22F8" w:rsidRDefault="00922AF5" w:rsidP="003C459A">
            <w:pPr>
              <w:pStyle w:val="Tablecontent"/>
              <w:keepNext/>
              <w:keepLines/>
              <w:rPr>
                <w:szCs w:val="22"/>
              </w:rPr>
            </w:pPr>
          </w:p>
        </w:tc>
      </w:tr>
      <w:tr w:rsidR="00922AF5" w:rsidRPr="00906E8B" w14:paraId="2A7599B2" w14:textId="77777777" w:rsidTr="00922AF5">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8B54A42" w14:textId="77777777" w:rsidR="00922AF5" w:rsidRPr="00FA22F8" w:rsidRDefault="00922AF5" w:rsidP="003C459A">
            <w:pPr>
              <w:pStyle w:val="Tablecontent"/>
              <w:keepNext/>
              <w:keepLines/>
              <w:rPr>
                <w:b/>
                <w:szCs w:val="22"/>
              </w:rPr>
            </w:pPr>
            <w:proofErr w:type="spellStart"/>
            <w:r w:rsidRPr="00FA22F8">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DEEA476" w14:textId="77777777" w:rsidR="00922AF5" w:rsidRPr="00FA22F8" w:rsidRDefault="00922AF5" w:rsidP="003C459A">
            <w:pPr>
              <w:pStyle w:val="Tablecontent"/>
              <w:keepNext/>
              <w:keepLines/>
              <w:jc w:val="center"/>
            </w:pPr>
            <w:r w:rsidRPr="00FA22F8">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7281E95" w14:textId="77777777" w:rsidR="00922AF5" w:rsidRPr="00FA22F8" w:rsidRDefault="00922AF5" w:rsidP="003C459A">
            <w:pPr>
              <w:pStyle w:val="Tablecontent"/>
              <w:keepNext/>
              <w:keepLines/>
              <w:jc w:val="center"/>
              <w:rPr>
                <w:i/>
              </w:rPr>
            </w:pPr>
            <w:r w:rsidRPr="00FA22F8">
              <w:rPr>
                <w:i/>
              </w:rPr>
              <w:t>m</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929FA32" w14:textId="77777777" w:rsidR="00922AF5" w:rsidRPr="00FA22F8" w:rsidRDefault="00922AF5"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A700F41" w14:textId="77777777" w:rsidR="00922AF5" w:rsidRPr="00FA22F8" w:rsidRDefault="00922AF5" w:rsidP="003C459A">
            <w:pPr>
              <w:pStyle w:val="Tablecontent"/>
              <w:keepNext/>
              <w:keepLines/>
            </w:pPr>
            <w:r w:rsidRPr="00FA22F8">
              <w:rPr>
                <w:i/>
              </w:rPr>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8060834" w14:textId="0105ED6D" w:rsidR="00922AF5" w:rsidRPr="00FA22F8" w:rsidRDefault="00922AF5"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22AF5" w:rsidRPr="00906E8B" w14:paraId="0FE8CC1D" w14:textId="77777777" w:rsidTr="00922AF5">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C95FD3B" w14:textId="77777777" w:rsidR="00922AF5" w:rsidRPr="00FA22F8" w:rsidRDefault="00922AF5" w:rsidP="003C459A">
            <w:pPr>
              <w:pStyle w:val="Tablecontent"/>
              <w:keepNext/>
              <w:keepLines/>
              <w:rPr>
                <w:b/>
              </w:rPr>
            </w:pPr>
            <w:proofErr w:type="spellStart"/>
            <w:r w:rsidRPr="00FA22F8">
              <w:rPr>
                <w:b/>
              </w:rPr>
              <w:t>order_books</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120A9C9" w14:textId="77777777" w:rsidR="00922AF5" w:rsidRPr="00FA22F8" w:rsidRDefault="00922AF5" w:rsidP="003C459A">
            <w:pPr>
              <w:pStyle w:val="Tablecontent"/>
              <w:keepNex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1E467A" w14:textId="77777777" w:rsidR="00922AF5" w:rsidRPr="00FA22F8" w:rsidRDefault="00922AF5" w:rsidP="003C459A">
            <w:pPr>
              <w:pStyle w:val="Tablecontent"/>
              <w:keepNex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D82BAF2" w14:textId="77777777" w:rsidR="00922AF5" w:rsidRPr="00FA22F8" w:rsidRDefault="00922AF5" w:rsidP="003C459A">
            <w:pPr>
              <w:pStyle w:val="Tablecontent"/>
              <w:keepNext/>
              <w:keepLines/>
              <w:jc w:val="center"/>
            </w:pPr>
            <w:proofErr w:type="gramStart"/>
            <w:r w:rsidRPr="00FA22F8">
              <w:t>0..n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B4A9CDE" w14:textId="77777777" w:rsidR="00922AF5" w:rsidRPr="00FA22F8" w:rsidRDefault="00922AF5" w:rsidP="003C459A">
            <w:pPr>
              <w:pStyle w:val="Tablecontent"/>
              <w:keepNext/>
              <w:keepLines/>
            </w:pPr>
            <w:r w:rsidRPr="00FA22F8">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870F161" w14:textId="77777777" w:rsidR="00922AF5" w:rsidRPr="00FA22F8" w:rsidRDefault="00922AF5" w:rsidP="00922AF5">
            <w:pPr>
              <w:pStyle w:val="Tablecontent"/>
              <w:keepNext/>
              <w:keepLines/>
              <w:spacing w:after="60"/>
            </w:pPr>
          </w:p>
        </w:tc>
      </w:tr>
      <w:tr w:rsidR="00922AF5" w:rsidRPr="00906E8B" w14:paraId="5438CA66"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EB3F03" w14:textId="77777777" w:rsidR="00922AF5" w:rsidRPr="00FA22F8" w:rsidRDefault="00922AF5" w:rsidP="003C459A">
            <w:pPr>
              <w:pStyle w:val="Tablecontent"/>
              <w:keepNex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0BDD4510" w14:textId="77777777" w:rsidR="00922AF5" w:rsidRPr="00FA22F8" w:rsidRDefault="00922AF5" w:rsidP="003C459A">
            <w:pPr>
              <w:pStyle w:val="Tablecontent"/>
              <w:keepNext/>
              <w:keepLines/>
            </w:pPr>
            <w:proofErr w:type="spellStart"/>
            <w:r w:rsidRPr="00FA22F8">
              <w:t>revision_no</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2AF2ABD" w14:textId="77777777" w:rsidR="00922AF5" w:rsidRPr="00FA22F8" w:rsidRDefault="00922AF5" w:rsidP="003C459A">
            <w:pPr>
              <w:pStyle w:val="Tablecontent"/>
              <w:keepNex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50769C7" w14:textId="77777777" w:rsidR="00922AF5" w:rsidRPr="00FA22F8" w:rsidRDefault="00922AF5" w:rsidP="003C459A">
            <w:pPr>
              <w:pStyle w:val="Tablecontent"/>
              <w:keepNex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871DE52" w14:textId="77777777" w:rsidR="00922AF5" w:rsidRPr="00FA22F8" w:rsidRDefault="00922AF5"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36AC043" w14:textId="77777777" w:rsidR="00922AF5" w:rsidRPr="00FA22F8" w:rsidRDefault="00922AF5" w:rsidP="003C459A">
            <w:pPr>
              <w:pStyle w:val="Tablecontent"/>
              <w:keepNex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74604F3" w14:textId="790068BF" w:rsidR="00922AF5" w:rsidRPr="00FA22F8" w:rsidRDefault="00922AF5" w:rsidP="00A90D42">
            <w:pPr>
              <w:pStyle w:val="Tablecontent"/>
              <w:keepNext/>
              <w:keepLines/>
              <w:spacing w:after="60"/>
            </w:pPr>
            <w:r w:rsidRPr="00FA22F8">
              <w:t xml:space="preserve">This value is increased in case of any change in the order book. </w:t>
            </w:r>
            <w:r w:rsidRPr="00FA22F8">
              <w:rPr>
                <w:b/>
              </w:rPr>
              <w:t xml:space="preserve">Please </w:t>
            </w:r>
            <w:proofErr w:type="gramStart"/>
            <w:r w:rsidRPr="00FA22F8">
              <w:rPr>
                <w:b/>
              </w:rPr>
              <w:t>note</w:t>
            </w:r>
            <w:r w:rsidRPr="00FA22F8">
              <w:t>:</w:t>
            </w:r>
            <w:proofErr w:type="gramEnd"/>
            <w:r w:rsidRPr="00FA22F8">
              <w:t xml:space="preserve"> revision numbers of order book are stored in memory only (not persistent) on CS OTE system. After </w:t>
            </w:r>
            <w:proofErr w:type="gramStart"/>
            <w:r w:rsidRPr="00FA22F8">
              <w:t>a restart</w:t>
            </w:r>
            <w:proofErr w:type="gramEnd"/>
            <w:r w:rsidRPr="00FA22F8">
              <w:t xml:space="preserve"> of CS OTE system, the revision numbers of order books will start from 0 again.</w:t>
            </w:r>
          </w:p>
        </w:tc>
      </w:tr>
      <w:tr w:rsidR="00922AF5" w:rsidRPr="00906E8B" w14:paraId="575EFCC6"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1B98918" w14:textId="77777777" w:rsidR="00922AF5" w:rsidRPr="00FA22F8"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65CD0F9E" w14:textId="77777777" w:rsidR="00922AF5" w:rsidRPr="00FA22F8" w:rsidRDefault="00922AF5" w:rsidP="003C459A">
            <w:pPr>
              <w:pStyle w:val="Tablecontent"/>
              <w:keepLines/>
            </w:pPr>
            <w:r w:rsidRPr="00FA22F8">
              <w:t>contract</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6DD1F8E"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10476D"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7910D52"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2B8CBD9" w14:textId="77777777" w:rsidR="00922AF5" w:rsidRPr="00FA22F8" w:rsidRDefault="00922AF5" w:rsidP="003C459A">
            <w:pPr>
              <w:pStyle w:val="Tablecontent"/>
              <w:keepLines/>
            </w:pPr>
            <w:r w:rsidRPr="00FA22F8">
              <w:t>String</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670FB22" w14:textId="3CF15376" w:rsidR="00922AF5" w:rsidRPr="00FA22F8" w:rsidRDefault="00922AF5" w:rsidP="00922AF5">
            <w:pPr>
              <w:pStyle w:val="Tablecontent"/>
              <w:keepLines/>
              <w:spacing w:after="60"/>
            </w:pPr>
            <w:r w:rsidRPr="00FA22F8">
              <w:t>Contract code identifier (long name).</w:t>
            </w:r>
          </w:p>
        </w:tc>
      </w:tr>
      <w:tr w:rsidR="00922AF5" w:rsidRPr="00906E8B" w14:paraId="1439674C"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142552" w14:textId="77777777" w:rsidR="00922AF5" w:rsidRPr="00FA22F8"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09E8C27D" w14:textId="77777777" w:rsidR="00922AF5" w:rsidRPr="00FA22F8" w:rsidRDefault="00922AF5" w:rsidP="003C459A">
            <w:pPr>
              <w:pStyle w:val="Tablecontent"/>
              <w:keepLines/>
            </w:pPr>
            <w:proofErr w:type="spellStart"/>
            <w:r w:rsidRPr="00FA22F8">
              <w:t>delivery_area_id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179E716"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CA3213D"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93F10BB"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719B3F" w14:textId="77777777" w:rsidR="00922AF5" w:rsidRPr="00FA22F8" w:rsidRDefault="00922AF5" w:rsidP="003C459A">
            <w:pPr>
              <w:pStyle w:val="Tablecontent"/>
              <w:keepLines/>
            </w:pPr>
            <w:r w:rsidRPr="00FA22F8">
              <w:t>String</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5D7409" w14:textId="77777777" w:rsidR="00922AF5" w:rsidRPr="00FA22F8" w:rsidRDefault="00922AF5" w:rsidP="00922AF5">
            <w:pPr>
              <w:pStyle w:val="Tablecontent"/>
              <w:keepLines/>
              <w:spacing w:after="60"/>
            </w:pPr>
            <w:r w:rsidRPr="00FA22F8">
              <w:t>Delivery Area to which the attached order books refer to.</w:t>
            </w:r>
          </w:p>
        </w:tc>
      </w:tr>
      <w:tr w:rsidR="00922AF5" w:rsidRPr="00906E8B" w14:paraId="0B1E5446"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93C82E8" w14:textId="77777777" w:rsidR="00922AF5" w:rsidRPr="00FA22F8"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2176F63E" w14:textId="77777777" w:rsidR="00922AF5" w:rsidRPr="00FA22F8" w:rsidRDefault="00922AF5" w:rsidP="003C459A">
            <w:pPr>
              <w:pStyle w:val="Tablecontent"/>
              <w:keepLines/>
            </w:pPr>
            <w:proofErr w:type="spellStart"/>
            <w:proofErr w:type="gramStart"/>
            <w:r w:rsidRPr="00FA22F8">
              <w:t>last</w:t>
            </w:r>
            <w:proofErr w:type="gramEnd"/>
            <w:r w:rsidRPr="00FA22F8">
              <w:t>_price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BD17B04"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E694821" w14:textId="77777777" w:rsidR="00922AF5" w:rsidRPr="00FA22F8" w:rsidRDefault="00922AF5" w:rsidP="003C459A">
            <w:pPr>
              <w:pStyle w:val="Tableconten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801079D"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A8DBB8C" w14:textId="77777777" w:rsidR="00922AF5" w:rsidRPr="00FA22F8" w:rsidRDefault="00922AF5" w:rsidP="003C459A">
            <w:pPr>
              <w:pStyle w:val="Tableconten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A60B577" w14:textId="77777777" w:rsidR="00922AF5" w:rsidRPr="00FA22F8" w:rsidRDefault="00922AF5" w:rsidP="00922AF5">
            <w:pPr>
              <w:pStyle w:val="Tablecontent"/>
              <w:keepLines/>
              <w:spacing w:after="60"/>
            </w:pPr>
            <w:r w:rsidRPr="00FA22F8">
              <w:t>Last traded price.</w:t>
            </w:r>
          </w:p>
        </w:tc>
      </w:tr>
      <w:tr w:rsidR="00922AF5" w:rsidRPr="00906E8B" w14:paraId="799E831D"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93C431" w14:textId="77777777" w:rsidR="00922AF5" w:rsidRPr="00FA22F8" w:rsidRDefault="00922AF5" w:rsidP="003C459A">
            <w:pPr>
              <w:pStyle w:val="Tablecontent"/>
              <w:keepNex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30DA5F92" w14:textId="77777777" w:rsidR="00922AF5" w:rsidRPr="00FA22F8" w:rsidRDefault="00922AF5" w:rsidP="003C459A">
            <w:pPr>
              <w:pStyle w:val="Tablecontent"/>
              <w:keepNext/>
              <w:keepLines/>
            </w:pPr>
            <w:proofErr w:type="spellStart"/>
            <w:r w:rsidRPr="00FA22F8">
              <w:t>price_direction</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49140BA" w14:textId="77777777" w:rsidR="00922AF5" w:rsidRPr="00FA22F8" w:rsidRDefault="00922AF5" w:rsidP="003C459A">
            <w:pPr>
              <w:pStyle w:val="Tablecontent"/>
              <w:keepNex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36CED80" w14:textId="77777777" w:rsidR="00922AF5" w:rsidRPr="00FA22F8" w:rsidRDefault="00922AF5" w:rsidP="003C459A">
            <w:pPr>
              <w:pStyle w:val="Tablecontent"/>
              <w:keepNex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4DFF761" w14:textId="77777777" w:rsidR="00922AF5" w:rsidRPr="00FA22F8" w:rsidRDefault="00922AF5"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F2220B3" w14:textId="77777777" w:rsidR="00922AF5" w:rsidRPr="00FA22F8" w:rsidRDefault="00922AF5" w:rsidP="003C459A">
            <w:pPr>
              <w:pStyle w:val="Tablecontent"/>
              <w:keepNext/>
              <w:keepLines/>
            </w:pPr>
            <w:r w:rsidRPr="00FA22F8">
              <w:t>Integer</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B4D5269" w14:textId="77777777" w:rsidR="00922AF5" w:rsidRPr="00FA22F8" w:rsidRDefault="00922AF5" w:rsidP="00922AF5">
            <w:pPr>
              <w:pStyle w:val="Tablecontent"/>
              <w:keepNext/>
              <w:keepLines/>
              <w:spacing w:after="60"/>
            </w:pPr>
            <w:proofErr w:type="gramStart"/>
            <w:r w:rsidRPr="00FA22F8">
              <w:t>Defines</w:t>
            </w:r>
            <w:proofErr w:type="gramEnd"/>
            <w:r w:rsidRPr="00FA22F8">
              <w:t xml:space="preserve"> the direction of the price movement </w:t>
            </w:r>
            <w:proofErr w:type="gramStart"/>
            <w:r w:rsidRPr="00FA22F8">
              <w:t>with regard to</w:t>
            </w:r>
            <w:proofErr w:type="gramEnd"/>
            <w:r w:rsidRPr="00FA22F8">
              <w:t xml:space="preserve"> the last 2 </w:t>
            </w:r>
            <w:proofErr w:type="gramStart"/>
            <w:r w:rsidRPr="00FA22F8">
              <w:t>trades</w:t>
            </w:r>
            <w:proofErr w:type="gramEnd"/>
            <w:r w:rsidRPr="00FA22F8">
              <w:t xml:space="preserve"> happened and that are relevant </w:t>
            </w:r>
            <w:proofErr w:type="gramStart"/>
            <w:r w:rsidRPr="00FA22F8">
              <w:t>for</w:t>
            </w:r>
            <w:proofErr w:type="gramEnd"/>
            <w:r w:rsidRPr="00FA22F8">
              <w:t xml:space="preserve"> this orderbook. Valid values are:</w:t>
            </w:r>
          </w:p>
          <w:p w14:paraId="705F68BF" w14:textId="77777777" w:rsidR="00922AF5" w:rsidRPr="00FA22F8" w:rsidRDefault="00922AF5" w:rsidP="00922AF5">
            <w:pPr>
              <w:pStyle w:val="Tablecontent"/>
              <w:keepNext/>
              <w:keepLines/>
              <w:spacing w:after="60"/>
            </w:pPr>
            <w:r w:rsidRPr="00FA22F8">
              <w:t>-1: Price decreased</w:t>
            </w:r>
          </w:p>
          <w:p w14:paraId="17426917" w14:textId="77777777" w:rsidR="00922AF5" w:rsidRPr="00FA22F8" w:rsidRDefault="00922AF5" w:rsidP="00922AF5">
            <w:pPr>
              <w:pStyle w:val="Tablecontent"/>
              <w:keepNext/>
              <w:keepLines/>
              <w:spacing w:after="60"/>
            </w:pPr>
            <w:r w:rsidRPr="00FA22F8">
              <w:t>0: Price unchanged</w:t>
            </w:r>
          </w:p>
          <w:p w14:paraId="69C65B03" w14:textId="77777777" w:rsidR="00922AF5" w:rsidRPr="00FA22F8" w:rsidRDefault="00922AF5" w:rsidP="00922AF5">
            <w:pPr>
              <w:pStyle w:val="Tablecontent"/>
              <w:keepNext/>
              <w:keepLines/>
              <w:spacing w:after="60"/>
            </w:pPr>
            <w:r w:rsidRPr="00FA22F8">
              <w:t>1: Price increased</w:t>
            </w:r>
          </w:p>
        </w:tc>
      </w:tr>
      <w:tr w:rsidR="00922AF5" w:rsidRPr="00906E8B" w14:paraId="10CF9D87"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118E77F" w14:textId="77777777" w:rsidR="00922AF5" w:rsidRPr="00FA22F8" w:rsidRDefault="00922AF5" w:rsidP="003C459A">
            <w:pPr>
              <w:pStyle w:val="Tablecontent"/>
              <w:keepLines/>
            </w:pPr>
            <w:r w:rsidRPr="00FA22F8">
              <w:t xml:space="preserve">                                                                                                                                                                                  </w:t>
            </w: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4375C5A2" w14:textId="77777777" w:rsidR="00922AF5" w:rsidRPr="00FA22F8" w:rsidRDefault="00922AF5" w:rsidP="003C459A">
            <w:pPr>
              <w:pStyle w:val="Tablecontent"/>
              <w:keepLines/>
            </w:pPr>
            <w:proofErr w:type="spellStart"/>
            <w:r w:rsidRPr="00FA22F8">
              <w:t>last_quantity</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82BB12B"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F3885E0" w14:textId="77777777" w:rsidR="00922AF5" w:rsidRPr="00FA22F8" w:rsidRDefault="00922AF5" w:rsidP="003C459A">
            <w:pPr>
              <w:pStyle w:val="Tableconten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674D89D"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BA6CAA4" w14:textId="77777777" w:rsidR="00922AF5" w:rsidRPr="00FA22F8" w:rsidRDefault="00922AF5" w:rsidP="003C459A">
            <w:pPr>
              <w:pStyle w:val="Tablecontent"/>
              <w:keepLines/>
            </w:pPr>
            <w:r w:rsidRPr="00FA22F8">
              <w:t>Integer</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B8B39E" w14:textId="77777777" w:rsidR="00922AF5" w:rsidRPr="00FA22F8" w:rsidRDefault="00922AF5" w:rsidP="00922AF5">
            <w:pPr>
              <w:pStyle w:val="Tablecontent"/>
              <w:keepLines/>
              <w:spacing w:after="60"/>
            </w:pPr>
            <w:r w:rsidRPr="00FA22F8">
              <w:t>Last traded quantity.</w:t>
            </w:r>
          </w:p>
        </w:tc>
      </w:tr>
      <w:tr w:rsidR="00922AF5" w:rsidRPr="00906E8B" w14:paraId="60D2CF8B"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DAF174" w14:textId="77777777" w:rsidR="00922AF5" w:rsidRPr="00FA22F8" w:rsidRDefault="00922AF5" w:rsidP="003C459A">
            <w:pPr>
              <w:pStyle w:val="Tablecontent"/>
              <w:keepNex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756DA576" w14:textId="77777777" w:rsidR="00922AF5" w:rsidRPr="00FA22F8" w:rsidRDefault="00922AF5" w:rsidP="003C459A">
            <w:pPr>
              <w:pStyle w:val="Tablecontent"/>
              <w:keepNext/>
              <w:keepLines/>
            </w:pPr>
            <w:proofErr w:type="spellStart"/>
            <w:r w:rsidRPr="00FA22F8">
              <w:t>total_quantity</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A719429" w14:textId="77777777" w:rsidR="00922AF5" w:rsidRPr="00FA22F8" w:rsidRDefault="00922AF5" w:rsidP="003C459A">
            <w:pPr>
              <w:pStyle w:val="Tablecontent"/>
              <w:keepNex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24D98C6" w14:textId="77777777" w:rsidR="00922AF5" w:rsidRPr="00FA22F8" w:rsidRDefault="00922AF5" w:rsidP="003C459A">
            <w:pPr>
              <w:pStyle w:val="Tablecontent"/>
              <w:keepNex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5EAC064" w14:textId="77777777" w:rsidR="00922AF5" w:rsidRPr="00FA22F8" w:rsidRDefault="00922AF5"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9E39BB7" w14:textId="77777777" w:rsidR="00922AF5" w:rsidRPr="00FA22F8" w:rsidRDefault="00922AF5" w:rsidP="003C459A">
            <w:pPr>
              <w:pStyle w:val="Tablecontent"/>
              <w:keepNex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BD977B8" w14:textId="77777777" w:rsidR="00922AF5" w:rsidRPr="00FA22F8" w:rsidRDefault="00922AF5" w:rsidP="00922AF5">
            <w:pPr>
              <w:pStyle w:val="Tablecontent"/>
              <w:keepNext/>
              <w:keepLines/>
              <w:spacing w:after="60"/>
            </w:pPr>
            <w:r w:rsidRPr="00FA22F8">
              <w:t>The total quantity traded during this trading session.</w:t>
            </w:r>
          </w:p>
        </w:tc>
      </w:tr>
      <w:tr w:rsidR="00922AF5" w:rsidRPr="00906E8B" w14:paraId="673C84BD"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70F186" w14:textId="77777777" w:rsidR="00922AF5" w:rsidRPr="00FA22F8"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11EE55FC" w14:textId="77777777" w:rsidR="00922AF5" w:rsidRPr="00FA22F8" w:rsidRDefault="00922AF5" w:rsidP="003C459A">
            <w:pPr>
              <w:pStyle w:val="Tablecontent"/>
              <w:keepLines/>
            </w:pPr>
            <w:proofErr w:type="spellStart"/>
            <w:r w:rsidRPr="00FA22F8">
              <w:t>last_trade_time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654FC7"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B27E13" w14:textId="77777777" w:rsidR="00922AF5" w:rsidRPr="00FA22F8" w:rsidRDefault="00922AF5" w:rsidP="003C459A">
            <w:pPr>
              <w:pStyle w:val="Tableconten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69B979D"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A142D7C" w14:textId="77777777" w:rsidR="00922AF5" w:rsidRPr="00FA22F8" w:rsidRDefault="00922AF5" w:rsidP="003C459A">
            <w:pPr>
              <w:pStyle w:val="Tablecontent"/>
              <w:keepLines/>
            </w:pPr>
            <w:r w:rsidRPr="00FA22F8">
              <w:t>Timestamp</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21EAE1" w14:textId="77777777" w:rsidR="00922AF5" w:rsidRPr="00FA22F8" w:rsidRDefault="00922AF5" w:rsidP="00922AF5">
            <w:pPr>
              <w:pStyle w:val="Tablecontent"/>
              <w:keepLines/>
              <w:spacing w:after="60"/>
            </w:pPr>
            <w:r w:rsidRPr="00FA22F8">
              <w:t>Timestamp of the last execution.</w:t>
            </w:r>
          </w:p>
        </w:tc>
      </w:tr>
      <w:tr w:rsidR="00922AF5" w:rsidRPr="00906E8B" w14:paraId="5A42B888"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BD400C" w14:textId="77777777" w:rsidR="00922AF5" w:rsidRPr="00FA22F8"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524EC9BA" w14:textId="77777777" w:rsidR="00922AF5" w:rsidRPr="00FA22F8" w:rsidRDefault="00922AF5" w:rsidP="003C459A">
            <w:pPr>
              <w:pStyle w:val="Tablecontent"/>
              <w:keepLines/>
            </w:pPr>
            <w:proofErr w:type="spellStart"/>
            <w:r w:rsidRPr="00FA22F8">
              <w:t>high_price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39DB558"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442C377" w14:textId="77777777" w:rsidR="00922AF5" w:rsidRPr="00FA22F8" w:rsidRDefault="00922AF5" w:rsidP="003C459A">
            <w:pPr>
              <w:pStyle w:val="Tableconten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051858B"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27D131D" w14:textId="77777777" w:rsidR="00922AF5" w:rsidRPr="00FA22F8" w:rsidRDefault="00922AF5" w:rsidP="003C459A">
            <w:pPr>
              <w:pStyle w:val="Tableconten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35335C5" w14:textId="77777777" w:rsidR="00922AF5" w:rsidRPr="00FA22F8" w:rsidRDefault="00922AF5" w:rsidP="00922AF5">
            <w:pPr>
              <w:pStyle w:val="Tablecontent"/>
              <w:keepLines/>
              <w:spacing w:after="60"/>
            </w:pPr>
            <w:r w:rsidRPr="00FA22F8">
              <w:t>Highest traded price since the start of the trading period.</w:t>
            </w:r>
          </w:p>
        </w:tc>
      </w:tr>
      <w:tr w:rsidR="00922AF5" w:rsidRPr="00906E8B" w14:paraId="23A0878C"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AE1DE2" w14:textId="77777777" w:rsidR="00922AF5" w:rsidRPr="00FA22F8"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4EBD5732" w14:textId="77777777" w:rsidR="00922AF5" w:rsidRPr="00FA22F8" w:rsidRDefault="00922AF5" w:rsidP="003C459A">
            <w:pPr>
              <w:pStyle w:val="Tablecontent"/>
              <w:keepLines/>
            </w:pPr>
            <w:proofErr w:type="spellStart"/>
            <w:r w:rsidRPr="00FA22F8">
              <w:t>low_price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0C6E8D0"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9DE509F" w14:textId="77777777" w:rsidR="00922AF5" w:rsidRPr="00FA22F8" w:rsidRDefault="00922AF5" w:rsidP="003C459A">
            <w:pPr>
              <w:pStyle w:val="Tableconten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0C7D487"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D31271E" w14:textId="77777777" w:rsidR="00922AF5" w:rsidRPr="00FA22F8" w:rsidRDefault="00922AF5" w:rsidP="003C459A">
            <w:pPr>
              <w:pStyle w:val="Tableconten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1B68F34" w14:textId="77777777" w:rsidR="00922AF5" w:rsidRPr="00FA22F8" w:rsidRDefault="00922AF5" w:rsidP="00922AF5">
            <w:pPr>
              <w:pStyle w:val="Tablecontent"/>
              <w:keepLines/>
              <w:spacing w:after="60"/>
            </w:pPr>
            <w:r w:rsidRPr="00FA22F8">
              <w:t>Lowest traded price since the start of the trading period.</w:t>
            </w:r>
          </w:p>
        </w:tc>
      </w:tr>
      <w:tr w:rsidR="00922AF5" w:rsidRPr="00906E8B" w14:paraId="2CB114B3"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07CCE8A" w14:textId="77777777" w:rsidR="00922AF5" w:rsidRPr="00FA22F8" w:rsidRDefault="00922AF5" w:rsidP="003C459A">
            <w:pPr>
              <w:pStyle w:val="Tablecontent"/>
              <w:keepLines/>
              <w:rPr>
                <w:b/>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F0C6551" w14:textId="77777777" w:rsidR="00922AF5" w:rsidRPr="00FA22F8" w:rsidRDefault="00922AF5" w:rsidP="003C459A">
            <w:pPr>
              <w:pStyle w:val="Tablecontent"/>
              <w:keepLines/>
              <w:rPr>
                <w:b/>
              </w:rPr>
            </w:pPr>
            <w:proofErr w:type="spellStart"/>
            <w:r w:rsidRPr="00FA22F8">
              <w:rPr>
                <w:b/>
              </w:rPr>
              <w:t>sell_orders</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9979E75"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8A6B3AA" w14:textId="77777777" w:rsidR="00922AF5" w:rsidRPr="00FA22F8" w:rsidRDefault="00922AF5" w:rsidP="003C459A">
            <w:pPr>
              <w:pStyle w:val="Tableconten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474D55" w14:textId="77777777" w:rsidR="00922AF5" w:rsidRPr="00FA22F8" w:rsidRDefault="00922AF5" w:rsidP="003C459A">
            <w:pPr>
              <w:pStyle w:val="Tablecontent"/>
              <w:keepLines/>
              <w:jc w:val="center"/>
              <w:rPr>
                <w:b/>
              </w:rPr>
            </w:pPr>
            <w:proofErr w:type="gramStart"/>
            <w:r w:rsidRPr="00FA22F8">
              <w:t>0..n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06EA826" w14:textId="77777777" w:rsidR="00922AF5" w:rsidRPr="00FA22F8" w:rsidRDefault="00922AF5" w:rsidP="003C459A">
            <w:pPr>
              <w:pStyle w:val="Tablecontent"/>
              <w:keepLines/>
            </w:pPr>
            <w:r w:rsidRPr="00FA22F8">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0356D5B" w14:textId="77777777" w:rsidR="00922AF5" w:rsidRPr="00FA22F8" w:rsidRDefault="00922AF5" w:rsidP="00922AF5">
            <w:pPr>
              <w:pStyle w:val="Tablecontent"/>
              <w:keepLines/>
              <w:spacing w:after="60"/>
              <w:rPr>
                <w:b/>
              </w:rPr>
            </w:pPr>
          </w:p>
        </w:tc>
      </w:tr>
      <w:tr w:rsidR="00922AF5" w:rsidRPr="00906E8B" w14:paraId="7B3BCE5F"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73EC4C"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3CEE36"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2E8B55D9" w14:textId="77777777" w:rsidR="00922AF5" w:rsidRPr="00FA22F8" w:rsidRDefault="00922AF5" w:rsidP="003C459A">
            <w:pPr>
              <w:pStyle w:val="Tablecontent"/>
              <w:keepLines/>
            </w:pPr>
            <w:proofErr w:type="spellStart"/>
            <w:r w:rsidRPr="00FA22F8">
              <w:t>order_id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694392"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B51F46F"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21B093C"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23E2481" w14:textId="77777777" w:rsidR="00922AF5" w:rsidRPr="00FA22F8" w:rsidRDefault="00922AF5" w:rsidP="003C459A">
            <w:pPr>
              <w:pStyle w:val="Tableconten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0B3D4E" w14:textId="77777777" w:rsidR="00922AF5" w:rsidRPr="00FA22F8" w:rsidRDefault="00922AF5" w:rsidP="00922AF5">
            <w:pPr>
              <w:pStyle w:val="Tablecontent"/>
              <w:keepLines/>
              <w:spacing w:after="60"/>
            </w:pPr>
            <w:r w:rsidRPr="00FA22F8">
              <w:t>Order Id as determined by the CS OTE system.</w:t>
            </w:r>
          </w:p>
        </w:tc>
      </w:tr>
      <w:tr w:rsidR="00922AF5" w:rsidRPr="00906E8B" w14:paraId="0A112726"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690813"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679A98"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59A27CF4" w14:textId="77777777" w:rsidR="00922AF5" w:rsidRPr="00FA22F8" w:rsidRDefault="00922AF5" w:rsidP="003C459A">
            <w:pPr>
              <w:pStyle w:val="Tablecontent"/>
              <w:keepLines/>
            </w:pPr>
            <w:r w:rsidRPr="00FA22F8">
              <w:t>quantity</w:t>
            </w:r>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A07E46"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1910E8"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AA6714"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413917" w14:textId="0A014392" w:rsidR="00922AF5" w:rsidRPr="00FA22F8" w:rsidRDefault="00922AF5" w:rsidP="003C459A">
            <w:pPr>
              <w:pStyle w:val="Tablecontent"/>
              <w:keepLines/>
            </w:pPr>
            <w:proofErr w:type="gramStart"/>
            <w:r w:rsidRPr="00FA22F8">
              <w:t>Integer</w:t>
            </w:r>
            <w:r w:rsidR="0028514B" w:rsidRPr="00FA22F8">
              <w:t>(</w:t>
            </w:r>
            <w:proofErr w:type="gramEnd"/>
            <w:r w:rsidR="004024EB">
              <w:t>32</w:t>
            </w:r>
            <w:r w:rsidR="0028514B" w:rsidRPr="00FA22F8">
              <w:t>)</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38047F" w14:textId="77777777" w:rsidR="00922AF5" w:rsidRPr="00FA22F8" w:rsidRDefault="00922AF5" w:rsidP="00922AF5">
            <w:pPr>
              <w:pStyle w:val="Tablecontent"/>
              <w:keepLines/>
              <w:spacing w:after="60"/>
            </w:pPr>
            <w:r w:rsidRPr="00FA22F8">
              <w:t>The quantity of the order which is exposed in that delivery area.</w:t>
            </w:r>
          </w:p>
        </w:tc>
      </w:tr>
      <w:tr w:rsidR="00922AF5" w:rsidRPr="00906E8B" w14:paraId="2F418A9E"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179A52"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881A7F"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1B6D6AC2" w14:textId="77777777" w:rsidR="00922AF5" w:rsidRPr="00FA22F8" w:rsidRDefault="00922AF5" w:rsidP="003C459A">
            <w:pPr>
              <w:pStyle w:val="Tablecontent"/>
              <w:keepLines/>
            </w:pPr>
            <w:r w:rsidRPr="00FA22F8">
              <w:t>price</w:t>
            </w:r>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A5482D"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CECCED"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986D20"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C9F33F9" w14:textId="77777777" w:rsidR="00922AF5" w:rsidRPr="00FA22F8" w:rsidRDefault="00922AF5" w:rsidP="003C459A">
            <w:pPr>
              <w:pStyle w:val="Tableconten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99BF03" w14:textId="77777777" w:rsidR="00922AF5" w:rsidRPr="00FA22F8" w:rsidRDefault="00922AF5" w:rsidP="00922AF5">
            <w:pPr>
              <w:pStyle w:val="Tablecontent"/>
              <w:keepLines/>
              <w:spacing w:after="60"/>
            </w:pPr>
            <w:r w:rsidRPr="00FA22F8">
              <w:t xml:space="preserve">Limit price of the order in currency defined by contract. Value is multiplied by 100, e.g. 1 Euro = 100. </w:t>
            </w:r>
          </w:p>
        </w:tc>
      </w:tr>
      <w:tr w:rsidR="00922AF5" w:rsidRPr="00906E8B" w14:paraId="75934EFF"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6F8F8B"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E26731"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529D9645" w14:textId="77777777" w:rsidR="00922AF5" w:rsidRPr="00FA22F8" w:rsidRDefault="00922AF5" w:rsidP="003C459A">
            <w:pPr>
              <w:pStyle w:val="Tablecontent"/>
              <w:keepLines/>
            </w:pPr>
            <w:proofErr w:type="spellStart"/>
            <w:r w:rsidRPr="00FA22F8">
              <w:t>order_entry_time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9AC7B6"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EC4126"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08C12D8"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8BBB03F" w14:textId="77777777" w:rsidR="00922AF5" w:rsidRPr="00FA22F8" w:rsidRDefault="00922AF5" w:rsidP="003C459A">
            <w:pPr>
              <w:pStyle w:val="Tablecontent"/>
              <w:keepLines/>
            </w:pPr>
            <w:r w:rsidRPr="00FA22F8">
              <w:t>Timestamp</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650591" w14:textId="77777777" w:rsidR="00922AF5" w:rsidRPr="00FA22F8" w:rsidRDefault="00922AF5" w:rsidP="00922AF5">
            <w:pPr>
              <w:pStyle w:val="Tablecontent"/>
              <w:keepLines/>
              <w:spacing w:after="60"/>
            </w:pPr>
            <w:r w:rsidRPr="00FA22F8">
              <w:t xml:space="preserve">Timestamp of the order. </w:t>
            </w:r>
          </w:p>
        </w:tc>
      </w:tr>
      <w:tr w:rsidR="00922AF5" w:rsidRPr="00906E8B" w14:paraId="65797BAE"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9F345A9" w14:textId="77777777" w:rsidR="00922AF5" w:rsidRPr="00FA22F8" w:rsidRDefault="00922AF5" w:rsidP="003C459A">
            <w:pPr>
              <w:pStyle w:val="Tablecontent"/>
              <w:keepNext/>
              <w:keepLines/>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4C45CE2" w14:textId="77777777" w:rsidR="00922AF5" w:rsidRPr="00FA22F8" w:rsidRDefault="00922AF5" w:rsidP="003C459A">
            <w:pPr>
              <w:pStyle w:val="Tablecontent"/>
              <w:keepNext/>
              <w:keepLines/>
              <w:rPr>
                <w:b/>
              </w:rPr>
            </w:pPr>
            <w:proofErr w:type="spellStart"/>
            <w:r w:rsidRPr="00FA22F8">
              <w:rPr>
                <w:b/>
              </w:rPr>
              <w:t>buy_orders</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C2C0092" w14:textId="77777777" w:rsidR="00922AF5" w:rsidRPr="00FA22F8" w:rsidRDefault="00922AF5" w:rsidP="003C459A">
            <w:pPr>
              <w:pStyle w:val="Tablecontent"/>
              <w:keepNex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F1EE344" w14:textId="425021BB" w:rsidR="00922AF5" w:rsidRPr="00FA22F8" w:rsidRDefault="00E326E4" w:rsidP="003C459A">
            <w:pPr>
              <w:pStyle w:val="Tablecontent"/>
              <w:keepNext/>
              <w:keepLines/>
              <w:jc w:val="center"/>
            </w:pPr>
            <w:r>
              <w:t>o</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F0175DB" w14:textId="77777777" w:rsidR="00922AF5" w:rsidRPr="00FA22F8" w:rsidRDefault="00922AF5" w:rsidP="003C459A">
            <w:pPr>
              <w:pStyle w:val="Tablecontent"/>
              <w:keepNext/>
              <w:keepLines/>
              <w:jc w:val="center"/>
            </w:pPr>
            <w:proofErr w:type="gramStart"/>
            <w:r w:rsidRPr="00FA22F8">
              <w:t>0..n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131758" w14:textId="77777777" w:rsidR="00922AF5" w:rsidRPr="00FA22F8" w:rsidRDefault="00922AF5" w:rsidP="003C459A">
            <w:pPr>
              <w:pStyle w:val="Tablecontent"/>
              <w:keepNext/>
              <w:keepLines/>
            </w:pPr>
            <w:r w:rsidRPr="00FA22F8">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5735B10" w14:textId="77777777" w:rsidR="00922AF5" w:rsidRPr="00FA22F8" w:rsidRDefault="00922AF5" w:rsidP="00922AF5">
            <w:pPr>
              <w:pStyle w:val="Tablecontent"/>
              <w:keepNext/>
              <w:keepLines/>
              <w:spacing w:after="60"/>
            </w:pPr>
          </w:p>
        </w:tc>
      </w:tr>
      <w:tr w:rsidR="00922AF5" w:rsidRPr="00906E8B" w14:paraId="493EA1DE"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8AC09F"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0C3148"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CCB86B9" w14:textId="77777777" w:rsidR="00922AF5" w:rsidRPr="00FA22F8" w:rsidRDefault="00922AF5" w:rsidP="003C459A">
            <w:pPr>
              <w:pStyle w:val="Tablecontent"/>
              <w:keepLines/>
            </w:pPr>
            <w:proofErr w:type="spellStart"/>
            <w:r w:rsidRPr="00FA22F8">
              <w:t>order_id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6FC5E45" w14:textId="77777777" w:rsidR="00922AF5" w:rsidRPr="00FA22F8" w:rsidRDefault="00922AF5" w:rsidP="003C459A">
            <w:pPr>
              <w:pStyle w:val="Tablecontent"/>
              <w:keepLines/>
              <w:jc w:val="center"/>
              <w:rPr>
                <w:color w:val="auto"/>
              </w:rP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B948AB"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25AC86"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5879CE" w14:textId="77777777" w:rsidR="00922AF5" w:rsidRPr="00FA22F8" w:rsidRDefault="00922AF5" w:rsidP="003C459A">
            <w:pPr>
              <w:pStyle w:val="Tableconten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45A7AE" w14:textId="77777777" w:rsidR="00922AF5" w:rsidRPr="00FA22F8" w:rsidRDefault="00922AF5" w:rsidP="00922AF5">
            <w:pPr>
              <w:pStyle w:val="Tablecontent"/>
              <w:keepLines/>
              <w:spacing w:after="60"/>
            </w:pPr>
            <w:r w:rsidRPr="00FA22F8">
              <w:t>Order Id as determined by the CS OTE system.</w:t>
            </w:r>
          </w:p>
        </w:tc>
      </w:tr>
      <w:tr w:rsidR="00922AF5" w:rsidRPr="00906E8B" w14:paraId="3F612994"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D48B75"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F6B7C2"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9F4666B" w14:textId="77777777" w:rsidR="00922AF5" w:rsidRPr="00FA22F8" w:rsidRDefault="00922AF5" w:rsidP="003C459A">
            <w:pPr>
              <w:pStyle w:val="Tablecontent"/>
              <w:keepLines/>
            </w:pPr>
            <w:r w:rsidRPr="00FA22F8">
              <w:t>quantity</w:t>
            </w:r>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09F8A7"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994FA14"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34AC22F"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60854A6" w14:textId="3EAC2748" w:rsidR="00922AF5" w:rsidRPr="00FA22F8" w:rsidRDefault="00922AF5" w:rsidP="003C459A">
            <w:pPr>
              <w:pStyle w:val="Tablecontent"/>
              <w:keepLines/>
            </w:pPr>
            <w:proofErr w:type="gramStart"/>
            <w:r w:rsidRPr="00FA22F8">
              <w:t>Integer(</w:t>
            </w:r>
            <w:proofErr w:type="gramEnd"/>
            <w:r w:rsidR="004024EB">
              <w:t>32</w:t>
            </w:r>
            <w:r w:rsidRPr="00FA22F8">
              <w:t>)</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A43A66" w14:textId="77777777" w:rsidR="00922AF5" w:rsidRPr="00FA22F8" w:rsidRDefault="00922AF5" w:rsidP="00922AF5">
            <w:pPr>
              <w:pStyle w:val="Tablecontent"/>
              <w:keepLines/>
              <w:spacing w:after="60"/>
            </w:pPr>
            <w:r w:rsidRPr="00FA22F8">
              <w:t>The quantity of the order which is exposed in that delivery area.</w:t>
            </w:r>
          </w:p>
        </w:tc>
      </w:tr>
      <w:tr w:rsidR="00922AF5" w:rsidRPr="00906E8B" w14:paraId="1FEE84B5"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84FA65"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86B02F"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6721DD74" w14:textId="77777777" w:rsidR="00922AF5" w:rsidRPr="00FA22F8" w:rsidRDefault="00922AF5" w:rsidP="003C459A">
            <w:pPr>
              <w:pStyle w:val="Tablecontent"/>
              <w:keepLines/>
            </w:pPr>
            <w:r w:rsidRPr="00FA22F8">
              <w:t>price</w:t>
            </w:r>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3997F0"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86A223"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06EB49"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7D2FCD" w14:textId="786621EB" w:rsidR="00922AF5" w:rsidRPr="00FA22F8" w:rsidRDefault="00922AF5" w:rsidP="003C459A">
            <w:pPr>
              <w:pStyle w:val="Tablecontent"/>
              <w:keepLines/>
            </w:pPr>
            <w:proofErr w:type="gramStart"/>
            <w:r w:rsidRPr="00FA22F8">
              <w:t>Integer</w:t>
            </w:r>
            <w:r w:rsidR="00A343CF" w:rsidRPr="00FA22F8">
              <w:t>(</w:t>
            </w:r>
            <w:proofErr w:type="gramEnd"/>
            <w:r w:rsidR="00A343CF"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9FB4FA" w14:textId="77777777" w:rsidR="00922AF5" w:rsidRPr="00FA22F8" w:rsidRDefault="00922AF5" w:rsidP="00922AF5">
            <w:pPr>
              <w:pStyle w:val="Tablecontent"/>
              <w:keepLines/>
              <w:spacing w:after="60"/>
            </w:pPr>
            <w:r w:rsidRPr="00FA22F8">
              <w:t xml:space="preserve">Limit price of the order in currency defined by contract. Value is multiplied by 100, e.g. 1 Euro = 100. </w:t>
            </w:r>
          </w:p>
        </w:tc>
      </w:tr>
      <w:tr w:rsidR="00922AF5" w:rsidRPr="00906E8B" w14:paraId="3353BD3B"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65DBD6"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AF708B"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077D4922" w14:textId="77777777" w:rsidR="00922AF5" w:rsidRPr="00FA22F8" w:rsidRDefault="00922AF5" w:rsidP="003C459A">
            <w:pPr>
              <w:pStyle w:val="Tablecontent"/>
              <w:keepLines/>
            </w:pPr>
            <w:proofErr w:type="spellStart"/>
            <w:r w:rsidRPr="00FA22F8">
              <w:t>order_entry_time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6B5F83"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E3C0D56"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D89A0D"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9A974C" w14:textId="14D2D35B" w:rsidR="00922AF5" w:rsidRPr="00FA22F8" w:rsidRDefault="00B06541" w:rsidP="003C459A">
            <w:pPr>
              <w:pStyle w:val="Tablecontent"/>
              <w:keepLines/>
            </w:pPr>
            <w:r w:rsidRPr="00FA22F8" w:rsidDel="00B06541">
              <w:t xml:space="preserve"> </w:t>
            </w:r>
            <w:r w:rsidRPr="00FA22F8">
              <w:t>Timestamp</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AB2FC1" w14:textId="77777777" w:rsidR="00922AF5" w:rsidRPr="00FA22F8" w:rsidRDefault="00922AF5" w:rsidP="00922AF5">
            <w:pPr>
              <w:pStyle w:val="Tablecontent"/>
              <w:keepLines/>
              <w:spacing w:after="60"/>
            </w:pPr>
            <w:r w:rsidRPr="00FA22F8">
              <w:t xml:space="preserve">Timestamp of the order. </w:t>
            </w:r>
          </w:p>
        </w:tc>
      </w:tr>
    </w:tbl>
    <w:p w14:paraId="2E2B70F7" w14:textId="1CE0B7DE" w:rsidR="002A069D" w:rsidRPr="00FA22F8" w:rsidRDefault="002A069D" w:rsidP="00FA22F8">
      <w:pPr>
        <w:pStyle w:val="Caption1"/>
        <w:rPr>
          <w:lang w:val="en-US"/>
        </w:rPr>
      </w:pPr>
      <w:bookmarkStart w:id="437" w:name="_Toc228801765"/>
      <w:bookmarkStart w:id="438" w:name="_Toc188429272"/>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17</w:t>
      </w:r>
      <w:r w:rsidRPr="00FA22F8">
        <w:rPr>
          <w:lang w:val="en-US"/>
        </w:rPr>
        <w:fldChar w:fldCharType="end"/>
      </w:r>
      <w:r w:rsidRPr="00FA22F8">
        <w:rPr>
          <w:lang w:val="en-US"/>
        </w:rPr>
        <w:t xml:space="preserve"> - Public order books report message structure</w:t>
      </w:r>
      <w:bookmarkEnd w:id="437"/>
    </w:p>
    <w:bookmarkEnd w:id="438"/>
    <w:p w14:paraId="611B8D7E" w14:textId="77777777" w:rsidR="00922AF5" w:rsidRPr="00FA22F8" w:rsidRDefault="00922AF5" w:rsidP="00922AF5">
      <w:pPr>
        <w:spacing w:after="0"/>
        <w:rPr>
          <w:lang w:val="en-US"/>
        </w:rPr>
      </w:pPr>
    </w:p>
    <w:p w14:paraId="37C5AB6E" w14:textId="6C157EEF" w:rsidR="008A401D" w:rsidRPr="00784E60" w:rsidRDefault="008A401D" w:rsidP="00071F51">
      <w:pPr>
        <w:pStyle w:val="Nadpis4"/>
        <w:numPr>
          <w:ilvl w:val="3"/>
          <w:numId w:val="47"/>
        </w:numPr>
      </w:pPr>
      <w:bookmarkStart w:id="439" w:name="_Ref317162661"/>
      <w:bookmarkStart w:id="440" w:name="_Ref317162667"/>
      <w:bookmarkStart w:id="441" w:name="_Toc317614443"/>
      <w:bookmarkStart w:id="442" w:name="_Toc412542529"/>
      <w:bookmarkStart w:id="443" w:name="_Toc203997562"/>
      <w:r w:rsidRPr="00784E60">
        <w:t>Public Order Books Delta Report (</w:t>
      </w:r>
      <w:proofErr w:type="spellStart"/>
      <w:r w:rsidRPr="00784E60">
        <w:t>P</w:t>
      </w:r>
      <w:r w:rsidR="004A5941" w:rsidRPr="00784E60">
        <w:t>u</w:t>
      </w:r>
      <w:r w:rsidRPr="00784E60">
        <w:t>bl</w:t>
      </w:r>
      <w:r w:rsidR="004A5941" w:rsidRPr="00784E60">
        <w:t>i</w:t>
      </w:r>
      <w:r w:rsidRPr="00784E60">
        <w:t>cOrd</w:t>
      </w:r>
      <w:r w:rsidR="004A5941" w:rsidRPr="00784E60">
        <w:t>e</w:t>
      </w:r>
      <w:r w:rsidRPr="00784E60">
        <w:t>rBooksDeltaRprt</w:t>
      </w:r>
      <w:proofErr w:type="spellEnd"/>
      <w:r w:rsidRPr="00784E60">
        <w:t>)</w:t>
      </w:r>
      <w:bookmarkEnd w:id="439"/>
      <w:bookmarkEnd w:id="440"/>
      <w:bookmarkEnd w:id="441"/>
      <w:bookmarkEnd w:id="442"/>
      <w:bookmarkEnd w:id="443"/>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1B264DB4"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54E6285" w14:textId="73DDECCE" w:rsidR="008A401D" w:rsidRPr="00FA22F8" w:rsidRDefault="004A5941" w:rsidP="00D05187">
            <w:pPr>
              <w:pStyle w:val="Table-Header"/>
              <w:spacing w:before="0" w:after="0"/>
              <w:jc w:val="left"/>
            </w:pPr>
            <w:proofErr w:type="spellStart"/>
            <w:r w:rsidRPr="00FA22F8">
              <w:t>PublicOrderBooksDeltaRprt</w:t>
            </w:r>
            <w:proofErr w:type="spellEnd"/>
          </w:p>
        </w:tc>
      </w:tr>
      <w:tr w:rsidR="008A401D" w:rsidRPr="00906E8B" w14:paraId="1D32DF07"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7FAD83"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8303A20" w14:textId="77777777" w:rsidR="008A401D" w:rsidRPr="00FA22F8" w:rsidRDefault="008A401D" w:rsidP="00D05187">
            <w:pPr>
              <w:pStyle w:val="Tablecontent"/>
            </w:pPr>
            <w:r w:rsidRPr="00FA22F8">
              <w:t>Broadcast</w:t>
            </w:r>
          </w:p>
        </w:tc>
      </w:tr>
      <w:tr w:rsidR="008A401D" w:rsidRPr="00906E8B" w14:paraId="1FFA33FD"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3A2DD9E" w14:textId="77777777" w:rsidR="008A401D" w:rsidRPr="00FA22F8" w:rsidRDefault="008A401D" w:rsidP="00D05187">
            <w:pPr>
              <w:pStyle w:val="Tableconten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1CDA94" w14:textId="77777777" w:rsidR="008A401D" w:rsidRPr="00FA22F8" w:rsidRDefault="008A401D" w:rsidP="00D05187">
            <w:pPr>
              <w:pStyle w:val="Tablecontent"/>
              <w:rPr>
                <w:szCs w:val="22"/>
              </w:rPr>
            </w:pPr>
            <w:r w:rsidRPr="00FA22F8">
              <w:rPr>
                <w:szCs w:val="22"/>
              </w:rPr>
              <w:t>n/a</w:t>
            </w:r>
          </w:p>
        </w:tc>
      </w:tr>
      <w:tr w:rsidR="008A401D" w:rsidRPr="00906E8B" w14:paraId="3A76F46C"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A92AAE" w14:textId="77777777" w:rsidR="008A401D" w:rsidRPr="00FA22F8" w:rsidRDefault="008A401D" w:rsidP="00D05187">
            <w:pPr>
              <w:pStyle w:val="Tablecontent"/>
            </w:pPr>
            <w:r w:rsidRPr="00FA22F8">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0D730C6" w14:textId="77777777" w:rsidR="008A401D" w:rsidRPr="00FA22F8" w:rsidRDefault="008A401D" w:rsidP="00D05187">
            <w:pPr>
              <w:pStyle w:val="Tablecontent"/>
              <w:rPr>
                <w:szCs w:val="22"/>
              </w:rPr>
            </w:pPr>
            <w:r w:rsidRPr="00FA22F8">
              <w:rPr>
                <w:szCs w:val="22"/>
              </w:rPr>
              <w:t>Yes</w:t>
            </w:r>
          </w:p>
        </w:tc>
      </w:tr>
      <w:tr w:rsidR="00922AF5" w:rsidRPr="00906E8B" w14:paraId="7C834CCC" w14:textId="77777777" w:rsidTr="004A5941">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8B9A92" w14:textId="77777777" w:rsidR="00922AF5" w:rsidRPr="00FA22F8" w:rsidRDefault="00922AF5" w:rsidP="00922AF5">
            <w:pPr>
              <w:pStyle w:val="Tableconten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B58386" w14:textId="7C7A8784" w:rsidR="00922AF5" w:rsidRPr="00906E8B" w:rsidRDefault="00922AF5" w:rsidP="00922AF5">
            <w:pPr>
              <w:pStyle w:val="Tablecontent"/>
              <w:rPr>
                <w:rFonts w:ascii="Courier New" w:hAnsi="Courier New" w:cs="Courier New"/>
              </w:rPr>
            </w:pPr>
            <w:r w:rsidRPr="00FA22F8">
              <w:rPr>
                <w:rFonts w:ascii="Courier New" w:hAnsi="Courier New" w:cs="Courier New"/>
                <w:color w:val="auto"/>
              </w:rPr>
              <w:t>&lt;</w:t>
            </w:r>
            <w:proofErr w:type="spellStart"/>
            <w:r w:rsidRPr="00FA22F8">
              <w:rPr>
                <w:rFonts w:ascii="Courier New" w:hAnsi="Courier New" w:cs="Courier New"/>
                <w:color w:val="auto"/>
              </w:rPr>
              <w:t>product_name</w:t>
            </w:r>
            <w:proofErr w:type="spellEnd"/>
            <w:r w:rsidRPr="00FA22F8">
              <w:rPr>
                <w:rFonts w:ascii="Courier New" w:hAnsi="Courier New" w:cs="Courier New"/>
                <w:color w:val="auto"/>
              </w:rPr>
              <w:t>&gt;</w:t>
            </w:r>
          </w:p>
        </w:tc>
      </w:tr>
      <w:tr w:rsidR="00922AF5" w:rsidRPr="00906E8B" w14:paraId="2C4163BA" w14:textId="77777777" w:rsidTr="004A5941">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261E63" w14:textId="77777777" w:rsidR="00922AF5" w:rsidRPr="00FA22F8" w:rsidRDefault="00922AF5" w:rsidP="00922AF5">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568B054" w14:textId="5400A2BF" w:rsidR="00922AF5" w:rsidRPr="00906E8B" w:rsidRDefault="00A90D42" w:rsidP="00922AF5">
            <w:pPr>
              <w:pStyle w:val="Tablecontent"/>
              <w:rPr>
                <w:rFonts w:ascii="Courier New" w:hAnsi="Courier New" w:cs="Courier New"/>
              </w:rPr>
            </w:pPr>
            <w:proofErr w:type="spellStart"/>
            <w:r w:rsidRPr="00FA22F8">
              <w:rPr>
                <w:szCs w:val="22"/>
              </w:rPr>
              <w:t>EmtasGImTsAcc</w:t>
            </w:r>
            <w:proofErr w:type="spellEnd"/>
          </w:p>
        </w:tc>
      </w:tr>
    </w:tbl>
    <w:p w14:paraId="639BAEE9" w14:textId="77777777" w:rsidR="008A401D" w:rsidRPr="00FA22F8" w:rsidRDefault="008A401D" w:rsidP="004A5941">
      <w:pPr>
        <w:spacing w:after="0"/>
        <w:rPr>
          <w:lang w:val="en-US"/>
        </w:rPr>
      </w:pPr>
    </w:p>
    <w:p w14:paraId="07100376" w14:textId="0B3F4A8F" w:rsidR="00DD3068" w:rsidRDefault="00DD3068" w:rsidP="00DD3068">
      <w:proofErr w:type="spellStart"/>
      <w:r>
        <w:t>The</w:t>
      </w:r>
      <w:proofErr w:type="spellEnd"/>
      <w:r>
        <w:t xml:space="preserve"> </w:t>
      </w:r>
      <w:proofErr w:type="spellStart"/>
      <w:r>
        <w:rPr>
          <w:i/>
          <w:iCs/>
        </w:rPr>
        <w:t>PublicOrderBooksDeltaRprt</w:t>
      </w:r>
      <w:proofErr w:type="spellEnd"/>
      <w:r>
        <w:t xml:space="preserve"> </w:t>
      </w:r>
      <w:proofErr w:type="spellStart"/>
      <w:r>
        <w:t>message</w:t>
      </w:r>
      <w:proofErr w:type="spellEnd"/>
      <w:r>
        <w:t xml:space="preserve"> </w:t>
      </w:r>
      <w:proofErr w:type="spellStart"/>
      <w:r>
        <w:t>is</w:t>
      </w:r>
      <w:proofErr w:type="spellEnd"/>
      <w:r>
        <w:t xml:space="preserve"> </w:t>
      </w:r>
      <w:proofErr w:type="spellStart"/>
      <w:r>
        <w:t>sent</w:t>
      </w:r>
      <w:proofErr w:type="spellEnd"/>
      <w:r>
        <w:t xml:space="preserve"> </w:t>
      </w:r>
      <w:proofErr w:type="spellStart"/>
      <w:r>
        <w:t>when</w:t>
      </w:r>
      <w:proofErr w:type="spellEnd"/>
      <w:r>
        <w:t xml:space="preserve"> </w:t>
      </w:r>
      <w:proofErr w:type="spellStart"/>
      <w:r>
        <w:t>an</w:t>
      </w:r>
      <w:proofErr w:type="spellEnd"/>
      <w:r>
        <w:t xml:space="preserve"> </w:t>
      </w:r>
      <w:proofErr w:type="spellStart"/>
      <w:r>
        <w:t>active</w:t>
      </w:r>
      <w:proofErr w:type="spellEnd"/>
      <w:r>
        <w:t xml:space="preserve"> </w:t>
      </w:r>
      <w:proofErr w:type="spellStart"/>
      <w:r w:rsidR="00EA0D09">
        <w:t>bid</w:t>
      </w:r>
      <w:proofErr w:type="spellEnd"/>
      <w:r>
        <w:t xml:space="preserve"> </w:t>
      </w:r>
      <w:proofErr w:type="spellStart"/>
      <w:r>
        <w:t>is</w:t>
      </w:r>
      <w:proofErr w:type="spellEnd"/>
      <w:r>
        <w:t xml:space="preserve"> </w:t>
      </w:r>
      <w:proofErr w:type="spellStart"/>
      <w:r>
        <w:t>implemented</w:t>
      </w:r>
      <w:proofErr w:type="spellEnd"/>
      <w:r>
        <w:t xml:space="preserve"> </w:t>
      </w:r>
      <w:proofErr w:type="spellStart"/>
      <w:r>
        <w:t>or</w:t>
      </w:r>
      <w:proofErr w:type="spellEnd"/>
      <w:r>
        <w:t xml:space="preserve"> </w:t>
      </w:r>
      <w:proofErr w:type="spellStart"/>
      <w:r>
        <w:t>modified</w:t>
      </w:r>
      <w:proofErr w:type="spellEnd"/>
      <w:r>
        <w:t xml:space="preserve">. </w:t>
      </w:r>
      <w:proofErr w:type="spellStart"/>
      <w:r>
        <w:t>This</w:t>
      </w:r>
      <w:proofErr w:type="spellEnd"/>
      <w:r>
        <w:t xml:space="preserve"> </w:t>
      </w:r>
      <w:proofErr w:type="spellStart"/>
      <w:r>
        <w:t>message</w:t>
      </w:r>
      <w:proofErr w:type="spellEnd"/>
      <w:r>
        <w:t xml:space="preserve"> </w:t>
      </w:r>
      <w:proofErr w:type="spellStart"/>
      <w:r>
        <w:t>includes</w:t>
      </w:r>
      <w:proofErr w:type="spellEnd"/>
      <w:r>
        <w:t xml:space="preserve"> </w:t>
      </w:r>
      <w:proofErr w:type="spellStart"/>
      <w:r>
        <w:t>all</w:t>
      </w:r>
      <w:proofErr w:type="spellEnd"/>
      <w:r>
        <w:t xml:space="preserve"> </w:t>
      </w:r>
      <w:proofErr w:type="spellStart"/>
      <w:r w:rsidR="00EA0D09">
        <w:t>bid</w:t>
      </w:r>
      <w:r>
        <w:t>s</w:t>
      </w:r>
      <w:proofErr w:type="spellEnd"/>
      <w:r>
        <w:t xml:space="preserve"> </w:t>
      </w:r>
      <w:proofErr w:type="spellStart"/>
      <w:r>
        <w:t>that</w:t>
      </w:r>
      <w:proofErr w:type="spellEnd"/>
      <w:r>
        <w:t xml:space="preserve"> </w:t>
      </w:r>
      <w:proofErr w:type="spellStart"/>
      <w:r>
        <w:t>have</w:t>
      </w:r>
      <w:proofErr w:type="spellEnd"/>
      <w:r>
        <w:t xml:space="preserve"> </w:t>
      </w:r>
      <w:proofErr w:type="spellStart"/>
      <w:r>
        <w:t>been</w:t>
      </w:r>
      <w:proofErr w:type="spellEnd"/>
      <w:r>
        <w:t xml:space="preserve"> </w:t>
      </w:r>
      <w:proofErr w:type="spellStart"/>
      <w:r>
        <w:t>modified</w:t>
      </w:r>
      <w:proofErr w:type="spellEnd"/>
      <w:r>
        <w:t xml:space="preserve"> </w:t>
      </w:r>
      <w:proofErr w:type="spellStart"/>
      <w:r>
        <w:t>since</w:t>
      </w:r>
      <w:proofErr w:type="spellEnd"/>
      <w:r>
        <w:t xml:space="preserve"> </w:t>
      </w:r>
      <w:proofErr w:type="spellStart"/>
      <w:r>
        <w:t>the</w:t>
      </w:r>
      <w:proofErr w:type="spellEnd"/>
      <w:r>
        <w:t xml:space="preserve"> </w:t>
      </w:r>
      <w:proofErr w:type="spellStart"/>
      <w:r>
        <w:t>previous</w:t>
      </w:r>
      <w:proofErr w:type="spellEnd"/>
      <w:r>
        <w:t xml:space="preserve"> </w:t>
      </w:r>
      <w:proofErr w:type="spellStart"/>
      <w:r>
        <w:t>distribution</w:t>
      </w:r>
      <w:proofErr w:type="spellEnd"/>
      <w:r>
        <w:t xml:space="preserve"> </w:t>
      </w:r>
      <w:proofErr w:type="spellStart"/>
      <w:r>
        <w:t>of</w:t>
      </w:r>
      <w:proofErr w:type="spellEnd"/>
      <w:r>
        <w:t xml:space="preserve"> </w:t>
      </w:r>
      <w:proofErr w:type="spellStart"/>
      <w:r>
        <w:t>the</w:t>
      </w:r>
      <w:proofErr w:type="spellEnd"/>
      <w:r>
        <w:t xml:space="preserve"> </w:t>
      </w:r>
      <w:proofErr w:type="spellStart"/>
      <w:r>
        <w:rPr>
          <w:i/>
          <w:iCs/>
        </w:rPr>
        <w:t>PublicOrderBooksDeltaRprt</w:t>
      </w:r>
      <w:proofErr w:type="spellEnd"/>
      <w:r>
        <w:t xml:space="preserve"> </w:t>
      </w:r>
      <w:proofErr w:type="spellStart"/>
      <w:r>
        <w:t>for</w:t>
      </w:r>
      <w:proofErr w:type="spellEnd"/>
      <w:r>
        <w:t xml:space="preserve"> </w:t>
      </w:r>
      <w:proofErr w:type="spellStart"/>
      <w:r>
        <w:t>the</w:t>
      </w:r>
      <w:proofErr w:type="spellEnd"/>
      <w:r>
        <w:t xml:space="preserve"> </w:t>
      </w:r>
      <w:proofErr w:type="spellStart"/>
      <w:r>
        <w:t>specified</w:t>
      </w:r>
      <w:proofErr w:type="spellEnd"/>
      <w:r>
        <w:t xml:space="preserve"> </w:t>
      </w:r>
      <w:proofErr w:type="spellStart"/>
      <w:r>
        <w:t>contract</w:t>
      </w:r>
      <w:proofErr w:type="spellEnd"/>
      <w:r>
        <w:t>.</w:t>
      </w:r>
    </w:p>
    <w:p w14:paraId="0C617D05" w14:textId="77777777" w:rsidR="00DD3068" w:rsidRPr="0096701A" w:rsidRDefault="00DD3068" w:rsidP="00DD3068">
      <w:proofErr w:type="spellStart"/>
      <w:r>
        <w:t>The</w:t>
      </w:r>
      <w:proofErr w:type="spellEnd"/>
      <w:r>
        <w:t xml:space="preserve"> </w:t>
      </w:r>
      <w:proofErr w:type="spellStart"/>
      <w:r>
        <w:t>message</w:t>
      </w:r>
      <w:proofErr w:type="spellEnd"/>
      <w:r>
        <w:t xml:space="preserve"> </w:t>
      </w:r>
      <w:proofErr w:type="spellStart"/>
      <w:r>
        <w:t>format</w:t>
      </w:r>
      <w:proofErr w:type="spellEnd"/>
      <w:r>
        <w:t xml:space="preserve"> </w:t>
      </w:r>
      <w:proofErr w:type="spellStart"/>
      <w:r>
        <w:t>is</w:t>
      </w:r>
      <w:proofErr w:type="spellEnd"/>
      <w:r>
        <w:t xml:space="preserve"> </w:t>
      </w:r>
      <w:proofErr w:type="spellStart"/>
      <w:r>
        <w:t>the</w:t>
      </w:r>
      <w:proofErr w:type="spellEnd"/>
      <w:r>
        <w:t xml:space="preserve"> </w:t>
      </w:r>
      <w:proofErr w:type="spellStart"/>
      <w:r>
        <w:t>identical</w:t>
      </w:r>
      <w:proofErr w:type="spellEnd"/>
      <w:r>
        <w:t xml:space="preserve"> to </w:t>
      </w:r>
      <w:proofErr w:type="spellStart"/>
      <w:r>
        <w:t>that</w:t>
      </w:r>
      <w:proofErr w:type="spellEnd"/>
      <w:r>
        <w:t xml:space="preserve"> </w:t>
      </w:r>
      <w:proofErr w:type="spellStart"/>
      <w:r>
        <w:t>of</w:t>
      </w:r>
      <w:proofErr w:type="spellEnd"/>
      <w:r>
        <w:t xml:space="preserve"> </w:t>
      </w:r>
      <w:proofErr w:type="spellStart"/>
      <w:r>
        <w:t>the</w:t>
      </w:r>
      <w:proofErr w:type="spellEnd"/>
      <w:r>
        <w:t xml:space="preserve"> </w:t>
      </w:r>
      <w:proofErr w:type="spellStart"/>
      <w:r>
        <w:rPr>
          <w:i/>
          <w:iCs/>
        </w:rPr>
        <w:t>PublicOrderBooksResp</w:t>
      </w:r>
      <w:proofErr w:type="spellEnd"/>
      <w:r>
        <w:t xml:space="preserve"> </w:t>
      </w:r>
      <w:proofErr w:type="spellStart"/>
      <w:r>
        <w:t>message</w:t>
      </w:r>
      <w:proofErr w:type="spellEnd"/>
      <w:r>
        <w:t>.</w:t>
      </w:r>
    </w:p>
    <w:p w14:paraId="47A4A901" w14:textId="77777777" w:rsidR="004A5941" w:rsidRPr="00FA22F8" w:rsidRDefault="004A5941" w:rsidP="001F4E12">
      <w:pPr>
        <w:spacing w:after="0"/>
        <w:rPr>
          <w:lang w:val="en-US"/>
        </w:rPr>
      </w:pPr>
    </w:p>
    <w:p w14:paraId="7A9E7198" w14:textId="640F9889" w:rsidR="008A401D" w:rsidRPr="00491D65" w:rsidRDefault="008A401D" w:rsidP="00071F51">
      <w:pPr>
        <w:pStyle w:val="Nadpis4"/>
        <w:numPr>
          <w:ilvl w:val="3"/>
          <w:numId w:val="47"/>
        </w:numPr>
      </w:pPr>
      <w:bookmarkStart w:id="444" w:name="_Toc381372059"/>
      <w:bookmarkStart w:id="445" w:name="_Toc381622351"/>
      <w:bookmarkStart w:id="446" w:name="_Toc317614448"/>
      <w:bookmarkStart w:id="447" w:name="_Ref321138286"/>
      <w:bookmarkStart w:id="448" w:name="_Ref321138294"/>
      <w:bookmarkStart w:id="449" w:name="_Toc412542534"/>
      <w:bookmarkStart w:id="450" w:name="_Toc203997563"/>
      <w:bookmarkEnd w:id="444"/>
      <w:bookmarkEnd w:id="445"/>
      <w:r w:rsidRPr="00491D65">
        <w:lastRenderedPageBreak/>
        <w:t>Message Request (</w:t>
      </w:r>
      <w:proofErr w:type="spellStart"/>
      <w:r w:rsidR="004A5941" w:rsidRPr="00491D65">
        <w:t>MessageReq</w:t>
      </w:r>
      <w:proofErr w:type="spellEnd"/>
      <w:r w:rsidRPr="00491D65">
        <w:t>)</w:t>
      </w:r>
      <w:bookmarkEnd w:id="446"/>
      <w:bookmarkEnd w:id="447"/>
      <w:bookmarkEnd w:id="448"/>
      <w:bookmarkEnd w:id="449"/>
      <w:bookmarkEnd w:id="450"/>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526C2828"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B78C00B" w14:textId="2BFA2EB0" w:rsidR="008A401D" w:rsidRPr="00FA22F8" w:rsidRDefault="004A5941" w:rsidP="00D05187">
            <w:pPr>
              <w:pStyle w:val="Table-Header"/>
              <w:keepNext/>
              <w:spacing w:before="0" w:after="0"/>
              <w:jc w:val="left"/>
            </w:pPr>
            <w:proofErr w:type="spellStart"/>
            <w:r w:rsidRPr="00FA22F8">
              <w:rPr>
                <w:szCs w:val="22"/>
              </w:rPr>
              <w:t>MessageReq</w:t>
            </w:r>
            <w:proofErr w:type="spellEnd"/>
          </w:p>
        </w:tc>
      </w:tr>
      <w:tr w:rsidR="008A401D" w:rsidRPr="00906E8B" w14:paraId="1758AAB5"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A4D6F49"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B2F473" w14:textId="77777777" w:rsidR="008A401D" w:rsidRPr="00FA22F8" w:rsidRDefault="008A401D" w:rsidP="00D05187">
            <w:pPr>
              <w:pStyle w:val="Tablecontent"/>
              <w:keepNext/>
            </w:pPr>
            <w:r w:rsidRPr="00FA22F8">
              <w:rPr>
                <w:szCs w:val="22"/>
              </w:rPr>
              <w:t>Inquiry Request</w:t>
            </w:r>
          </w:p>
        </w:tc>
      </w:tr>
      <w:tr w:rsidR="008A401D" w:rsidRPr="00906E8B" w14:paraId="70D3F355"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F99ADCE"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5AD9FB1" w14:textId="77777777" w:rsidR="008A401D" w:rsidRPr="00FA22F8" w:rsidRDefault="008A401D" w:rsidP="00D05187">
            <w:pPr>
              <w:pStyle w:val="Tablecontent"/>
              <w:keepNext/>
              <w:rPr>
                <w:szCs w:val="22"/>
              </w:rPr>
            </w:pPr>
            <w:r w:rsidRPr="00FA22F8">
              <w:rPr>
                <w:szCs w:val="22"/>
              </w:rPr>
              <w:t>&lt;ALL&gt;</w:t>
            </w:r>
          </w:p>
        </w:tc>
      </w:tr>
      <w:tr w:rsidR="008A401D" w:rsidRPr="00906E8B" w14:paraId="344229F0" w14:textId="77777777" w:rsidTr="004A5941">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2B0043"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2B5D1E6"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4114D438" w14:textId="77777777" w:rsidTr="004A5941">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94FBDAB"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2C2F06" w14:textId="5AD8B170" w:rsidR="008A401D" w:rsidRPr="00FA22F8" w:rsidRDefault="004A5941" w:rsidP="00D05187">
            <w:pPr>
              <w:pStyle w:val="Tablecontent"/>
              <w:rPr>
                <w:rFonts w:ascii="Courier New" w:hAnsi="Courier New" w:cs="Courier New"/>
              </w:rPr>
            </w:pPr>
            <w:r w:rsidRPr="00FA22F8">
              <w:rPr>
                <w:szCs w:val="22"/>
              </w:rPr>
              <w:t>2</w:t>
            </w:r>
            <w:r w:rsidR="008A401D" w:rsidRPr="00FA22F8">
              <w:rPr>
                <w:szCs w:val="22"/>
              </w:rPr>
              <w:t>/</w:t>
            </w:r>
            <w:r w:rsidR="002B165C" w:rsidRPr="00FA22F8">
              <w:rPr>
                <w:szCs w:val="22"/>
              </w:rPr>
              <w:t>2</w:t>
            </w:r>
            <w:r w:rsidR="008A401D" w:rsidRPr="00FA22F8">
              <w:rPr>
                <w:szCs w:val="22"/>
              </w:rPr>
              <w:t>0</w:t>
            </w:r>
          </w:p>
        </w:tc>
      </w:tr>
    </w:tbl>
    <w:p w14:paraId="571E366B" w14:textId="77777777" w:rsidR="008A401D" w:rsidRPr="00FA22F8" w:rsidRDefault="008A401D" w:rsidP="004A5941">
      <w:pPr>
        <w:spacing w:after="0"/>
        <w:rPr>
          <w:lang w:val="en-US"/>
        </w:rPr>
      </w:pPr>
    </w:p>
    <w:p w14:paraId="3D1A8B0D" w14:textId="454F8082" w:rsidR="008A401D" w:rsidRPr="00FA22F8" w:rsidRDefault="00E5071A" w:rsidP="008A401D">
      <w:pPr>
        <w:rPr>
          <w:lang w:val="en-US"/>
        </w:rPr>
      </w:pPr>
      <w:r>
        <w:t xml:space="preserve">A </w:t>
      </w:r>
      <w:proofErr w:type="spellStart"/>
      <w:r>
        <w:t>request</w:t>
      </w:r>
      <w:proofErr w:type="spellEnd"/>
      <w:r>
        <w:t xml:space="preserve"> </w:t>
      </w:r>
      <w:proofErr w:type="spellStart"/>
      <w:r>
        <w:t>for</w:t>
      </w:r>
      <w:proofErr w:type="spellEnd"/>
      <w:r>
        <w:t xml:space="preserve"> </w:t>
      </w:r>
      <w:proofErr w:type="spellStart"/>
      <w:r>
        <w:t>trading</w:t>
      </w:r>
      <w:proofErr w:type="spellEnd"/>
      <w:r>
        <w:t xml:space="preserve"> </w:t>
      </w:r>
      <w:proofErr w:type="spellStart"/>
      <w:r>
        <w:t>system</w:t>
      </w:r>
      <w:proofErr w:type="spellEnd"/>
      <w:r>
        <w:t xml:space="preserve"> </w:t>
      </w:r>
      <w:proofErr w:type="spellStart"/>
      <w:r>
        <w:t>messages</w:t>
      </w:r>
      <w:proofErr w:type="spellEnd"/>
      <w:r>
        <w:t xml:space="preserve">, </w:t>
      </w:r>
      <w:proofErr w:type="spellStart"/>
      <w:r>
        <w:t>that</w:t>
      </w:r>
      <w:proofErr w:type="spellEnd"/>
      <w:r>
        <w:t xml:space="preserve"> </w:t>
      </w:r>
      <w:proofErr w:type="spellStart"/>
      <w:r>
        <w:t>were</w:t>
      </w:r>
      <w:proofErr w:type="spellEnd"/>
      <w:r>
        <w:t xml:space="preserve"> </w:t>
      </w:r>
      <w:proofErr w:type="spellStart"/>
      <w:r>
        <w:t>created</w:t>
      </w:r>
      <w:proofErr w:type="spellEnd"/>
      <w:r>
        <w:t xml:space="preserve"> in </w:t>
      </w:r>
      <w:proofErr w:type="spellStart"/>
      <w:r>
        <w:t>the</w:t>
      </w:r>
      <w:proofErr w:type="spellEnd"/>
      <w:r>
        <w:t xml:space="preserve"> </w:t>
      </w:r>
      <w:proofErr w:type="spellStart"/>
      <w:r>
        <w:t>trading</w:t>
      </w:r>
      <w:proofErr w:type="spellEnd"/>
      <w:r>
        <w:t xml:space="preserve"> </w:t>
      </w:r>
      <w:proofErr w:type="spellStart"/>
      <w:r>
        <w:t>system</w:t>
      </w:r>
      <w:proofErr w:type="spellEnd"/>
      <w:r>
        <w:t xml:space="preserve"> in </w:t>
      </w:r>
      <w:proofErr w:type="spellStart"/>
      <w:r>
        <w:t>the</w:t>
      </w:r>
      <w:proofErr w:type="spellEnd"/>
      <w:r>
        <w:t xml:space="preserve"> past. It </w:t>
      </w:r>
      <w:proofErr w:type="spellStart"/>
      <w:r>
        <w:t>is</w:t>
      </w:r>
      <w:proofErr w:type="spellEnd"/>
      <w:r>
        <w:t xml:space="preserve"> </w:t>
      </w:r>
      <w:proofErr w:type="spellStart"/>
      <w:r>
        <w:t>possible</w:t>
      </w:r>
      <w:proofErr w:type="spellEnd"/>
      <w:r>
        <w:t xml:space="preserve"> to </w:t>
      </w:r>
      <w:proofErr w:type="spellStart"/>
      <w:r>
        <w:t>request</w:t>
      </w:r>
      <w:proofErr w:type="spellEnd"/>
      <w:r>
        <w:t xml:space="preserve"> up to </w:t>
      </w:r>
      <w:proofErr w:type="spellStart"/>
      <w:r>
        <w:t>two</w:t>
      </w:r>
      <w:proofErr w:type="spellEnd"/>
      <w:r>
        <w:t xml:space="preserve"> </w:t>
      </w:r>
      <w:proofErr w:type="spellStart"/>
      <w:r>
        <w:t>days</w:t>
      </w:r>
      <w:proofErr w:type="spellEnd"/>
      <w:r>
        <w:t xml:space="preserve"> prior.</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4A5941" w:rsidRPr="00906E8B" w14:paraId="4456D03B" w14:textId="77777777" w:rsidTr="003C459A">
        <w:trPr>
          <w:cantSplit/>
          <w:trHeight w:val="287"/>
          <w:tblHeader/>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5CCC28D" w14:textId="77777777" w:rsidR="004A5941" w:rsidRPr="00FA22F8" w:rsidRDefault="004A5941" w:rsidP="003C459A">
            <w:pPr>
              <w:pStyle w:val="Table-Header"/>
              <w:keepNext/>
            </w:pPr>
            <w:r w:rsidRPr="00FA22F8">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3B50524C" w14:textId="77777777" w:rsidR="004A5941" w:rsidRPr="00FA22F8" w:rsidRDefault="004A5941" w:rsidP="003C459A">
            <w:pPr>
              <w:pStyle w:val="Table-Header"/>
              <w:keepNext/>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371F47F" w14:textId="77777777" w:rsidR="004A5941" w:rsidRPr="00FA22F8" w:rsidRDefault="004A5941" w:rsidP="003C459A">
            <w:pPr>
              <w:pStyle w:val="Table-Header"/>
              <w:keepNext/>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5BD592C" w14:textId="77777777" w:rsidR="004A5941" w:rsidRPr="00FA22F8" w:rsidRDefault="004A5941" w:rsidP="003C459A">
            <w:pPr>
              <w:pStyle w:val="Table-Header"/>
              <w:keepNext/>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C12A6D5" w14:textId="77777777" w:rsidR="004A5941" w:rsidRPr="00FA22F8" w:rsidRDefault="004A5941" w:rsidP="003C459A">
            <w:pPr>
              <w:pStyle w:val="Table-Header"/>
              <w:keepNext/>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296F58D" w14:textId="77777777" w:rsidR="004A5941" w:rsidRPr="00FA22F8" w:rsidRDefault="004A5941" w:rsidP="003C459A">
            <w:pPr>
              <w:pStyle w:val="Table-Header"/>
              <w:keepNext/>
            </w:pPr>
            <w:r w:rsidRPr="00FA22F8">
              <w:t>Short description</w:t>
            </w:r>
          </w:p>
        </w:tc>
      </w:tr>
      <w:tr w:rsidR="004A5941" w:rsidRPr="00906E8B" w14:paraId="5E09A2B4"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17F2F24" w14:textId="77777777" w:rsidR="004A5941" w:rsidRPr="00FA22F8" w:rsidRDefault="004A5941" w:rsidP="003C459A">
            <w:pPr>
              <w:pStyle w:val="Tablecontent"/>
              <w:keepNext/>
              <w:rPr>
                <w:b/>
                <w:szCs w:val="22"/>
              </w:rPr>
            </w:pPr>
            <w:proofErr w:type="spellStart"/>
            <w:r w:rsidRPr="00FA22F8">
              <w:rPr>
                <w:b/>
                <w:szCs w:val="22"/>
              </w:rPr>
              <w:t>MessageReq</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17404B67" w14:textId="77777777" w:rsidR="004A5941" w:rsidRPr="00FA22F8" w:rsidRDefault="004A5941" w:rsidP="003C459A">
            <w:pPr>
              <w:pStyle w:val="Tablecontent"/>
              <w:keepNext/>
              <w:jc w:val="cente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899614C" w14:textId="77777777" w:rsidR="004A5941" w:rsidRPr="00FA22F8" w:rsidRDefault="004A5941" w:rsidP="003C459A">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F3660E6" w14:textId="77777777" w:rsidR="004A5941" w:rsidRPr="00FA22F8" w:rsidRDefault="004A5941" w:rsidP="003C459A">
            <w:pPr>
              <w:pStyle w:val="Tablecontent"/>
              <w:keepNext/>
              <w:jc w:val="center"/>
            </w:pPr>
            <w:r w:rsidRPr="00FA22F8">
              <w:t>1</w:t>
            </w: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4302B8C" w14:textId="77777777" w:rsidR="004A5941" w:rsidRPr="00FA22F8" w:rsidRDefault="004A5941" w:rsidP="003C459A">
            <w:pPr>
              <w:pStyle w:val="Tablecontent"/>
              <w:keepNex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7038B73" w14:textId="77777777" w:rsidR="004A5941" w:rsidRPr="00FA22F8" w:rsidRDefault="004A5941" w:rsidP="003C459A">
            <w:pPr>
              <w:pStyle w:val="Tablecontent"/>
              <w:keepNext/>
              <w:rPr>
                <w:szCs w:val="22"/>
              </w:rPr>
            </w:pPr>
          </w:p>
        </w:tc>
      </w:tr>
      <w:tr w:rsidR="004A5941" w:rsidRPr="00906E8B" w14:paraId="3D2DDE11"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B3AAD5" w14:textId="77777777" w:rsidR="004A5941" w:rsidRPr="00FA22F8" w:rsidRDefault="004A5941" w:rsidP="003C459A">
            <w:pPr>
              <w:pStyle w:val="Tablecontent"/>
              <w:keepNext/>
              <w:rPr>
                <w:b/>
                <w:szCs w:val="22"/>
              </w:rPr>
            </w:pPr>
            <w:proofErr w:type="spellStart"/>
            <w:r w:rsidRPr="00FA22F8">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1AD863F" w14:textId="77777777" w:rsidR="004A5941" w:rsidRPr="00FA22F8" w:rsidRDefault="004A5941" w:rsidP="003C459A">
            <w:pPr>
              <w:pStyle w:val="Tablecontent"/>
              <w:keepNext/>
              <w:jc w:val="center"/>
            </w:pPr>
            <w:r w:rsidRPr="00FA22F8">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903E2B2" w14:textId="77777777" w:rsidR="004A5941" w:rsidRPr="00FA22F8" w:rsidRDefault="004A5941" w:rsidP="003C459A">
            <w:pPr>
              <w:pStyle w:val="Tablecontent"/>
              <w:keepNext/>
              <w:jc w:val="center"/>
              <w:rPr>
                <w:i/>
              </w:rPr>
            </w:pPr>
            <w:r w:rsidRPr="00FA22F8">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51CAF43" w14:textId="77777777" w:rsidR="004A5941" w:rsidRPr="00FA22F8" w:rsidRDefault="004A5941" w:rsidP="003C459A">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87C8D0F" w14:textId="77777777" w:rsidR="004A5941" w:rsidRPr="00FA22F8" w:rsidRDefault="004A5941" w:rsidP="003C459A">
            <w:pPr>
              <w:pStyle w:val="Tablecontent"/>
              <w:keepNext/>
            </w:pPr>
            <w:r w:rsidRPr="00FA22F8">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D3C4B9E" w14:textId="12EC6104" w:rsidR="004A5941" w:rsidRPr="00FA22F8" w:rsidRDefault="004A5941"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4A5941" w:rsidRPr="00906E8B" w14:paraId="07430D12"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ACFAC9" w14:textId="77777777" w:rsidR="004A5941" w:rsidRPr="00FA22F8" w:rsidRDefault="004A5941" w:rsidP="003C459A">
            <w:pPr>
              <w:pStyle w:val="Tablecontent"/>
            </w:pPr>
            <w:r w:rsidRPr="00FA22F8">
              <w:t>type</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3E1DA4DF" w14:textId="77777777" w:rsidR="004A5941" w:rsidRPr="00FA22F8" w:rsidRDefault="004A5941" w:rsidP="003C459A">
            <w:pPr>
              <w:pStyle w:val="Tablecontent"/>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24ACD2A" w14:textId="77777777" w:rsidR="004A5941" w:rsidRPr="00FA22F8" w:rsidRDefault="004A5941"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AAD890A" w14:textId="77777777" w:rsidR="004A5941" w:rsidRPr="00FA22F8" w:rsidRDefault="004A5941"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6F3B18" w14:textId="77777777" w:rsidR="004A5941" w:rsidRPr="00FA22F8" w:rsidRDefault="004A5941" w:rsidP="003C459A">
            <w:pPr>
              <w:pStyle w:val="Tablecontent"/>
            </w:pPr>
            <w:r w:rsidRPr="00FA22F8">
              <w:t>Enum</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C3AE83B" w14:textId="77777777" w:rsidR="004A5941" w:rsidRPr="00FA22F8" w:rsidRDefault="004A5941" w:rsidP="004A5941">
            <w:pPr>
              <w:pStyle w:val="Tablecontent"/>
              <w:spacing w:after="60"/>
              <w:rPr>
                <w:b/>
              </w:rPr>
            </w:pPr>
            <w:r w:rsidRPr="00FA22F8">
              <w:t>Defines what kinds of messages are returned, allowing filtering the messages on a request level.</w:t>
            </w:r>
          </w:p>
          <w:p w14:paraId="1AEBD11D" w14:textId="77777777" w:rsidR="004A5941" w:rsidRPr="00FA22F8" w:rsidRDefault="004A5941" w:rsidP="004A5941">
            <w:pPr>
              <w:pStyle w:val="Tablecontent"/>
              <w:spacing w:after="60"/>
            </w:pPr>
            <w:r w:rsidRPr="00FA22F8">
              <w:t>Valid Values:</w:t>
            </w:r>
          </w:p>
          <w:p w14:paraId="63C2096B" w14:textId="77777777" w:rsidR="004A5941" w:rsidRPr="00FA22F8" w:rsidRDefault="004A5941" w:rsidP="004A5941">
            <w:pPr>
              <w:pStyle w:val="Tablecontent"/>
              <w:spacing w:after="60"/>
              <w:rPr>
                <w:b/>
              </w:rPr>
            </w:pPr>
            <w:r w:rsidRPr="00FA22F8">
              <w:rPr>
                <w:b/>
              </w:rPr>
              <w:t xml:space="preserve">"MESSAGE_TYPE_ALL": </w:t>
            </w:r>
            <w:r w:rsidRPr="00FA22F8">
              <w:t>Return all messages.</w:t>
            </w:r>
          </w:p>
          <w:p w14:paraId="25F03D71" w14:textId="77777777" w:rsidR="004A5941" w:rsidRPr="00FA22F8" w:rsidRDefault="004A5941" w:rsidP="004A5941">
            <w:pPr>
              <w:pStyle w:val="Tablecontent"/>
              <w:spacing w:after="60"/>
              <w:rPr>
                <w:b/>
              </w:rPr>
            </w:pPr>
            <w:r w:rsidRPr="00FA22F8">
              <w:rPr>
                <w:b/>
              </w:rPr>
              <w:t xml:space="preserve">"MESSAGE_TYPE_PUBLIC": </w:t>
            </w:r>
            <w:r w:rsidRPr="00FA22F8">
              <w:t>Return only public messages.</w:t>
            </w:r>
          </w:p>
          <w:p w14:paraId="0C71DD4A" w14:textId="77777777" w:rsidR="004A5941" w:rsidRPr="00FA22F8" w:rsidRDefault="004A5941" w:rsidP="004A5941">
            <w:pPr>
              <w:pStyle w:val="Tablecontent"/>
              <w:spacing w:after="60"/>
            </w:pPr>
            <w:r w:rsidRPr="00FA22F8">
              <w:rPr>
                <w:b/>
              </w:rPr>
              <w:t xml:space="preserve">"MESSAGE_TYPE_PRIVATE": </w:t>
            </w:r>
            <w:r w:rsidRPr="00FA22F8">
              <w:t>Return only private messages.</w:t>
            </w:r>
          </w:p>
        </w:tc>
      </w:tr>
      <w:tr w:rsidR="004A5941" w:rsidRPr="00906E8B" w14:paraId="6E456A69"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2590CF5" w14:textId="77777777" w:rsidR="004A5941" w:rsidRPr="00FA22F8" w:rsidRDefault="004A5941" w:rsidP="003C459A">
            <w:pPr>
              <w:pStyle w:val="Tablecontent"/>
            </w:pPr>
            <w:proofErr w:type="spellStart"/>
            <w:r w:rsidRPr="00FA22F8">
              <w:t>end_date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1D52ED4C" w14:textId="77777777" w:rsidR="004A5941" w:rsidRPr="00FA22F8" w:rsidRDefault="004A5941" w:rsidP="003C459A">
            <w:pPr>
              <w:pStyle w:val="Tablecontent"/>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1662B5E" w14:textId="77777777" w:rsidR="004A5941" w:rsidRPr="00FA22F8" w:rsidRDefault="004A5941"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9A75D0" w14:textId="77777777" w:rsidR="004A5941" w:rsidRPr="00FA22F8" w:rsidRDefault="004A5941"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BA67D0A" w14:textId="77777777" w:rsidR="004A5941" w:rsidRPr="00FA22F8" w:rsidRDefault="004A5941" w:rsidP="003C459A">
            <w:pPr>
              <w:pStyle w:val="Tablecontent"/>
            </w:pPr>
            <w:r w:rsidRPr="00FA22F8">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179F41" w14:textId="77777777" w:rsidR="004A5941" w:rsidRPr="00FA22F8" w:rsidRDefault="004A5941" w:rsidP="004A5941">
            <w:pPr>
              <w:pStyle w:val="Tablecontent"/>
              <w:spacing w:after="60"/>
            </w:pPr>
            <w:r w:rsidRPr="00FA22F8">
              <w:t>Timestamp defining to which point in time the messages should be retrieved.</w:t>
            </w:r>
          </w:p>
        </w:tc>
      </w:tr>
      <w:tr w:rsidR="004A5941" w:rsidRPr="00906E8B" w14:paraId="5D9C5FD1"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8102A43" w14:textId="77777777" w:rsidR="004A5941" w:rsidRPr="00FA22F8" w:rsidRDefault="004A5941" w:rsidP="003C459A">
            <w:pPr>
              <w:pStyle w:val="Tablecontent"/>
            </w:pPr>
            <w:proofErr w:type="spellStart"/>
            <w:r w:rsidRPr="00FA22F8">
              <w:t>start_date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1F3250BE" w14:textId="77777777" w:rsidR="004A5941" w:rsidRPr="00FA22F8" w:rsidRDefault="004A5941" w:rsidP="003C459A">
            <w:pPr>
              <w:pStyle w:val="Tablecontent"/>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503B00" w14:textId="77777777" w:rsidR="004A5941" w:rsidRPr="00FA22F8" w:rsidRDefault="004A5941"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F44EC2" w14:textId="77777777" w:rsidR="004A5941" w:rsidRPr="00FA22F8" w:rsidRDefault="004A5941"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7E478F" w14:textId="77777777" w:rsidR="004A5941" w:rsidRPr="00FA22F8" w:rsidRDefault="004A5941" w:rsidP="003C459A">
            <w:pPr>
              <w:pStyle w:val="Tablecontent"/>
            </w:pPr>
            <w:r w:rsidRPr="00FA22F8">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A8C260C" w14:textId="46B11012" w:rsidR="004A5941" w:rsidRPr="00FA22F8" w:rsidRDefault="004A5941" w:rsidP="000962D8">
            <w:pPr>
              <w:pStyle w:val="Tablecontent"/>
              <w:keepNext/>
              <w:spacing w:after="60"/>
            </w:pPr>
            <w:r w:rsidRPr="00FA22F8">
              <w:t xml:space="preserve">Timestamp defining from which point in time the messages should be retrieved. It is possible only to retrieve messages from the last </w:t>
            </w:r>
            <w:r w:rsidR="002B165C" w:rsidRPr="00FA22F8">
              <w:t>2</w:t>
            </w:r>
            <w:r w:rsidRPr="00FA22F8">
              <w:t xml:space="preserve"> day</w:t>
            </w:r>
            <w:r w:rsidR="002B165C" w:rsidRPr="00FA22F8">
              <w:t>s</w:t>
            </w:r>
            <w:r w:rsidRPr="00FA22F8">
              <w:t>.</w:t>
            </w:r>
          </w:p>
        </w:tc>
      </w:tr>
    </w:tbl>
    <w:p w14:paraId="5F4822D7" w14:textId="7EBF3403" w:rsidR="000962D8" w:rsidRPr="00FA22F8" w:rsidRDefault="000962D8" w:rsidP="00FA22F8">
      <w:pPr>
        <w:pStyle w:val="Caption1"/>
        <w:rPr>
          <w:lang w:val="en-US"/>
        </w:rPr>
      </w:pPr>
      <w:bookmarkStart w:id="451" w:name="_Toc228801766"/>
      <w:bookmarkStart w:id="452" w:name="_Toc188429273"/>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18</w:t>
      </w:r>
      <w:r w:rsidRPr="00FA22F8">
        <w:rPr>
          <w:lang w:val="en-US"/>
        </w:rPr>
        <w:fldChar w:fldCharType="end"/>
      </w:r>
      <w:r w:rsidRPr="00FA22F8">
        <w:rPr>
          <w:lang w:val="en-US"/>
        </w:rPr>
        <w:t xml:space="preserve"> - Message request message structure</w:t>
      </w:r>
      <w:bookmarkEnd w:id="451"/>
    </w:p>
    <w:bookmarkEnd w:id="452"/>
    <w:p w14:paraId="0BF3FD52" w14:textId="77777777" w:rsidR="004A5941" w:rsidRPr="00FA22F8" w:rsidRDefault="004A5941" w:rsidP="004A5941">
      <w:pPr>
        <w:spacing w:after="0"/>
        <w:rPr>
          <w:lang w:val="en-US"/>
        </w:rPr>
      </w:pPr>
    </w:p>
    <w:p w14:paraId="77D52A6F" w14:textId="3A4F73FD" w:rsidR="008A401D" w:rsidRPr="00784E60" w:rsidRDefault="008A401D" w:rsidP="00071F51">
      <w:pPr>
        <w:pStyle w:val="Nadpis4"/>
        <w:numPr>
          <w:ilvl w:val="3"/>
          <w:numId w:val="47"/>
        </w:numPr>
      </w:pPr>
      <w:bookmarkStart w:id="453" w:name="_Toc317614449"/>
      <w:bookmarkStart w:id="454" w:name="_Ref321138305"/>
      <w:bookmarkStart w:id="455" w:name="_Ref321138310"/>
      <w:bookmarkStart w:id="456" w:name="_Toc412542535"/>
      <w:bookmarkStart w:id="457" w:name="_Toc203997564"/>
      <w:r w:rsidRPr="00784E60">
        <w:t>Message Report (</w:t>
      </w:r>
      <w:proofErr w:type="spellStart"/>
      <w:r w:rsidR="007511D6" w:rsidRPr="00491D65">
        <w:t>MessageRprt</w:t>
      </w:r>
      <w:proofErr w:type="spellEnd"/>
      <w:r w:rsidRPr="00784E60">
        <w:t>)</w:t>
      </w:r>
      <w:bookmarkEnd w:id="453"/>
      <w:bookmarkEnd w:id="454"/>
      <w:bookmarkEnd w:id="455"/>
      <w:bookmarkEnd w:id="456"/>
      <w:bookmarkEnd w:id="457"/>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2709041A"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7C9E2A7" w14:textId="6578C913" w:rsidR="008A401D" w:rsidRPr="00FA22F8" w:rsidRDefault="00CD39A4" w:rsidP="00D05187">
            <w:pPr>
              <w:pStyle w:val="Table-Header"/>
              <w:spacing w:before="0" w:after="0"/>
              <w:jc w:val="left"/>
            </w:pPr>
            <w:proofErr w:type="spellStart"/>
            <w:r w:rsidRPr="00FA22F8">
              <w:rPr>
                <w:color w:val="auto"/>
                <w:szCs w:val="22"/>
              </w:rPr>
              <w:t>MessageRprt</w:t>
            </w:r>
            <w:proofErr w:type="spellEnd"/>
          </w:p>
        </w:tc>
      </w:tr>
      <w:tr w:rsidR="008A401D" w:rsidRPr="00906E8B" w14:paraId="545DCA18" w14:textId="77777777" w:rsidTr="00CD39A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EF0E59"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10628F3" w14:textId="77777777" w:rsidR="008A401D" w:rsidRPr="00FA22F8" w:rsidRDefault="008A401D" w:rsidP="00D05187">
            <w:pPr>
              <w:pStyle w:val="Tablecontent"/>
            </w:pPr>
            <w:r w:rsidRPr="00FA22F8">
              <w:rPr>
                <w:szCs w:val="22"/>
              </w:rPr>
              <w:t>Inquiry Response, Broadcast</w:t>
            </w:r>
          </w:p>
        </w:tc>
      </w:tr>
      <w:tr w:rsidR="008A401D" w:rsidRPr="00906E8B" w14:paraId="0F2732B7" w14:textId="77777777" w:rsidTr="00CD39A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1ED010" w14:textId="77777777" w:rsidR="008A401D" w:rsidRPr="00FA22F8" w:rsidRDefault="008A401D" w:rsidP="00D05187">
            <w:pPr>
              <w:pStyle w:val="Tableconten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20CB62" w14:textId="77777777" w:rsidR="008A401D" w:rsidRPr="00FA22F8" w:rsidRDefault="008A401D" w:rsidP="00D05187">
            <w:pPr>
              <w:pStyle w:val="Tablecontent"/>
              <w:rPr>
                <w:szCs w:val="22"/>
              </w:rPr>
            </w:pPr>
            <w:proofErr w:type="spellStart"/>
            <w:r w:rsidRPr="00FA22F8">
              <w:rPr>
                <w:szCs w:val="22"/>
              </w:rPr>
              <w:t>MsgReq</w:t>
            </w:r>
            <w:proofErr w:type="spellEnd"/>
            <w:r w:rsidRPr="00FA22F8">
              <w:rPr>
                <w:szCs w:val="22"/>
              </w:rPr>
              <w:t xml:space="preserve"> (sent to the user-generated private response queue or a broadcast to </w:t>
            </w:r>
            <w:proofErr w:type="spellStart"/>
            <w:proofErr w:type="gramStart"/>
            <w:r w:rsidRPr="00906E8B">
              <w:rPr>
                <w:rFonts w:ascii="Courier New" w:hAnsi="Courier New" w:cs="Courier New"/>
              </w:rPr>
              <w:t>market.broadcastQueue</w:t>
            </w:r>
            <w:proofErr w:type="spellEnd"/>
            <w:proofErr w:type="gramEnd"/>
            <w:r w:rsidRPr="00906E8B">
              <w:rPr>
                <w:rFonts w:ascii="Courier New" w:hAnsi="Courier New" w:cs="Courier New"/>
              </w:rPr>
              <w:t>.&lt;login-id&gt;)</w:t>
            </w:r>
          </w:p>
        </w:tc>
      </w:tr>
      <w:tr w:rsidR="008A401D" w:rsidRPr="00906E8B" w14:paraId="173A1315" w14:textId="77777777" w:rsidTr="00CD39A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DD14E3A" w14:textId="77777777" w:rsidR="008A401D" w:rsidRPr="00FA22F8" w:rsidRDefault="008A401D" w:rsidP="00D05187">
            <w:pPr>
              <w:pStyle w:val="Tableconten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B2E64F" w14:textId="77777777" w:rsidR="008A401D" w:rsidRPr="00FA22F8" w:rsidRDefault="008A401D" w:rsidP="00D05187">
            <w:pPr>
              <w:pStyle w:val="Tablecontent"/>
              <w:rPr>
                <w:szCs w:val="22"/>
              </w:rPr>
            </w:pPr>
            <w:r w:rsidRPr="00FA22F8">
              <w:rPr>
                <w:szCs w:val="22"/>
              </w:rPr>
              <w:t>Yes</w:t>
            </w:r>
          </w:p>
        </w:tc>
      </w:tr>
      <w:tr w:rsidR="008A401D" w:rsidRPr="00906E8B" w14:paraId="5E01EA23" w14:textId="77777777" w:rsidTr="00CD39A4">
        <w:trPr>
          <w:trHeight w:val="41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9FAD0D1" w14:textId="77777777" w:rsidR="008A401D" w:rsidRPr="00FA22F8" w:rsidRDefault="008A401D" w:rsidP="00D05187">
            <w:pPr>
              <w:pStyle w:val="Tableconten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27A731" w14:textId="77777777" w:rsidR="00CD39A4" w:rsidRPr="00FA22F8" w:rsidRDefault="00CD39A4" w:rsidP="00CD39A4">
            <w:pPr>
              <w:pStyle w:val="Tablecontent"/>
              <w:rPr>
                <w:rFonts w:ascii="Courier New" w:hAnsi="Courier New" w:cs="Courier New"/>
              </w:rPr>
            </w:pPr>
            <w:r w:rsidRPr="00FA22F8">
              <w:rPr>
                <w:rFonts w:ascii="Courier New" w:hAnsi="Courier New" w:cs="Courier New"/>
              </w:rPr>
              <w:t>PRTC_&lt;</w:t>
            </w:r>
            <w:proofErr w:type="spellStart"/>
            <w:r w:rsidRPr="00FA22F8">
              <w:rPr>
                <w:rFonts w:ascii="Courier New" w:hAnsi="Courier New" w:cs="Courier New"/>
              </w:rPr>
              <w:t>partic_id</w:t>
            </w:r>
            <w:proofErr w:type="spellEnd"/>
            <w:r w:rsidRPr="00FA22F8">
              <w:rPr>
                <w:rFonts w:ascii="Courier New" w:hAnsi="Courier New" w:cs="Courier New"/>
              </w:rPr>
              <w:t>&gt;</w:t>
            </w:r>
          </w:p>
          <w:p w14:paraId="4045E568" w14:textId="77777777" w:rsidR="00CD39A4" w:rsidRPr="00FA22F8" w:rsidRDefault="00CD39A4" w:rsidP="00CD39A4">
            <w:pPr>
              <w:pStyle w:val="Tablecontent"/>
              <w:rPr>
                <w:rFonts w:ascii="Courier New" w:hAnsi="Courier New" w:cs="Courier New"/>
              </w:rPr>
            </w:pPr>
            <w:r w:rsidRPr="00FA22F8">
              <w:rPr>
                <w:rFonts w:ascii="Courier New" w:hAnsi="Courier New" w:cs="Courier New"/>
              </w:rPr>
              <w:t>&lt;</w:t>
            </w:r>
            <w:proofErr w:type="spellStart"/>
            <w:r w:rsidRPr="00FA22F8">
              <w:rPr>
                <w:rFonts w:ascii="Courier New" w:hAnsi="Courier New" w:cs="Courier New"/>
              </w:rPr>
              <w:t>product_name</w:t>
            </w:r>
            <w:proofErr w:type="spellEnd"/>
            <w:r w:rsidRPr="00FA22F8">
              <w:rPr>
                <w:rFonts w:ascii="Courier New" w:hAnsi="Courier New" w:cs="Courier New"/>
              </w:rPr>
              <w:t>&gt;</w:t>
            </w:r>
          </w:p>
          <w:p w14:paraId="547EA21E" w14:textId="77777777" w:rsidR="00CD39A4" w:rsidRPr="00FA22F8" w:rsidRDefault="00CD39A4" w:rsidP="00CD39A4">
            <w:pPr>
              <w:pStyle w:val="Tablecontent"/>
              <w:rPr>
                <w:rFonts w:ascii="Courier New" w:hAnsi="Courier New" w:cs="Courier New"/>
              </w:rPr>
            </w:pPr>
            <w:r w:rsidRPr="00FA22F8">
              <w:rPr>
                <w:rFonts w:ascii="Courier New" w:hAnsi="Courier New" w:cs="Courier New"/>
              </w:rPr>
              <w:t>&lt;</w:t>
            </w:r>
            <w:proofErr w:type="spellStart"/>
            <w:r w:rsidRPr="00FA22F8">
              <w:rPr>
                <w:rFonts w:ascii="Courier New" w:hAnsi="Courier New" w:cs="Courier New"/>
              </w:rPr>
              <w:t>product_name</w:t>
            </w:r>
            <w:proofErr w:type="spellEnd"/>
            <w:proofErr w:type="gramStart"/>
            <w:r w:rsidRPr="00FA22F8">
              <w:rPr>
                <w:rFonts w:ascii="Courier New" w:hAnsi="Courier New" w:cs="Courier New"/>
              </w:rPr>
              <w:t>&gt;.PRTC</w:t>
            </w:r>
            <w:proofErr w:type="gramEnd"/>
            <w:r w:rsidRPr="00FA22F8">
              <w:rPr>
                <w:rFonts w:ascii="Courier New" w:hAnsi="Courier New" w:cs="Courier New"/>
              </w:rPr>
              <w:t>_&lt;</w:t>
            </w:r>
            <w:proofErr w:type="spellStart"/>
            <w:r w:rsidRPr="00FA22F8">
              <w:rPr>
                <w:rFonts w:ascii="Courier New" w:hAnsi="Courier New" w:cs="Courier New"/>
              </w:rPr>
              <w:t>partic_id</w:t>
            </w:r>
            <w:proofErr w:type="spellEnd"/>
            <w:r w:rsidRPr="00FA22F8">
              <w:rPr>
                <w:rFonts w:ascii="Courier New" w:hAnsi="Courier New" w:cs="Courier New"/>
              </w:rPr>
              <w:t>&gt;</w:t>
            </w:r>
          </w:p>
          <w:p w14:paraId="28519D07" w14:textId="5FD2A221" w:rsidR="008A401D" w:rsidRPr="00FA22F8" w:rsidRDefault="00CD39A4" w:rsidP="00D05187">
            <w:pPr>
              <w:pStyle w:val="Tablecontent"/>
              <w:rPr>
                <w:rFonts w:ascii="Courier New" w:hAnsi="Courier New" w:cs="Courier New"/>
              </w:rPr>
            </w:pPr>
            <w:r w:rsidRPr="00FA22F8">
              <w:rPr>
                <w:rFonts w:ascii="Courier New" w:hAnsi="Courier New" w:cs="Courier New"/>
              </w:rPr>
              <w:t>public</w:t>
            </w:r>
          </w:p>
        </w:tc>
      </w:tr>
      <w:tr w:rsidR="008A401D" w:rsidRPr="00906E8B" w14:paraId="2E238A52" w14:textId="77777777" w:rsidTr="00CD39A4">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A801D54"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FF1E678" w14:textId="77777777" w:rsidR="008A401D" w:rsidRPr="00FA22F8" w:rsidRDefault="008A401D" w:rsidP="00D05187">
            <w:pPr>
              <w:pStyle w:val="Tablecontent"/>
              <w:rPr>
                <w:rFonts w:ascii="Courier New" w:hAnsi="Courier New" w:cs="Courier New"/>
              </w:rPr>
            </w:pPr>
            <w:r w:rsidRPr="00FA22F8">
              <w:rPr>
                <w:rFonts w:ascii="Courier New" w:hAnsi="Courier New" w:cs="Courier New"/>
              </w:rPr>
              <w:t>&lt;All&gt;</w:t>
            </w:r>
          </w:p>
        </w:tc>
      </w:tr>
    </w:tbl>
    <w:p w14:paraId="247E4807" w14:textId="77777777" w:rsidR="008A401D" w:rsidRPr="00FA22F8" w:rsidRDefault="008A401D" w:rsidP="00CD39A4">
      <w:pPr>
        <w:keepNext/>
        <w:spacing w:after="0"/>
        <w:rPr>
          <w:lang w:val="en-US"/>
        </w:rPr>
      </w:pPr>
    </w:p>
    <w:p w14:paraId="706E4992" w14:textId="77777777" w:rsidR="00F35E88" w:rsidRPr="00782DE7" w:rsidRDefault="00F35E88" w:rsidP="00F35E88">
      <w:proofErr w:type="spellStart"/>
      <w:r>
        <w:t>Messages</w:t>
      </w:r>
      <w:proofErr w:type="spellEnd"/>
      <w:r>
        <w:t xml:space="preserve"> </w:t>
      </w:r>
      <w:proofErr w:type="spellStart"/>
      <w:r>
        <w:t>from</w:t>
      </w:r>
      <w:proofErr w:type="spellEnd"/>
      <w:r>
        <w:t xml:space="preserve"> </w:t>
      </w:r>
      <w:proofErr w:type="spellStart"/>
      <w:r>
        <w:t>the</w:t>
      </w:r>
      <w:proofErr w:type="spellEnd"/>
      <w:r>
        <w:t xml:space="preserve"> </w:t>
      </w:r>
      <w:proofErr w:type="spellStart"/>
      <w:r>
        <w:t>trading</w:t>
      </w:r>
      <w:proofErr w:type="spellEnd"/>
      <w:r>
        <w:t xml:space="preserve"> </w:t>
      </w:r>
      <w:proofErr w:type="spellStart"/>
      <w:r>
        <w:t>system</w:t>
      </w:r>
      <w:proofErr w:type="spellEnd"/>
      <w:r>
        <w:t xml:space="preserve"> are </w:t>
      </w:r>
      <w:proofErr w:type="spellStart"/>
      <w:r>
        <w:t>sent</w:t>
      </w:r>
      <w:proofErr w:type="spellEnd"/>
      <w:r>
        <w:t xml:space="preserve"> in response to </w:t>
      </w:r>
      <w:proofErr w:type="spellStart"/>
      <w:r>
        <w:t>the</w:t>
      </w:r>
      <w:proofErr w:type="spellEnd"/>
      <w:r>
        <w:t xml:space="preserve"> </w:t>
      </w:r>
      <w:proofErr w:type="spellStart"/>
      <w:r>
        <w:rPr>
          <w:i/>
          <w:iCs/>
        </w:rPr>
        <w:t>MessageReq</w:t>
      </w:r>
      <w:proofErr w:type="spellEnd"/>
      <w:r>
        <w:t xml:space="preserve"> and </w:t>
      </w:r>
      <w:proofErr w:type="spellStart"/>
      <w:r>
        <w:t>subsequently</w:t>
      </w:r>
      <w:proofErr w:type="spellEnd"/>
      <w:r>
        <w:t xml:space="preserve"> </w:t>
      </w:r>
      <w:proofErr w:type="spellStart"/>
      <w:r>
        <w:t>distributed</w:t>
      </w:r>
      <w:proofErr w:type="spellEnd"/>
      <w:r>
        <w:t xml:space="preserve"> </w:t>
      </w:r>
      <w:proofErr w:type="spellStart"/>
      <w:r>
        <w:t>whenever</w:t>
      </w:r>
      <w:proofErr w:type="spellEnd"/>
      <w:r>
        <w:t xml:space="preserve"> a </w:t>
      </w:r>
      <w:proofErr w:type="spellStart"/>
      <w:r>
        <w:t>new</w:t>
      </w:r>
      <w:proofErr w:type="spellEnd"/>
      <w:r>
        <w:t xml:space="preserve"> </w:t>
      </w:r>
      <w:proofErr w:type="spellStart"/>
      <w:r>
        <w:t>message</w:t>
      </w:r>
      <w:proofErr w:type="spellEnd"/>
      <w:r>
        <w:t xml:space="preserve"> </w:t>
      </w:r>
      <w:proofErr w:type="spellStart"/>
      <w:r>
        <w:t>is</w:t>
      </w:r>
      <w:proofErr w:type="spellEnd"/>
      <w:r>
        <w:t xml:space="preserve"> </w:t>
      </w:r>
      <w:proofErr w:type="spellStart"/>
      <w:r>
        <w:t>created</w:t>
      </w:r>
      <w:proofErr w:type="spellEnd"/>
      <w:r>
        <w:t xml:space="preserve"> in </w:t>
      </w:r>
      <w:proofErr w:type="spellStart"/>
      <w:r>
        <w:t>the</w:t>
      </w:r>
      <w:proofErr w:type="spellEnd"/>
      <w:r>
        <w:t xml:space="preserve"> </w:t>
      </w:r>
      <w:proofErr w:type="spellStart"/>
      <w:r>
        <w:t>trading</w:t>
      </w:r>
      <w:proofErr w:type="spellEnd"/>
      <w:r>
        <w:t xml:space="preserve"> </w:t>
      </w:r>
      <w:proofErr w:type="spellStart"/>
      <w:r>
        <w:t>system</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36"/>
        <w:gridCol w:w="1602"/>
        <w:gridCol w:w="709"/>
        <w:gridCol w:w="432"/>
        <w:gridCol w:w="426"/>
        <w:gridCol w:w="872"/>
        <w:gridCol w:w="4823"/>
      </w:tblGrid>
      <w:tr w:rsidR="00CD39A4" w:rsidRPr="00906E8B" w14:paraId="06BC708C" w14:textId="77777777" w:rsidTr="00CD39A4">
        <w:trPr>
          <w:trHeight w:val="287"/>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F843348" w14:textId="77777777" w:rsidR="00CD39A4" w:rsidRPr="00FA22F8" w:rsidRDefault="00CD39A4" w:rsidP="003C459A">
            <w:pPr>
              <w:pStyle w:val="Table-Header"/>
              <w:keepNext/>
              <w:keepLines/>
              <w:rPr>
                <w:color w:val="auto"/>
              </w:rP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DB0127F" w14:textId="77777777" w:rsidR="00CD39A4" w:rsidRPr="00FA22F8" w:rsidRDefault="00CD39A4" w:rsidP="003C459A">
            <w:pPr>
              <w:pStyle w:val="Table-Header"/>
              <w:keepNext/>
              <w:keepLines/>
              <w:rPr>
                <w:color w:val="auto"/>
              </w:rPr>
            </w:pPr>
            <w:r w:rsidRPr="00FA22F8">
              <w:rPr>
                <w:color w:val="auto"/>
              </w:rPr>
              <w:t>Type</w:t>
            </w:r>
          </w:p>
        </w:tc>
        <w:tc>
          <w:tcPr>
            <w:tcW w:w="43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6C25499" w14:textId="77777777" w:rsidR="00CD39A4" w:rsidRPr="00FA22F8" w:rsidRDefault="00CD39A4" w:rsidP="003C459A">
            <w:pPr>
              <w:pStyle w:val="Table-Header"/>
              <w:keepNext/>
              <w:keepLines/>
              <w:rPr>
                <w:color w:val="auto"/>
              </w:rPr>
            </w:pPr>
            <w:r w:rsidRPr="00FA22F8">
              <w:rPr>
                <w:color w:val="auto"/>
              </w:rPr>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8344FD7" w14:textId="77777777" w:rsidR="00CD39A4" w:rsidRPr="00FA22F8" w:rsidRDefault="00CD39A4" w:rsidP="003C459A">
            <w:pPr>
              <w:pStyle w:val="Table-Header"/>
              <w:keepNext/>
              <w:keepLines/>
              <w:rPr>
                <w:color w:val="auto"/>
              </w:rPr>
            </w:pPr>
            <w:r w:rsidRPr="00FA22F8">
              <w:rPr>
                <w:color w:val="auto"/>
              </w:rPr>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9E7D848" w14:textId="77777777" w:rsidR="00CD39A4" w:rsidRPr="00FA22F8" w:rsidRDefault="00CD39A4" w:rsidP="003C459A">
            <w:pPr>
              <w:pStyle w:val="Table-Header"/>
              <w:keepNext/>
              <w:keepLines/>
              <w:rPr>
                <w:color w:val="auto"/>
              </w:rPr>
            </w:pPr>
            <w:r w:rsidRPr="00FA22F8">
              <w:rPr>
                <w:color w:val="auto"/>
              </w:rPr>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E60E84C" w14:textId="77777777" w:rsidR="00CD39A4" w:rsidRPr="00FA22F8" w:rsidRDefault="00CD39A4" w:rsidP="003C459A">
            <w:pPr>
              <w:pStyle w:val="Table-Header"/>
              <w:keepNext/>
              <w:keepLines/>
              <w:rPr>
                <w:color w:val="auto"/>
              </w:rPr>
            </w:pPr>
            <w:r w:rsidRPr="00FA22F8">
              <w:rPr>
                <w:color w:val="auto"/>
              </w:rPr>
              <w:t>Short description</w:t>
            </w:r>
          </w:p>
        </w:tc>
      </w:tr>
      <w:tr w:rsidR="00CD39A4" w:rsidRPr="00906E8B" w14:paraId="6E4C777E" w14:textId="77777777" w:rsidTr="00CD39A4">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6366289" w14:textId="77777777" w:rsidR="00CD39A4" w:rsidRPr="00FA22F8" w:rsidRDefault="00CD39A4" w:rsidP="003C459A">
            <w:pPr>
              <w:pStyle w:val="Tablecontent"/>
              <w:keepNext/>
              <w:keepLines/>
              <w:rPr>
                <w:b/>
                <w:color w:val="auto"/>
                <w:szCs w:val="22"/>
              </w:rPr>
            </w:pPr>
            <w:proofErr w:type="spellStart"/>
            <w:r w:rsidRPr="00FA22F8">
              <w:rPr>
                <w:b/>
                <w:color w:val="auto"/>
                <w:szCs w:val="22"/>
              </w:rPr>
              <w:t>MessageRprt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F6ED3AB" w14:textId="77777777" w:rsidR="00CD39A4" w:rsidRPr="00FA22F8" w:rsidRDefault="00CD39A4" w:rsidP="003C459A">
            <w:pPr>
              <w:pStyle w:val="Tablecontent"/>
              <w:keepNext/>
              <w:keepLines/>
              <w:jc w:val="center"/>
              <w:rPr>
                <w:color w:val="auto"/>
              </w:rPr>
            </w:pPr>
            <w:r w:rsidRPr="00FA22F8">
              <w:t>MSG</w:t>
            </w:r>
          </w:p>
        </w:tc>
        <w:tc>
          <w:tcPr>
            <w:tcW w:w="43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9BB4647" w14:textId="77777777" w:rsidR="00CD39A4" w:rsidRPr="00FA22F8" w:rsidRDefault="00CD39A4" w:rsidP="003C459A">
            <w:pPr>
              <w:pStyle w:val="Tablecontent"/>
              <w:keepNext/>
              <w:keepLines/>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083CEB5" w14:textId="77777777" w:rsidR="00CD39A4" w:rsidRPr="00FA22F8" w:rsidRDefault="00CD39A4" w:rsidP="003C459A">
            <w:pPr>
              <w:pStyle w:val="Tablecontent"/>
              <w:keepNext/>
              <w:keepLines/>
              <w:jc w:val="center"/>
              <w:rPr>
                <w:color w:val="auto"/>
              </w:rPr>
            </w:pPr>
            <w:r w:rsidRPr="00FA22F8">
              <w:rPr>
                <w:color w:val="auto"/>
              </w:rPr>
              <w:t>1</w:t>
            </w: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B9DE972" w14:textId="77777777" w:rsidR="00CD39A4" w:rsidRPr="00FA22F8" w:rsidRDefault="00CD39A4" w:rsidP="003C459A">
            <w:pPr>
              <w:pStyle w:val="Tablecontent"/>
              <w:keepNext/>
              <w:keepLines/>
              <w:rPr>
                <w:color w:val="auto"/>
              </w:rPr>
            </w:pPr>
            <w:r w:rsidRPr="00FA22F8">
              <w:rPr>
                <w:color w:val="auto"/>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4117F46" w14:textId="77777777" w:rsidR="00CD39A4" w:rsidRPr="00FA22F8" w:rsidRDefault="00CD39A4" w:rsidP="003C459A">
            <w:pPr>
              <w:pStyle w:val="Tablecontent"/>
              <w:keepNext/>
              <w:keepLines/>
              <w:rPr>
                <w:color w:val="auto"/>
                <w:szCs w:val="22"/>
              </w:rPr>
            </w:pPr>
          </w:p>
        </w:tc>
      </w:tr>
      <w:tr w:rsidR="00CD39A4" w:rsidRPr="00906E8B" w14:paraId="1E93C4D2" w14:textId="77777777" w:rsidTr="00CD39A4">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6911F87" w14:textId="77777777" w:rsidR="00CD39A4" w:rsidRPr="00FA22F8" w:rsidRDefault="00CD39A4" w:rsidP="003C459A">
            <w:pPr>
              <w:pStyle w:val="Tablecontent"/>
              <w:keepNext/>
              <w:keepLines/>
              <w:rPr>
                <w:b/>
                <w:color w:val="auto"/>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873302C" w14:textId="77777777" w:rsidR="00CD39A4" w:rsidRPr="00FA22F8" w:rsidRDefault="00CD39A4" w:rsidP="003C459A">
            <w:pPr>
              <w:pStyle w:val="Tablecontent"/>
              <w:keepNext/>
              <w:keepLines/>
              <w:jc w:val="center"/>
              <w:rPr>
                <w:color w:val="auto"/>
              </w:rPr>
            </w:pPr>
            <w:r w:rsidRPr="00FA22F8">
              <w:rPr>
                <w:i/>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60BCF51" w14:textId="77777777" w:rsidR="00CD39A4" w:rsidRPr="00FA22F8" w:rsidRDefault="00CD39A4" w:rsidP="003C459A">
            <w:pPr>
              <w:pStyle w:val="Tablecontent"/>
              <w:keepNext/>
              <w:keepLines/>
              <w:jc w:val="center"/>
              <w:rPr>
                <w:i/>
                <w:color w:val="auto"/>
              </w:rPr>
            </w:pPr>
            <w:r w:rsidRPr="00FA22F8">
              <w:rPr>
                <w:i/>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1D2D44" w14:textId="77777777" w:rsidR="00CD39A4" w:rsidRPr="00FA22F8" w:rsidRDefault="00CD39A4" w:rsidP="003C459A">
            <w:pPr>
              <w:pStyle w:val="Tablecontent"/>
              <w:keepNext/>
              <w:keepLines/>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05E778C" w14:textId="77777777" w:rsidR="00CD39A4" w:rsidRPr="00FA22F8" w:rsidRDefault="00CD39A4" w:rsidP="003C459A">
            <w:pPr>
              <w:pStyle w:val="Tablecontent"/>
              <w:keepNext/>
              <w:keepLines/>
              <w:rPr>
                <w:color w:val="auto"/>
              </w:rPr>
            </w:pPr>
            <w:r w:rsidRPr="00FA22F8">
              <w:rPr>
                <w:i/>
                <w:color w:val="auto"/>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31D1AA3" w14:textId="65B0BFCE" w:rsidR="00CD39A4" w:rsidRPr="00FA22F8" w:rsidRDefault="00CD39A4" w:rsidP="003C459A">
            <w:pPr>
              <w:pStyle w:val="Tablecontent"/>
              <w:keepNext/>
              <w:rPr>
                <w:i/>
                <w:color w:val="auto"/>
                <w:szCs w:val="22"/>
              </w:rPr>
            </w:pPr>
            <w:r w:rsidRPr="00FA22F8">
              <w:rPr>
                <w:i/>
                <w:color w:val="auto"/>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CD39A4" w:rsidRPr="00906E8B" w14:paraId="3FC6BA7B" w14:textId="77777777" w:rsidTr="00CD39A4">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5F26B75" w14:textId="77777777" w:rsidR="00CD39A4" w:rsidRPr="00FA22F8" w:rsidRDefault="00CD39A4" w:rsidP="003C459A">
            <w:pPr>
              <w:pStyle w:val="Tablecontent"/>
              <w:keepNext/>
              <w:keepLines/>
              <w:rPr>
                <w:b/>
                <w:color w:val="auto"/>
              </w:rPr>
            </w:pPr>
            <w:r w:rsidRPr="00FA22F8">
              <w:rPr>
                <w:b/>
                <w:color w:val="auto"/>
              </w:rPr>
              <w:t>messages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0111FB3" w14:textId="77777777" w:rsidR="00CD39A4" w:rsidRPr="00FA22F8" w:rsidRDefault="00CD39A4" w:rsidP="003C459A">
            <w:pPr>
              <w:pStyle w:val="Tablecontent"/>
              <w:keepNext/>
              <w:keepLines/>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F9F8B6" w14:textId="77777777" w:rsidR="00CD39A4" w:rsidRPr="00FA22F8" w:rsidRDefault="00CD39A4" w:rsidP="003C459A">
            <w:pPr>
              <w:pStyle w:val="Tablecontent"/>
              <w:keepNext/>
              <w:keepLines/>
              <w:jc w:val="center"/>
              <w:rPr>
                <w:color w:val="auto"/>
              </w:rPr>
            </w:pPr>
            <w:r w:rsidRPr="00FA22F8">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FC71A10" w14:textId="77777777" w:rsidR="00CD39A4" w:rsidRPr="00FA22F8" w:rsidRDefault="00CD39A4" w:rsidP="003C459A">
            <w:pPr>
              <w:pStyle w:val="Tablecontent"/>
              <w:keepNext/>
              <w:keepLines/>
              <w:jc w:val="center"/>
              <w:rPr>
                <w:color w:val="auto"/>
              </w:rPr>
            </w:pPr>
            <w:proofErr w:type="gramStart"/>
            <w:r w:rsidRPr="00FA22F8">
              <w:rPr>
                <w:color w:val="auto"/>
              </w:rPr>
              <w:t>0..n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43F9746" w14:textId="7EBA54BB" w:rsidR="00CD39A4" w:rsidRPr="00FA22F8" w:rsidRDefault="00560648" w:rsidP="003C459A">
            <w:pPr>
              <w:pStyle w:val="Tablecontent"/>
              <w:keepNext/>
              <w:keepLines/>
              <w:rPr>
                <w:color w:val="auto"/>
              </w:rPr>
            </w:pPr>
            <w:r w:rsidRPr="00FA22F8">
              <w:rPr>
                <w:color w:val="auto"/>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69B52DC" w14:textId="77777777" w:rsidR="00CD39A4" w:rsidRPr="00FA22F8" w:rsidRDefault="00CD39A4" w:rsidP="00CD39A4">
            <w:pPr>
              <w:pStyle w:val="Tablecontent"/>
              <w:keepNext/>
              <w:keepLines/>
              <w:spacing w:after="60"/>
              <w:rPr>
                <w:color w:val="auto"/>
              </w:rPr>
            </w:pPr>
          </w:p>
        </w:tc>
      </w:tr>
      <w:tr w:rsidR="00CD39A4" w:rsidRPr="00906E8B" w14:paraId="379A9893"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ECE490"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C094706" w14:textId="77777777" w:rsidR="00CD39A4" w:rsidRPr="00FA22F8" w:rsidRDefault="00CD39A4" w:rsidP="003C459A">
            <w:pPr>
              <w:pStyle w:val="Tablecontent"/>
              <w:rPr>
                <w:color w:val="auto"/>
              </w:rPr>
            </w:pPr>
            <w:proofErr w:type="spellStart"/>
            <w:r w:rsidRPr="00FA22F8">
              <w:t>message_id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AF67B6E"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CEA2B63" w14:textId="77777777" w:rsidR="00CD39A4" w:rsidRPr="00FA22F8" w:rsidRDefault="00CD39A4" w:rsidP="003C459A">
            <w:pPr>
              <w:pStyle w:val="Tablecontent"/>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8F5BB2"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BD7043" w14:textId="77777777" w:rsidR="00CD39A4" w:rsidRPr="00FA22F8" w:rsidRDefault="00CD39A4" w:rsidP="003C459A">
            <w:pPr>
              <w:pStyle w:val="Tablecontent"/>
              <w:rPr>
                <w:color w:val="auto"/>
              </w:rPr>
            </w:pPr>
            <w:proofErr w:type="gramStart"/>
            <w:r w:rsidRPr="00FA22F8">
              <w:t>Integer(</w:t>
            </w:r>
            <w:proofErr w:type="gramEnd"/>
            <w:r w:rsidRPr="00FA22F8">
              <w:t>64)</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88A7D0" w14:textId="77777777" w:rsidR="00CD39A4" w:rsidRPr="00FA22F8" w:rsidRDefault="00CD39A4" w:rsidP="00CD39A4">
            <w:pPr>
              <w:pStyle w:val="Tablecontent"/>
              <w:spacing w:after="60"/>
              <w:rPr>
                <w:color w:val="auto"/>
              </w:rPr>
            </w:pPr>
            <w:r w:rsidRPr="00FA22F8">
              <w:rPr>
                <w:color w:val="auto"/>
              </w:rPr>
              <w:t>The message Id as assigned by the CS OTE system.</w:t>
            </w:r>
          </w:p>
        </w:tc>
      </w:tr>
      <w:tr w:rsidR="00CD39A4" w:rsidRPr="00906E8B" w14:paraId="2F4B046C"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DC1A37"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E68F83" w14:textId="77777777" w:rsidR="00CD39A4" w:rsidRPr="00FA22F8" w:rsidRDefault="00CD39A4" w:rsidP="003C459A">
            <w:pPr>
              <w:pStyle w:val="Tablecontent"/>
              <w:rPr>
                <w:color w:val="auto"/>
              </w:rPr>
            </w:pPr>
            <w:r w:rsidRPr="00FA22F8">
              <w:rPr>
                <w:color w:val="auto"/>
              </w:rPr>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661C8521"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F2C3C72" w14:textId="77777777" w:rsidR="00CD39A4" w:rsidRPr="00FA22F8" w:rsidRDefault="00CD39A4" w:rsidP="003C459A">
            <w:pPr>
              <w:pStyle w:val="Tablecontent"/>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17CC1E"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FE4130" w14:textId="77777777" w:rsidR="00CD39A4" w:rsidRPr="00FA22F8" w:rsidRDefault="00CD39A4" w:rsidP="003C459A">
            <w:pPr>
              <w:pStyle w:val="Tablecontent"/>
              <w:rPr>
                <w:color w:val="auto"/>
              </w:rPr>
            </w:pPr>
            <w:r w:rsidRPr="00FA22F8">
              <w:rPr>
                <w:color w:val="auto"/>
              </w:rPr>
              <w:t>Enum</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17A150" w14:textId="77777777" w:rsidR="00CD39A4" w:rsidRPr="00FA22F8" w:rsidRDefault="00CD39A4" w:rsidP="00CD39A4">
            <w:pPr>
              <w:pStyle w:val="Tablecontent"/>
              <w:spacing w:after="60"/>
              <w:rPr>
                <w:color w:val="auto"/>
              </w:rPr>
            </w:pPr>
            <w:r w:rsidRPr="00FA22F8">
              <w:rPr>
                <w:color w:val="auto"/>
              </w:rPr>
              <w:t>Defines the message type.</w:t>
            </w:r>
          </w:p>
          <w:p w14:paraId="7494297D" w14:textId="77777777" w:rsidR="00CD39A4" w:rsidRPr="00FA22F8" w:rsidRDefault="00CD39A4" w:rsidP="00CD39A4">
            <w:pPr>
              <w:pStyle w:val="Tablecontent"/>
              <w:spacing w:after="60"/>
              <w:rPr>
                <w:color w:val="auto"/>
              </w:rPr>
            </w:pPr>
            <w:r w:rsidRPr="00FA22F8">
              <w:rPr>
                <w:color w:val="auto"/>
              </w:rPr>
              <w:t>Valid Values:</w:t>
            </w:r>
          </w:p>
          <w:p w14:paraId="73089FC9" w14:textId="77777777" w:rsidR="00CD39A4" w:rsidRPr="00FA22F8" w:rsidRDefault="00CD39A4" w:rsidP="00CD39A4">
            <w:pPr>
              <w:pStyle w:val="Tablecontent"/>
              <w:spacing w:after="60"/>
              <w:rPr>
                <w:b/>
                <w:color w:val="auto"/>
              </w:rPr>
            </w:pPr>
            <w:r w:rsidRPr="00FA22F8">
              <w:rPr>
                <w:b/>
                <w:color w:val="auto"/>
              </w:rPr>
              <w:t>"</w:t>
            </w:r>
            <w:r w:rsidRPr="00FA22F8">
              <w:rPr>
                <w:b/>
              </w:rPr>
              <w:t>MESSAGE_TYPE_</w:t>
            </w:r>
            <w:r w:rsidRPr="00FA22F8">
              <w:rPr>
                <w:b/>
                <w:color w:val="auto"/>
              </w:rPr>
              <w:t xml:space="preserve">PUBLIC": </w:t>
            </w:r>
            <w:r w:rsidRPr="00FA22F8">
              <w:rPr>
                <w:color w:val="auto"/>
              </w:rPr>
              <w:t>The message is a public message.</w:t>
            </w:r>
          </w:p>
          <w:p w14:paraId="2CE6DA22" w14:textId="77777777" w:rsidR="00CD39A4" w:rsidRPr="00FA22F8" w:rsidRDefault="00CD39A4" w:rsidP="00CD39A4">
            <w:pPr>
              <w:pStyle w:val="Tablecontent"/>
              <w:spacing w:after="60"/>
              <w:rPr>
                <w:b/>
                <w:color w:val="auto"/>
              </w:rPr>
            </w:pPr>
            <w:r w:rsidRPr="00FA22F8">
              <w:rPr>
                <w:b/>
                <w:color w:val="auto"/>
              </w:rPr>
              <w:t>"</w:t>
            </w:r>
            <w:r w:rsidRPr="00FA22F8">
              <w:rPr>
                <w:b/>
              </w:rPr>
              <w:t>MESSAGE_TYPE_</w:t>
            </w:r>
            <w:r w:rsidRPr="00FA22F8">
              <w:rPr>
                <w:b/>
                <w:color w:val="auto"/>
              </w:rPr>
              <w:t xml:space="preserve">PRIVATE": </w:t>
            </w:r>
            <w:r w:rsidRPr="00FA22F8">
              <w:rPr>
                <w:color w:val="auto"/>
              </w:rPr>
              <w:t>The message is a private message.</w:t>
            </w:r>
          </w:p>
        </w:tc>
      </w:tr>
      <w:tr w:rsidR="00CD39A4" w:rsidRPr="00906E8B" w14:paraId="056887DF"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BF5744E"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27BC2B5" w14:textId="77777777" w:rsidR="00CD39A4" w:rsidRPr="00FA22F8" w:rsidRDefault="00CD39A4" w:rsidP="003C459A">
            <w:pPr>
              <w:pStyle w:val="Tablecontent"/>
              <w:rPr>
                <w:color w:val="auto"/>
              </w:rPr>
            </w:pPr>
            <w:r w:rsidRPr="00FA22F8">
              <w:rPr>
                <w:color w:val="auto"/>
              </w:rPr>
              <w:t>contract</w:t>
            </w:r>
          </w:p>
        </w:tc>
        <w:tc>
          <w:tcPr>
            <w:tcW w:w="709" w:type="dxa"/>
            <w:tcBorders>
              <w:top w:val="single" w:sz="4" w:space="0" w:color="808080"/>
              <w:left w:val="single" w:sz="4" w:space="0" w:color="808080"/>
              <w:bottom w:val="single" w:sz="4" w:space="0" w:color="808080"/>
              <w:right w:val="single" w:sz="4" w:space="0" w:color="808080"/>
            </w:tcBorders>
          </w:tcPr>
          <w:p w14:paraId="20E962A9"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47ABD1F" w14:textId="77777777" w:rsidR="00CD39A4" w:rsidRPr="00FA22F8" w:rsidRDefault="00CD39A4" w:rsidP="003C459A">
            <w:pPr>
              <w:pStyle w:val="Tablecontent"/>
              <w:jc w:val="center"/>
              <w:rPr>
                <w:color w:val="auto"/>
              </w:rPr>
            </w:pPr>
            <w:r w:rsidRPr="00FA22F8">
              <w:rPr>
                <w:color w:val="auto"/>
              </w:rPr>
              <w:t>o</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3B60BED"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F46FBE" w14:textId="77777777" w:rsidR="00CD39A4" w:rsidRPr="00FA22F8" w:rsidRDefault="00CD39A4" w:rsidP="003C459A">
            <w:pPr>
              <w:pStyle w:val="Tablecontent"/>
              <w:rPr>
                <w:color w:val="auto"/>
              </w:rPr>
            </w:pPr>
            <w:r w:rsidRPr="00FA22F8">
              <w:rPr>
                <w:color w:val="auto"/>
              </w:rPr>
              <w:t>String</w:t>
            </w:r>
          </w:p>
        </w:tc>
        <w:tc>
          <w:tcPr>
            <w:tcW w:w="482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6FB467" w14:textId="77777777" w:rsidR="00CD39A4" w:rsidRPr="00FA22F8" w:rsidRDefault="00CD39A4" w:rsidP="00CD39A4">
            <w:pPr>
              <w:pStyle w:val="Tablecontent"/>
              <w:spacing w:after="60"/>
              <w:rPr>
                <w:color w:val="auto"/>
              </w:rPr>
            </w:pPr>
            <w:r w:rsidRPr="00FA22F8">
              <w:rPr>
                <w:color w:val="auto"/>
              </w:rPr>
              <w:t>Related underlying contract (if any).</w:t>
            </w:r>
          </w:p>
        </w:tc>
      </w:tr>
      <w:tr w:rsidR="001C2D43" w:rsidRPr="00906E8B" w14:paraId="45AA816E" w14:textId="77777777" w:rsidTr="009E272F">
        <w:trPr>
          <w:cantSplit/>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B71D5E" w14:textId="77777777" w:rsidR="001C2D43" w:rsidRPr="00FA22F8" w:rsidRDefault="001C2D43" w:rsidP="001C2D43">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56EE7F48" w14:textId="68D95ADF" w:rsidR="001C2D43" w:rsidRPr="00FA22F8" w:rsidRDefault="001C2D43" w:rsidP="001C2D43">
            <w:pPr>
              <w:pStyle w:val="Tablecontent"/>
              <w:rPr>
                <w:color w:val="auto"/>
              </w:rPr>
            </w:pPr>
            <w:proofErr w:type="spellStart"/>
            <w:r>
              <w:rPr>
                <w:color w:val="auto"/>
                <w:lang w:val="cs-CZ"/>
              </w:rPr>
              <w:t>m</w:t>
            </w:r>
            <w:r w:rsidRPr="006961B1">
              <w:rPr>
                <w:color w:val="auto"/>
                <w:lang w:val="cs-CZ"/>
              </w:rPr>
              <w:t>essage</w:t>
            </w:r>
            <w:r>
              <w:rPr>
                <w:color w:val="auto"/>
                <w:lang w:val="cs-CZ"/>
              </w:rPr>
              <w:t>_c</w:t>
            </w:r>
            <w:r w:rsidRPr="006961B1">
              <w:rPr>
                <w:color w:val="auto"/>
                <w:lang w:val="cs-CZ"/>
              </w:rPr>
              <w:t>ode</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1695C8B9" w14:textId="758007DB" w:rsidR="001C2D43" w:rsidRPr="00FA22F8" w:rsidRDefault="001C2D43" w:rsidP="001C2D43">
            <w:pPr>
              <w:pStyle w:val="Tablecontent"/>
              <w:jc w:val="center"/>
              <w:rPr>
                <w:color w:val="auto"/>
              </w:rPr>
            </w:pPr>
            <w:r w:rsidRPr="00187191">
              <w:rPr>
                <w:color w:val="auto"/>
                <w:lang w:val="cs-CZ"/>
              </w:rPr>
              <w:t>FIELD</w:t>
            </w:r>
          </w:p>
        </w:tc>
        <w:tc>
          <w:tcPr>
            <w:tcW w:w="43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421356" w14:textId="28C6D486" w:rsidR="001C2D43" w:rsidRPr="00FA22F8" w:rsidRDefault="0083610A" w:rsidP="001C2D43">
            <w:pPr>
              <w:pStyle w:val="Tablecontent"/>
              <w:jc w:val="center"/>
              <w:rPr>
                <w:color w:val="auto"/>
              </w:rPr>
            </w:pPr>
            <w:r>
              <w:rPr>
                <w:color w:val="auto"/>
                <w:lang w:val="cs-CZ"/>
              </w:rPr>
              <w:t>o</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EC9194" w14:textId="77777777" w:rsidR="001C2D43" w:rsidRPr="00FA22F8" w:rsidRDefault="001C2D43" w:rsidP="001C2D43">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998B3F" w14:textId="47A2354B" w:rsidR="001C2D43" w:rsidRPr="00FA22F8" w:rsidRDefault="001C2D43" w:rsidP="001C2D43">
            <w:pPr>
              <w:pStyle w:val="Tablecontent"/>
              <w:rPr>
                <w:color w:val="auto"/>
              </w:rPr>
            </w:pPr>
            <w:proofErr w:type="spellStart"/>
            <w:r w:rsidRPr="006961B1">
              <w:rPr>
                <w:color w:val="auto"/>
                <w:lang w:val="cs-CZ"/>
              </w:rPr>
              <w:t>Integer</w:t>
            </w:r>
            <w:proofErr w:type="spellEnd"/>
          </w:p>
        </w:tc>
        <w:tc>
          <w:tcPr>
            <w:tcW w:w="4823"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337FB75F" w14:textId="34E35BC2" w:rsidR="001C2D43" w:rsidRPr="00FA22F8" w:rsidRDefault="001C2D43" w:rsidP="001C2D43">
            <w:pPr>
              <w:pStyle w:val="Tablecontent"/>
              <w:spacing w:after="60"/>
              <w:rPr>
                <w:color w:val="auto"/>
              </w:rPr>
            </w:pPr>
            <w:proofErr w:type="spellStart"/>
            <w:r w:rsidRPr="006961B1">
              <w:rPr>
                <w:color w:val="auto"/>
                <w:lang w:val="cs-CZ"/>
              </w:rPr>
              <w:t>Message</w:t>
            </w:r>
            <w:proofErr w:type="spellEnd"/>
            <w:r w:rsidRPr="006961B1">
              <w:rPr>
                <w:color w:val="auto"/>
                <w:lang w:val="cs-CZ"/>
              </w:rPr>
              <w:t xml:space="preserve"> </w:t>
            </w:r>
            <w:proofErr w:type="spellStart"/>
            <w:r w:rsidRPr="006961B1">
              <w:rPr>
                <w:color w:val="auto"/>
                <w:lang w:val="cs-CZ"/>
              </w:rPr>
              <w:t>code</w:t>
            </w:r>
            <w:proofErr w:type="spellEnd"/>
            <w:r w:rsidRPr="006961B1">
              <w:rPr>
                <w:color w:val="auto"/>
                <w:lang w:val="cs-CZ"/>
              </w:rPr>
              <w:t xml:space="preserve"> </w:t>
            </w:r>
            <w:proofErr w:type="spellStart"/>
            <w:r w:rsidRPr="006961B1">
              <w:rPr>
                <w:color w:val="auto"/>
                <w:lang w:val="cs-CZ"/>
              </w:rPr>
              <w:t>of</w:t>
            </w:r>
            <w:proofErr w:type="spellEnd"/>
            <w:r w:rsidRPr="006961B1">
              <w:rPr>
                <w:color w:val="auto"/>
                <w:lang w:val="cs-CZ"/>
              </w:rPr>
              <w:t xml:space="preserve"> </w:t>
            </w:r>
            <w:proofErr w:type="spellStart"/>
            <w:r w:rsidRPr="006961B1">
              <w:rPr>
                <w:color w:val="auto"/>
                <w:lang w:val="cs-CZ"/>
              </w:rPr>
              <w:t>the</w:t>
            </w:r>
            <w:proofErr w:type="spellEnd"/>
            <w:r w:rsidRPr="006961B1">
              <w:rPr>
                <w:color w:val="auto"/>
                <w:lang w:val="cs-CZ"/>
              </w:rPr>
              <w:t xml:space="preserve"> </w:t>
            </w:r>
            <w:proofErr w:type="spellStart"/>
            <w:r w:rsidRPr="006961B1">
              <w:rPr>
                <w:color w:val="auto"/>
                <w:lang w:val="cs-CZ"/>
              </w:rPr>
              <w:t>message</w:t>
            </w:r>
            <w:proofErr w:type="spellEnd"/>
          </w:p>
        </w:tc>
      </w:tr>
      <w:tr w:rsidR="00CD39A4" w:rsidRPr="00906E8B" w14:paraId="72001002"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66CFA7"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3922DF" w14:textId="77777777" w:rsidR="00CD39A4" w:rsidRPr="00FA22F8" w:rsidRDefault="00CD39A4" w:rsidP="003C459A">
            <w:pPr>
              <w:pStyle w:val="Tablecontent"/>
              <w:rPr>
                <w:color w:val="auto"/>
              </w:rPr>
            </w:pPr>
            <w:r w:rsidRPr="00FA22F8">
              <w:rPr>
                <w:color w:val="auto"/>
              </w:rPr>
              <w:t>timestamp</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AFB7962"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6CA388" w14:textId="77777777" w:rsidR="00CD39A4" w:rsidRPr="00FA22F8" w:rsidRDefault="00CD39A4" w:rsidP="003C459A">
            <w:pPr>
              <w:pStyle w:val="Tablecontent"/>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CA66DC"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D8C038" w14:textId="77777777" w:rsidR="00CD39A4" w:rsidRPr="00FA22F8" w:rsidRDefault="00CD39A4" w:rsidP="003C459A">
            <w:pPr>
              <w:pStyle w:val="Tablecontent"/>
              <w:rPr>
                <w:color w:val="auto"/>
              </w:rPr>
            </w:pPr>
            <w:r w:rsidRPr="00FA22F8">
              <w:rPr>
                <w:color w:val="auto"/>
              </w:rPr>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752E3F5" w14:textId="7564C992" w:rsidR="00CD39A4" w:rsidRPr="00FA22F8" w:rsidRDefault="00CD39A4" w:rsidP="00CD39A4">
            <w:pPr>
              <w:pStyle w:val="Tablecontent"/>
              <w:spacing w:after="60"/>
              <w:rPr>
                <w:color w:val="auto"/>
              </w:rPr>
            </w:pPr>
            <w:r w:rsidRPr="00FA22F8">
              <w:rPr>
                <w:color w:val="auto"/>
              </w:rPr>
              <w:t>Timestamp of the message as assigned by the</w:t>
            </w:r>
            <w:r w:rsidR="00E326E4">
              <w:rPr>
                <w:color w:val="auto"/>
              </w:rPr>
              <w:t xml:space="preserve"> </w:t>
            </w:r>
            <w:r w:rsidRPr="00FA22F8">
              <w:rPr>
                <w:color w:val="auto"/>
              </w:rPr>
              <w:t>CS OTE system.</w:t>
            </w:r>
          </w:p>
        </w:tc>
      </w:tr>
      <w:tr w:rsidR="00CD39A4" w:rsidRPr="00906E8B" w14:paraId="498A91B9"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730D0C"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C8439F" w14:textId="77777777" w:rsidR="00CD39A4" w:rsidRPr="00FA22F8" w:rsidRDefault="00CD39A4" w:rsidP="003C459A">
            <w:pPr>
              <w:pStyle w:val="Tablecontent"/>
              <w:rPr>
                <w:color w:val="auto"/>
              </w:rPr>
            </w:pPr>
            <w:r w:rsidRPr="00FA22F8">
              <w:t>severity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14D728CB"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44BB28" w14:textId="77777777" w:rsidR="00CD39A4" w:rsidRPr="00FA22F8" w:rsidRDefault="00CD39A4" w:rsidP="003C459A">
            <w:pPr>
              <w:pStyle w:val="Tablecontent"/>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CCA4FA"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E1F48B" w14:textId="77777777" w:rsidR="00CD39A4" w:rsidRPr="00FA22F8" w:rsidRDefault="00CD39A4" w:rsidP="003C459A">
            <w:pPr>
              <w:pStyle w:val="Tablecontent"/>
              <w:rPr>
                <w:color w:val="auto"/>
              </w:rPr>
            </w:pPr>
            <w:r w:rsidRPr="00FA22F8">
              <w:rPr>
                <w:color w:val="auto"/>
              </w:rPr>
              <w:t>Enum</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6F5DB9" w14:textId="77777777" w:rsidR="00CD39A4" w:rsidRPr="00FA22F8" w:rsidRDefault="00CD39A4" w:rsidP="00CD39A4">
            <w:pPr>
              <w:pStyle w:val="Tablecontent"/>
              <w:spacing w:after="60"/>
              <w:rPr>
                <w:color w:val="auto"/>
              </w:rPr>
            </w:pPr>
            <w:r w:rsidRPr="00FA22F8">
              <w:rPr>
                <w:color w:val="auto"/>
              </w:rPr>
              <w:t>Severity of the message:</w:t>
            </w:r>
          </w:p>
          <w:p w14:paraId="2B016FBA" w14:textId="77777777" w:rsidR="00CD39A4" w:rsidRPr="00FA22F8" w:rsidRDefault="00CD39A4" w:rsidP="00CD39A4">
            <w:pPr>
              <w:pStyle w:val="Tablecontent"/>
              <w:spacing w:after="60"/>
              <w:rPr>
                <w:b/>
                <w:color w:val="auto"/>
              </w:rPr>
            </w:pPr>
            <w:r w:rsidRPr="00FA22F8">
              <w:rPr>
                <w:b/>
                <w:color w:val="auto"/>
              </w:rPr>
              <w:t>"</w:t>
            </w:r>
            <w:r w:rsidRPr="00FA22F8">
              <w:rPr>
                <w:b/>
              </w:rPr>
              <w:t>MESSAGE_</w:t>
            </w:r>
            <w:r w:rsidRPr="00906E8B">
              <w:rPr>
                <w:b/>
              </w:rPr>
              <w:t>SEVERITY_</w:t>
            </w:r>
            <w:r w:rsidRPr="00FA22F8">
              <w:rPr>
                <w:b/>
              </w:rPr>
              <w:t>TYPE_</w:t>
            </w:r>
            <w:r w:rsidRPr="00FA22F8">
              <w:rPr>
                <w:b/>
                <w:color w:val="auto"/>
              </w:rPr>
              <w:t xml:space="preserve">URG": </w:t>
            </w:r>
            <w:r w:rsidRPr="00FA22F8">
              <w:rPr>
                <w:color w:val="auto"/>
              </w:rPr>
              <w:t>Urgent message.</w:t>
            </w:r>
          </w:p>
          <w:p w14:paraId="7127EFDC" w14:textId="77777777" w:rsidR="00CD39A4" w:rsidRPr="00FA22F8" w:rsidRDefault="00CD39A4" w:rsidP="00CD39A4">
            <w:pPr>
              <w:pStyle w:val="Tablecontent"/>
              <w:spacing w:after="60"/>
              <w:rPr>
                <w:b/>
                <w:color w:val="auto"/>
              </w:rPr>
            </w:pPr>
            <w:r w:rsidRPr="00FA22F8">
              <w:rPr>
                <w:b/>
                <w:color w:val="auto"/>
              </w:rPr>
              <w:t>"</w:t>
            </w:r>
            <w:r w:rsidRPr="00FA22F8">
              <w:rPr>
                <w:b/>
              </w:rPr>
              <w:t>MESSAGE_</w:t>
            </w:r>
            <w:r w:rsidRPr="00906E8B">
              <w:rPr>
                <w:b/>
              </w:rPr>
              <w:t>SEVERITY_</w:t>
            </w:r>
            <w:r w:rsidRPr="00FA22F8">
              <w:rPr>
                <w:b/>
              </w:rPr>
              <w:t>TYPE_</w:t>
            </w:r>
            <w:r w:rsidRPr="00FA22F8">
              <w:rPr>
                <w:b/>
                <w:color w:val="auto"/>
              </w:rPr>
              <w:t xml:space="preserve">ERR": </w:t>
            </w:r>
            <w:r w:rsidRPr="00FA22F8">
              <w:rPr>
                <w:color w:val="auto"/>
              </w:rPr>
              <w:t>Error.</w:t>
            </w:r>
          </w:p>
          <w:p w14:paraId="2429BB17" w14:textId="77777777" w:rsidR="00CD39A4" w:rsidRPr="00FA22F8" w:rsidRDefault="00CD39A4" w:rsidP="00CD39A4">
            <w:pPr>
              <w:pStyle w:val="Tablecontent"/>
              <w:spacing w:after="60"/>
              <w:rPr>
                <w:b/>
                <w:color w:val="auto"/>
              </w:rPr>
            </w:pPr>
            <w:r w:rsidRPr="00FA22F8">
              <w:rPr>
                <w:b/>
                <w:color w:val="auto"/>
              </w:rPr>
              <w:t>"</w:t>
            </w:r>
            <w:r w:rsidRPr="00FA22F8">
              <w:rPr>
                <w:b/>
              </w:rPr>
              <w:t>MESSAGE_</w:t>
            </w:r>
            <w:r w:rsidRPr="00906E8B">
              <w:rPr>
                <w:b/>
              </w:rPr>
              <w:t>SEVERITY_</w:t>
            </w:r>
            <w:r w:rsidRPr="00FA22F8">
              <w:rPr>
                <w:b/>
              </w:rPr>
              <w:t>TYPE_</w:t>
            </w:r>
            <w:r w:rsidRPr="00FA22F8">
              <w:rPr>
                <w:b/>
                <w:color w:val="auto"/>
              </w:rPr>
              <w:t xml:space="preserve">HIG": </w:t>
            </w:r>
            <w:r w:rsidRPr="00FA22F8">
              <w:rPr>
                <w:color w:val="auto"/>
              </w:rPr>
              <w:t>High prioritized message.</w:t>
            </w:r>
          </w:p>
          <w:p w14:paraId="6FFB380B" w14:textId="77777777" w:rsidR="00CD39A4" w:rsidRPr="00FA22F8" w:rsidRDefault="00CD39A4" w:rsidP="00CD39A4">
            <w:pPr>
              <w:pStyle w:val="Tablecontent"/>
              <w:spacing w:after="60"/>
              <w:rPr>
                <w:b/>
                <w:color w:val="auto"/>
              </w:rPr>
            </w:pPr>
            <w:r w:rsidRPr="00FA22F8">
              <w:rPr>
                <w:b/>
                <w:color w:val="auto"/>
              </w:rPr>
              <w:t>"</w:t>
            </w:r>
            <w:r w:rsidRPr="00FA22F8">
              <w:rPr>
                <w:b/>
              </w:rPr>
              <w:t>MESSAGE_</w:t>
            </w:r>
            <w:r w:rsidRPr="00906E8B">
              <w:rPr>
                <w:b/>
              </w:rPr>
              <w:t>SEVERITY_</w:t>
            </w:r>
            <w:r w:rsidRPr="00FA22F8">
              <w:rPr>
                <w:b/>
              </w:rPr>
              <w:t>TYPE_</w:t>
            </w:r>
            <w:r w:rsidRPr="00FA22F8">
              <w:rPr>
                <w:b/>
                <w:color w:val="auto"/>
              </w:rPr>
              <w:t xml:space="preserve">MED": </w:t>
            </w:r>
            <w:r w:rsidRPr="00FA22F8">
              <w:rPr>
                <w:color w:val="auto"/>
              </w:rPr>
              <w:t>Medium prioritized message.</w:t>
            </w:r>
          </w:p>
          <w:p w14:paraId="13A20445" w14:textId="77777777" w:rsidR="00CD39A4" w:rsidRPr="00FA22F8" w:rsidRDefault="00CD39A4" w:rsidP="00CD39A4">
            <w:pPr>
              <w:pStyle w:val="Tablecontent"/>
              <w:spacing w:after="60"/>
              <w:rPr>
                <w:color w:val="auto"/>
              </w:rPr>
            </w:pPr>
            <w:r w:rsidRPr="00FA22F8">
              <w:rPr>
                <w:b/>
                <w:color w:val="auto"/>
              </w:rPr>
              <w:t>"</w:t>
            </w:r>
            <w:r w:rsidRPr="00FA22F8">
              <w:rPr>
                <w:b/>
              </w:rPr>
              <w:t>MESSAGE_</w:t>
            </w:r>
            <w:r w:rsidRPr="00906E8B">
              <w:rPr>
                <w:b/>
              </w:rPr>
              <w:t>SEVERITY_</w:t>
            </w:r>
            <w:r w:rsidRPr="00FA22F8">
              <w:rPr>
                <w:b/>
              </w:rPr>
              <w:t>TYPE_</w:t>
            </w:r>
            <w:r w:rsidRPr="00FA22F8">
              <w:rPr>
                <w:b/>
                <w:color w:val="auto"/>
              </w:rPr>
              <w:t xml:space="preserve">LOW": </w:t>
            </w:r>
            <w:r w:rsidRPr="00FA22F8">
              <w:rPr>
                <w:color w:val="auto"/>
              </w:rPr>
              <w:t>Low priority message.</w:t>
            </w:r>
          </w:p>
        </w:tc>
      </w:tr>
      <w:tr w:rsidR="00CD39A4" w:rsidRPr="00906E8B" w14:paraId="39226E16"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054B0F" w14:textId="77777777" w:rsidR="00CD39A4" w:rsidRPr="00FA22F8" w:rsidRDefault="00CD39A4" w:rsidP="003C459A">
            <w:pPr>
              <w:pStyle w:val="Tablecontent"/>
              <w:keepNext/>
              <w:keepLines/>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1D6B05" w14:textId="77777777" w:rsidR="00CD39A4" w:rsidRPr="00FA22F8" w:rsidRDefault="00CD39A4" w:rsidP="003C459A">
            <w:pPr>
              <w:pStyle w:val="Tablecontent"/>
              <w:keepNext/>
              <w:keepLines/>
              <w:rPr>
                <w:color w:val="auto"/>
              </w:rPr>
            </w:pPr>
            <w:proofErr w:type="spellStart"/>
            <w:r w:rsidRPr="00FA22F8">
              <w:t>market_supervision_message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159F803A" w14:textId="77777777" w:rsidR="00CD39A4" w:rsidRPr="00FA22F8" w:rsidRDefault="00CD39A4" w:rsidP="003C459A">
            <w:pPr>
              <w:pStyle w:val="Tablecontent"/>
              <w:keepNext/>
              <w:keepLines/>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06E9A5" w14:textId="77777777" w:rsidR="00CD39A4" w:rsidRPr="00FA22F8" w:rsidRDefault="00CD39A4" w:rsidP="003C459A">
            <w:pPr>
              <w:pStyle w:val="Tablecontent"/>
              <w:keepNext/>
              <w:keepLines/>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3E17BC" w14:textId="77777777" w:rsidR="00CD39A4" w:rsidRPr="00FA22F8" w:rsidRDefault="00CD39A4" w:rsidP="003C459A">
            <w:pPr>
              <w:pStyle w:val="Tablecontent"/>
              <w:keepNext/>
              <w:keepLines/>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217B5C" w14:textId="77777777" w:rsidR="00CD39A4" w:rsidRPr="00FA22F8" w:rsidRDefault="00CD39A4" w:rsidP="003C459A">
            <w:pPr>
              <w:pStyle w:val="Tablecontent"/>
              <w:keepNext/>
              <w:keepLines/>
              <w:rPr>
                <w:color w:val="auto"/>
              </w:rPr>
            </w:pPr>
            <w:r w:rsidRPr="00FA22F8">
              <w:rPr>
                <w:color w:val="auto"/>
              </w:rPr>
              <w:t>Boolean</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866020" w14:textId="77777777" w:rsidR="00CD39A4" w:rsidRPr="00FA22F8" w:rsidRDefault="00CD39A4" w:rsidP="00CD39A4">
            <w:pPr>
              <w:pStyle w:val="Tablecontent"/>
              <w:keepNext/>
              <w:keepLines/>
              <w:spacing w:after="60"/>
              <w:rPr>
                <w:color w:val="auto"/>
              </w:rPr>
            </w:pPr>
            <w:r w:rsidRPr="00FA22F8">
              <w:rPr>
                <w:color w:val="auto"/>
              </w:rPr>
              <w:t xml:space="preserve">Determines if the message has been </w:t>
            </w:r>
            <w:proofErr w:type="gramStart"/>
            <w:r w:rsidRPr="00FA22F8">
              <w:rPr>
                <w:color w:val="auto"/>
              </w:rPr>
              <w:t>send</w:t>
            </w:r>
            <w:proofErr w:type="gramEnd"/>
            <w:r w:rsidRPr="00FA22F8">
              <w:rPr>
                <w:color w:val="auto"/>
              </w:rPr>
              <w:t xml:space="preserve"> by market supervision</w:t>
            </w:r>
          </w:p>
        </w:tc>
      </w:tr>
      <w:tr w:rsidR="00CD39A4" w:rsidRPr="00906E8B" w14:paraId="63EA4E52"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E62040" w14:textId="77777777" w:rsidR="00CD39A4" w:rsidRPr="00FA22F8" w:rsidRDefault="00CD39A4" w:rsidP="003C459A">
            <w:pPr>
              <w:pStyle w:val="Tablecontent"/>
              <w:keepNex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F70246C" w14:textId="77777777" w:rsidR="00CD39A4" w:rsidRPr="00FA22F8" w:rsidRDefault="00CD39A4" w:rsidP="003C459A">
            <w:pPr>
              <w:pStyle w:val="Tablecontent"/>
              <w:keepNext/>
              <w:rPr>
                <w:color w:val="auto"/>
              </w:rPr>
            </w:pPr>
            <w:proofErr w:type="spellStart"/>
            <w:r w:rsidRPr="00FA22F8">
              <w:rPr>
                <w:color w:val="auto"/>
              </w:rPr>
              <w:t>text_en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C320FBC" w14:textId="77777777" w:rsidR="00CD39A4" w:rsidRPr="00FA22F8" w:rsidRDefault="00CD39A4" w:rsidP="003C459A">
            <w:pPr>
              <w:pStyle w:val="Tablecontent"/>
              <w:keepNex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928A99" w14:textId="77777777" w:rsidR="00CD39A4" w:rsidRPr="00FA22F8" w:rsidRDefault="00CD39A4" w:rsidP="003C459A">
            <w:pPr>
              <w:pStyle w:val="Tablecontent"/>
              <w:keepNext/>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DBC741" w14:textId="77777777" w:rsidR="00CD39A4" w:rsidRPr="00FA22F8" w:rsidRDefault="00CD39A4" w:rsidP="003C459A">
            <w:pPr>
              <w:pStyle w:val="Tablecontent"/>
              <w:keepNex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977E0E0" w14:textId="77777777" w:rsidR="00CD39A4" w:rsidRPr="00FA22F8" w:rsidRDefault="00CD39A4" w:rsidP="003C459A">
            <w:pPr>
              <w:pStyle w:val="Tablecontent"/>
              <w:keepNext/>
              <w:rPr>
                <w:color w:val="auto"/>
              </w:rPr>
            </w:pPr>
            <w:r w:rsidRPr="00FA22F8">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FAF088" w14:textId="77777777" w:rsidR="00CD39A4" w:rsidRPr="00FA22F8" w:rsidRDefault="00CD39A4" w:rsidP="00CD39A4">
            <w:pPr>
              <w:pStyle w:val="Tablecontent"/>
              <w:keepNext/>
              <w:spacing w:after="60"/>
              <w:rPr>
                <w:color w:val="auto"/>
              </w:rPr>
            </w:pPr>
            <w:r w:rsidRPr="00FA22F8">
              <w:rPr>
                <w:color w:val="auto"/>
              </w:rPr>
              <w:t>Message text. – English version.</w:t>
            </w:r>
          </w:p>
        </w:tc>
      </w:tr>
      <w:tr w:rsidR="00CD39A4" w:rsidRPr="00906E8B" w14:paraId="3CC9E116"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CB937B"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E59A8B" w14:textId="77777777" w:rsidR="00CD39A4" w:rsidRPr="00FA22F8" w:rsidRDefault="00CD39A4" w:rsidP="003C459A">
            <w:pPr>
              <w:pStyle w:val="Tablecontent"/>
              <w:rPr>
                <w:color w:val="auto"/>
              </w:rPr>
            </w:pPr>
            <w:proofErr w:type="spellStart"/>
            <w:r w:rsidRPr="00FA22F8">
              <w:rPr>
                <w:color w:val="auto"/>
              </w:rPr>
              <w:t>text_cz</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D669D90"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4B779B2" w14:textId="77777777" w:rsidR="00CD39A4" w:rsidRPr="00FA22F8" w:rsidRDefault="00CD39A4" w:rsidP="003C459A">
            <w:pPr>
              <w:pStyle w:val="Tablecontent"/>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DC4A071"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4BF5C7" w14:textId="77777777" w:rsidR="00CD39A4" w:rsidRPr="00FA22F8" w:rsidRDefault="00CD39A4" w:rsidP="003C459A">
            <w:pPr>
              <w:pStyle w:val="Tablecontent"/>
              <w:rPr>
                <w:color w:val="auto"/>
              </w:rPr>
            </w:pPr>
            <w:r w:rsidRPr="00FA22F8">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20AE41" w14:textId="77777777" w:rsidR="00CD39A4" w:rsidRPr="00FA22F8" w:rsidRDefault="00CD39A4" w:rsidP="00CD39A4">
            <w:pPr>
              <w:pStyle w:val="Tablecontent"/>
              <w:spacing w:after="60"/>
              <w:rPr>
                <w:color w:val="auto"/>
              </w:rPr>
            </w:pPr>
            <w:r w:rsidRPr="00FA22F8">
              <w:rPr>
                <w:color w:val="auto"/>
              </w:rPr>
              <w:t>Message text – Czech version.</w:t>
            </w:r>
          </w:p>
        </w:tc>
      </w:tr>
      <w:tr w:rsidR="00CD39A4" w:rsidRPr="00906E8B" w14:paraId="28668DB4"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CCCB01"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694C02C" w14:textId="77777777" w:rsidR="00CD39A4" w:rsidRPr="00FA22F8" w:rsidRDefault="00CD39A4" w:rsidP="003C459A">
            <w:pPr>
              <w:pStyle w:val="Tablecontent"/>
              <w:rPr>
                <w:color w:val="auto"/>
              </w:rPr>
            </w:pPr>
            <w:proofErr w:type="spellStart"/>
            <w:r w:rsidRPr="00FA22F8">
              <w:t>sell_delivery_area_id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39D5DE2"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27715C" w14:textId="77777777" w:rsidR="00CD39A4" w:rsidRPr="00FA22F8" w:rsidRDefault="00CD39A4" w:rsidP="003C459A">
            <w:pPr>
              <w:pStyle w:val="Tablecontent"/>
              <w:jc w:val="center"/>
              <w:rPr>
                <w:color w:val="auto"/>
              </w:rPr>
            </w:pPr>
            <w:r w:rsidRPr="00FA22F8">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348A20"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A3ADD6" w14:textId="77777777" w:rsidR="00CD39A4" w:rsidRPr="00FA22F8" w:rsidRDefault="00CD39A4" w:rsidP="003C459A">
            <w:pPr>
              <w:pStyle w:val="Tablecontent"/>
              <w:rPr>
                <w:color w:val="auto"/>
              </w:rPr>
            </w:pPr>
            <w:r w:rsidRPr="00FA22F8">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50DE22" w14:textId="77777777" w:rsidR="00CD39A4" w:rsidRPr="00FA22F8" w:rsidRDefault="00CD39A4" w:rsidP="00CD39A4">
            <w:pPr>
              <w:pStyle w:val="Tablecontent"/>
              <w:spacing w:after="60"/>
              <w:rPr>
                <w:color w:val="auto"/>
              </w:rPr>
            </w:pPr>
            <w:r w:rsidRPr="00FA22F8">
              <w:rPr>
                <w:color w:val="auto"/>
              </w:rPr>
              <w:t>In case of an order execution, this field contains the delivery area of the sell side.</w:t>
            </w:r>
          </w:p>
        </w:tc>
      </w:tr>
      <w:tr w:rsidR="00CD39A4" w:rsidRPr="00906E8B" w14:paraId="68F6B65E"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156F395"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CB4FA6" w14:textId="77777777" w:rsidR="00CD39A4" w:rsidRPr="00FA22F8" w:rsidRDefault="00CD39A4" w:rsidP="003C459A">
            <w:pPr>
              <w:pStyle w:val="Tablecontent"/>
              <w:rPr>
                <w:color w:val="auto"/>
              </w:rPr>
            </w:pPr>
            <w:proofErr w:type="spellStart"/>
            <w:r w:rsidRPr="00FA22F8">
              <w:t>buy_delivery_area_id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35BBA02C"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9FC8994" w14:textId="77777777" w:rsidR="00CD39A4" w:rsidRPr="00FA22F8" w:rsidRDefault="00CD39A4" w:rsidP="003C459A">
            <w:pPr>
              <w:pStyle w:val="Tablecontent"/>
              <w:jc w:val="center"/>
              <w:rPr>
                <w:color w:val="auto"/>
              </w:rPr>
            </w:pPr>
            <w:r w:rsidRPr="00FA22F8">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36EB8C"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F75292" w14:textId="77777777" w:rsidR="00CD39A4" w:rsidRPr="00FA22F8" w:rsidRDefault="00CD39A4" w:rsidP="003C459A">
            <w:pPr>
              <w:pStyle w:val="Tablecontent"/>
              <w:rPr>
                <w:color w:val="auto"/>
              </w:rPr>
            </w:pPr>
            <w:r w:rsidRPr="00FA22F8">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27766B" w14:textId="77777777" w:rsidR="00CD39A4" w:rsidRPr="00FA22F8" w:rsidRDefault="00CD39A4" w:rsidP="000962D8">
            <w:pPr>
              <w:pStyle w:val="Tablecontent"/>
              <w:keepNext/>
              <w:spacing w:after="60"/>
              <w:rPr>
                <w:color w:val="auto"/>
              </w:rPr>
            </w:pPr>
            <w:r w:rsidRPr="00FA22F8">
              <w:rPr>
                <w:color w:val="auto"/>
              </w:rPr>
              <w:t>In case of an order execution, this field contains the delivery area of the buy side.</w:t>
            </w:r>
          </w:p>
        </w:tc>
      </w:tr>
    </w:tbl>
    <w:p w14:paraId="21254962" w14:textId="5EF77617" w:rsidR="000962D8" w:rsidRPr="00FA22F8" w:rsidRDefault="000962D8" w:rsidP="00FA22F8">
      <w:pPr>
        <w:pStyle w:val="Caption1"/>
        <w:rPr>
          <w:lang w:val="en-US"/>
        </w:rPr>
      </w:pPr>
      <w:bookmarkStart w:id="458" w:name="_Toc228801767"/>
      <w:bookmarkStart w:id="459" w:name="_Toc188429274"/>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19</w:t>
      </w:r>
      <w:r w:rsidRPr="00FA22F8">
        <w:rPr>
          <w:lang w:val="en-US"/>
        </w:rPr>
        <w:fldChar w:fldCharType="end"/>
      </w:r>
      <w:r w:rsidRPr="00FA22F8">
        <w:rPr>
          <w:lang w:val="en-US"/>
        </w:rPr>
        <w:t xml:space="preserve"> - Message report message structure</w:t>
      </w:r>
      <w:bookmarkEnd w:id="458"/>
    </w:p>
    <w:bookmarkEnd w:id="459"/>
    <w:p w14:paraId="0A5A2DC0" w14:textId="77777777" w:rsidR="00CD39A4" w:rsidRPr="00FA22F8" w:rsidRDefault="00CD39A4" w:rsidP="00CD39A4">
      <w:pPr>
        <w:spacing w:after="0"/>
        <w:rPr>
          <w:lang w:val="en-US"/>
        </w:rPr>
      </w:pPr>
    </w:p>
    <w:p w14:paraId="009C26D7" w14:textId="77777777" w:rsidR="008A401D" w:rsidRPr="00784E60" w:rsidRDefault="008A401D" w:rsidP="00071F51">
      <w:pPr>
        <w:pStyle w:val="Nadpis4"/>
        <w:numPr>
          <w:ilvl w:val="3"/>
          <w:numId w:val="47"/>
        </w:numPr>
      </w:pPr>
      <w:bookmarkStart w:id="460" w:name="_Toc317614450"/>
      <w:bookmarkStart w:id="461" w:name="_Toc412542536"/>
      <w:bookmarkStart w:id="462" w:name="_Toc203997565"/>
      <w:r w:rsidRPr="00784E60">
        <w:t>Trade Capture Request (</w:t>
      </w:r>
      <w:proofErr w:type="spellStart"/>
      <w:r w:rsidRPr="00784E60">
        <w:t>TradeCaptureReq</w:t>
      </w:r>
      <w:proofErr w:type="spellEnd"/>
      <w:r w:rsidRPr="00784E60">
        <w:t>)</w:t>
      </w:r>
      <w:bookmarkEnd w:id="460"/>
      <w:bookmarkEnd w:id="461"/>
      <w:bookmarkEnd w:id="462"/>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3EB9E070"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18AA3C8" w14:textId="77777777" w:rsidR="008A401D" w:rsidRPr="00FA22F8" w:rsidRDefault="008A401D" w:rsidP="00D05187">
            <w:pPr>
              <w:pStyle w:val="Table-Header"/>
              <w:keepNext/>
              <w:spacing w:before="0" w:after="0"/>
              <w:jc w:val="left"/>
            </w:pPr>
            <w:proofErr w:type="spellStart"/>
            <w:r w:rsidRPr="00FA22F8">
              <w:t>TradeCaptureReq</w:t>
            </w:r>
            <w:proofErr w:type="spellEnd"/>
          </w:p>
        </w:tc>
      </w:tr>
      <w:tr w:rsidR="008A401D" w:rsidRPr="00906E8B" w14:paraId="3B5369F8" w14:textId="77777777" w:rsidTr="00414D1B">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BE3F12D"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A83DAF" w14:textId="77777777" w:rsidR="008A401D" w:rsidRPr="00FA22F8" w:rsidRDefault="008A401D" w:rsidP="00D05187">
            <w:pPr>
              <w:pStyle w:val="Tablecontent"/>
              <w:keepNext/>
            </w:pPr>
            <w:r w:rsidRPr="00FA22F8">
              <w:rPr>
                <w:szCs w:val="22"/>
              </w:rPr>
              <w:t>Inquiry Request</w:t>
            </w:r>
          </w:p>
        </w:tc>
      </w:tr>
      <w:tr w:rsidR="008A401D" w:rsidRPr="00906E8B" w14:paraId="0CE31ED9" w14:textId="77777777" w:rsidTr="00414D1B">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A1531A1"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1D9B7E" w14:textId="2511A13B" w:rsidR="008A401D" w:rsidRPr="00FA22F8" w:rsidRDefault="008A401D" w:rsidP="00D05187">
            <w:pPr>
              <w:pStyle w:val="Tablecontent"/>
              <w:keepNext/>
              <w:rPr>
                <w:szCs w:val="22"/>
              </w:rPr>
            </w:pPr>
            <w:proofErr w:type="spellStart"/>
            <w:r w:rsidRPr="00FA22F8">
              <w:rPr>
                <w:szCs w:val="22"/>
              </w:rPr>
              <w:t>Emtas</w:t>
            </w:r>
            <w:r w:rsidR="009854D8" w:rsidRPr="00FA22F8">
              <w:rPr>
                <w:szCs w:val="22"/>
              </w:rPr>
              <w:t>G</w:t>
            </w:r>
            <w:r w:rsidRPr="00FA22F8">
              <w:rPr>
                <w:szCs w:val="22"/>
              </w:rPr>
              <w:t>ImTsAcc</w:t>
            </w:r>
            <w:proofErr w:type="spellEnd"/>
          </w:p>
        </w:tc>
      </w:tr>
      <w:tr w:rsidR="008A401D" w:rsidRPr="00906E8B" w14:paraId="0CCAAF6B"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2317CB"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D54799F"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0AE1B64B"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B857E3"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9108C42" w14:textId="77777777" w:rsidR="008A401D" w:rsidRPr="00FA22F8" w:rsidRDefault="008A401D" w:rsidP="00D05187">
            <w:pPr>
              <w:pStyle w:val="Tablecontent"/>
              <w:rPr>
                <w:rFonts w:ascii="Courier New" w:hAnsi="Courier New" w:cs="Courier New"/>
              </w:rPr>
            </w:pPr>
            <w:r w:rsidRPr="00FA22F8">
              <w:rPr>
                <w:szCs w:val="22"/>
              </w:rPr>
              <w:t>7/35</w:t>
            </w:r>
          </w:p>
        </w:tc>
      </w:tr>
    </w:tbl>
    <w:p w14:paraId="101B0788" w14:textId="77777777" w:rsidR="008A401D" w:rsidRPr="00FA22F8" w:rsidRDefault="008A401D" w:rsidP="00414D1B">
      <w:pPr>
        <w:spacing w:after="0"/>
        <w:rPr>
          <w:lang w:val="en-US"/>
        </w:rPr>
      </w:pPr>
    </w:p>
    <w:p w14:paraId="784AA7EA" w14:textId="7A9B4FD0" w:rsidR="00F83FB1" w:rsidRPr="00782DE7" w:rsidRDefault="00F83FB1" w:rsidP="00F83FB1">
      <w:r>
        <w:t xml:space="preserve">A </w:t>
      </w:r>
      <w:proofErr w:type="spellStart"/>
      <w:r>
        <w:t>custom</w:t>
      </w:r>
      <w:proofErr w:type="spellEnd"/>
      <w:r>
        <w:t xml:space="preserve"> </w:t>
      </w:r>
      <w:proofErr w:type="spellStart"/>
      <w:r>
        <w:t>trades</w:t>
      </w:r>
      <w:proofErr w:type="spellEnd"/>
      <w:r>
        <w:t xml:space="preserve"> </w:t>
      </w:r>
      <w:proofErr w:type="spellStart"/>
      <w:r>
        <w:t>request</w:t>
      </w:r>
      <w:proofErr w:type="spellEnd"/>
      <w:r>
        <w:t xml:space="preserve">. It </w:t>
      </w:r>
      <w:proofErr w:type="spellStart"/>
      <w:r>
        <w:t>is</w:t>
      </w:r>
      <w:proofErr w:type="spellEnd"/>
      <w:r>
        <w:t xml:space="preserve"> </w:t>
      </w:r>
      <w:proofErr w:type="spellStart"/>
      <w:r>
        <w:t>possible</w:t>
      </w:r>
      <w:proofErr w:type="spellEnd"/>
      <w:r>
        <w:t xml:space="preserve"> to </w:t>
      </w:r>
      <w:proofErr w:type="spellStart"/>
      <w:r>
        <w:t>request</w:t>
      </w:r>
      <w:proofErr w:type="spellEnd"/>
      <w:r>
        <w:t xml:space="preserve"> data up to 7 </w:t>
      </w:r>
      <w:proofErr w:type="spellStart"/>
      <w:r>
        <w:t>days</w:t>
      </w:r>
      <w:proofErr w:type="spellEnd"/>
      <w:r>
        <w:t xml:space="preserve"> prior </w:t>
      </w:r>
      <w:proofErr w:type="spellStart"/>
      <w:r>
        <w:t>with</w:t>
      </w:r>
      <w:proofErr w:type="spellEnd"/>
      <w:r>
        <w:t xml:space="preserve"> a maximum </w:t>
      </w:r>
      <w:proofErr w:type="spellStart"/>
      <w:r>
        <w:t>date</w:t>
      </w:r>
      <w:proofErr w:type="spellEnd"/>
      <w:r>
        <w:t xml:space="preserve"> </w:t>
      </w:r>
      <w:proofErr w:type="spellStart"/>
      <w:r>
        <w:t>range</w:t>
      </w:r>
      <w:proofErr w:type="spellEnd"/>
      <w:r>
        <w:t xml:space="preserve"> </w:t>
      </w:r>
      <w:proofErr w:type="spellStart"/>
      <w:r>
        <w:t>of</w:t>
      </w:r>
      <w:proofErr w:type="spellEnd"/>
      <w:r>
        <w:t xml:space="preserve"> 48 </w:t>
      </w:r>
      <w:proofErr w:type="spellStart"/>
      <w:r>
        <w:t>hours</w:t>
      </w:r>
      <w:proofErr w:type="spellEnd"/>
      <w:r>
        <w:t xml:space="preserve">. </w:t>
      </w:r>
      <w:proofErr w:type="spellStart"/>
      <w:r>
        <w:t>If</w:t>
      </w:r>
      <w:proofErr w:type="spellEnd"/>
      <w:r>
        <w:t xml:space="preserve"> </w:t>
      </w:r>
      <w:proofErr w:type="spellStart"/>
      <w:r>
        <w:t>the</w:t>
      </w:r>
      <w:proofErr w:type="spellEnd"/>
      <w:r>
        <w:t xml:space="preserve"> input </w:t>
      </w:r>
      <w:proofErr w:type="spellStart"/>
      <w:r>
        <w:t>parameters</w:t>
      </w:r>
      <w:proofErr w:type="spellEnd"/>
      <w:r>
        <w:t xml:space="preserve"> are invalid, </w:t>
      </w:r>
      <w:proofErr w:type="spellStart"/>
      <w:r>
        <w:t>the</w:t>
      </w:r>
      <w:proofErr w:type="spellEnd"/>
      <w:r>
        <w:t xml:space="preserve"> </w:t>
      </w:r>
      <w:proofErr w:type="spellStart"/>
      <w:r>
        <w:rPr>
          <w:i/>
          <w:iCs/>
        </w:rPr>
        <w:t>ErrResp</w:t>
      </w:r>
      <w:proofErr w:type="spellEnd"/>
      <w:r>
        <w:t xml:space="preserve"> </w:t>
      </w:r>
      <w:proofErr w:type="spellStart"/>
      <w:r>
        <w:t>is</w:t>
      </w:r>
      <w:proofErr w:type="spellEnd"/>
      <w:r>
        <w:t xml:space="preserve"> </w:t>
      </w:r>
      <w:proofErr w:type="spellStart"/>
      <w:r>
        <w:t>returned</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33"/>
        <w:gridCol w:w="392"/>
        <w:gridCol w:w="7"/>
        <w:gridCol w:w="418"/>
        <w:gridCol w:w="8"/>
        <w:gridCol w:w="843"/>
        <w:gridCol w:w="29"/>
        <w:gridCol w:w="4823"/>
      </w:tblGrid>
      <w:tr w:rsidR="00CD39A4" w:rsidRPr="00906E8B" w14:paraId="1BF91CCD" w14:textId="77777777" w:rsidTr="00414D1B">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71E9308" w14:textId="77777777" w:rsidR="00CD39A4" w:rsidRPr="00FA22F8" w:rsidRDefault="00CD39A4" w:rsidP="003C459A">
            <w:pPr>
              <w:pStyle w:val="Table-Header"/>
              <w:keepNext/>
              <w:keepLines/>
            </w:pPr>
            <w:r w:rsidRPr="00FA22F8">
              <w:t>Message/Field</w:t>
            </w:r>
          </w:p>
        </w:tc>
        <w:tc>
          <w:tcPr>
            <w:tcW w:w="742"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5AFB6210" w14:textId="77777777" w:rsidR="00CD39A4" w:rsidRPr="00FA22F8" w:rsidRDefault="00CD39A4" w:rsidP="003C459A">
            <w:pPr>
              <w:pStyle w:val="Table-Header"/>
              <w:keepNext/>
              <w:keepLines/>
            </w:pPr>
            <w:r w:rsidRPr="00FA22F8">
              <w:t>Type</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8EDD694" w14:textId="77777777" w:rsidR="00CD39A4" w:rsidRPr="00FA22F8" w:rsidRDefault="00CD39A4" w:rsidP="003C459A">
            <w:pPr>
              <w:pStyle w:val="Table-Header"/>
              <w:keepNext/>
              <w:keepLines/>
            </w:pPr>
            <w:r w:rsidRPr="00FA22F8">
              <w:t>m/o</w:t>
            </w:r>
          </w:p>
        </w:tc>
        <w:tc>
          <w:tcPr>
            <w:tcW w:w="426"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74DD2A4" w14:textId="77777777" w:rsidR="00CD39A4" w:rsidRPr="00FA22F8" w:rsidRDefault="00CD39A4" w:rsidP="003C459A">
            <w:pPr>
              <w:pStyle w:val="Table-Header"/>
              <w:keepNext/>
              <w:keepLines/>
            </w:pPr>
            <w:r w:rsidRPr="00FA22F8">
              <w:t>No.</w:t>
            </w:r>
          </w:p>
        </w:tc>
        <w:tc>
          <w:tcPr>
            <w:tcW w:w="872"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F96C68D" w14:textId="77777777" w:rsidR="00CD39A4" w:rsidRPr="00FA22F8" w:rsidRDefault="00CD39A4" w:rsidP="003C459A">
            <w:pPr>
              <w:pStyle w:val="Table-Header"/>
              <w:keepNext/>
              <w:keepLines/>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64BFB6C" w14:textId="77777777" w:rsidR="00CD39A4" w:rsidRPr="00FA22F8" w:rsidRDefault="00CD39A4" w:rsidP="003C459A">
            <w:pPr>
              <w:pStyle w:val="Table-Header"/>
              <w:keepNext/>
              <w:keepLines/>
            </w:pPr>
            <w:r w:rsidRPr="00FA22F8">
              <w:t>Short description</w:t>
            </w:r>
          </w:p>
        </w:tc>
      </w:tr>
      <w:tr w:rsidR="00CD39A4" w:rsidRPr="00906E8B" w14:paraId="699F0023"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ED2B1A6" w14:textId="77777777" w:rsidR="00CD39A4" w:rsidRPr="00FA22F8" w:rsidRDefault="00CD39A4" w:rsidP="003C459A">
            <w:pPr>
              <w:pStyle w:val="Tablecontent"/>
              <w:keepNext/>
              <w:keepLines/>
              <w:rPr>
                <w:b/>
                <w:szCs w:val="22"/>
              </w:rPr>
            </w:pPr>
            <w:proofErr w:type="spellStart"/>
            <w:r w:rsidRPr="00FA22F8">
              <w:rPr>
                <w:b/>
                <w:szCs w:val="22"/>
              </w:rPr>
              <w:t>TradeCaptureReq</w:t>
            </w:r>
            <w:proofErr w:type="spellEnd"/>
          </w:p>
        </w:tc>
        <w:tc>
          <w:tcPr>
            <w:tcW w:w="74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3F60A97" w14:textId="77777777" w:rsidR="00CD39A4" w:rsidRPr="00FA22F8" w:rsidRDefault="00CD39A4" w:rsidP="003C459A">
            <w:pPr>
              <w:pStyle w:val="Tablecontent"/>
              <w:keepNext/>
              <w:keepLines/>
              <w:jc w:val="center"/>
            </w:pPr>
            <w:r w:rsidRPr="00FA22F8">
              <w:t>MSG</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01222B" w14:textId="77777777" w:rsidR="00CD39A4" w:rsidRPr="00FA22F8" w:rsidRDefault="00CD39A4" w:rsidP="003C459A">
            <w:pPr>
              <w:pStyle w:val="Tablecontent"/>
              <w:keepNext/>
              <w:keepLines/>
              <w:jc w:val="center"/>
            </w:pPr>
          </w:p>
        </w:tc>
        <w:tc>
          <w:tcPr>
            <w:tcW w:w="426"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38880E6" w14:textId="77777777" w:rsidR="00CD39A4" w:rsidRPr="00FA22F8" w:rsidRDefault="00CD39A4" w:rsidP="003C459A">
            <w:pPr>
              <w:pStyle w:val="Tablecontent"/>
              <w:keepNext/>
              <w:keepLines/>
              <w:jc w:val="center"/>
            </w:pPr>
          </w:p>
        </w:tc>
        <w:tc>
          <w:tcPr>
            <w:tcW w:w="87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6C5B0A7" w14:textId="77777777" w:rsidR="00CD39A4" w:rsidRPr="00FA22F8" w:rsidRDefault="00CD39A4" w:rsidP="003C459A">
            <w:pPr>
              <w:pStyle w:val="Tablecontent"/>
              <w:keepNext/>
              <w:keepLines/>
            </w:pP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916C562" w14:textId="77777777" w:rsidR="00CD39A4" w:rsidRPr="00FA22F8" w:rsidRDefault="00CD39A4" w:rsidP="003C459A">
            <w:pPr>
              <w:pStyle w:val="Tablecontent"/>
              <w:keepNext/>
              <w:keepLines/>
              <w:rPr>
                <w:szCs w:val="22"/>
              </w:rPr>
            </w:pPr>
          </w:p>
        </w:tc>
      </w:tr>
      <w:tr w:rsidR="00CD39A4" w:rsidRPr="00906E8B" w14:paraId="07746FDF"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D5401E" w14:textId="77777777" w:rsidR="00CD39A4" w:rsidRPr="00FA22F8" w:rsidRDefault="00CD39A4" w:rsidP="003C459A">
            <w:pPr>
              <w:pStyle w:val="Tablecontent"/>
              <w:keepNext/>
              <w:keepLines/>
              <w:rPr>
                <w:b/>
                <w:szCs w:val="22"/>
              </w:rPr>
            </w:pPr>
            <w:proofErr w:type="spellStart"/>
            <w:r w:rsidRPr="00FA22F8">
              <w:rPr>
                <w:b/>
                <w:i/>
                <w:szCs w:val="22"/>
              </w:rPr>
              <w:t>standard_header</w:t>
            </w:r>
            <w:proofErr w:type="spellEnd"/>
          </w:p>
        </w:tc>
        <w:tc>
          <w:tcPr>
            <w:tcW w:w="74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77098CF8" w14:textId="77777777" w:rsidR="00CD39A4" w:rsidRPr="00FA22F8" w:rsidRDefault="00CD39A4" w:rsidP="003C459A">
            <w:pPr>
              <w:pStyle w:val="Tablecontent"/>
              <w:keepNext/>
              <w:keepLines/>
              <w:jc w:val="center"/>
            </w:pPr>
            <w:r w:rsidRPr="00FA22F8">
              <w:rPr>
                <w:i/>
              </w:rPr>
              <w:t>FIELD</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47210A3" w14:textId="77777777" w:rsidR="00CD39A4" w:rsidRPr="00FA22F8" w:rsidRDefault="00CD39A4" w:rsidP="003C459A">
            <w:pPr>
              <w:pStyle w:val="Tablecontent"/>
              <w:keepNext/>
              <w:keepLines/>
              <w:jc w:val="center"/>
              <w:rPr>
                <w:i/>
              </w:rPr>
            </w:pPr>
            <w:r w:rsidRPr="00FA22F8">
              <w:rPr>
                <w:i/>
              </w:rPr>
              <w:t>m</w:t>
            </w:r>
          </w:p>
        </w:tc>
        <w:tc>
          <w:tcPr>
            <w:tcW w:w="426"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6F51182" w14:textId="77777777" w:rsidR="00CD39A4" w:rsidRPr="00FA22F8" w:rsidRDefault="00CD39A4" w:rsidP="003C459A">
            <w:pPr>
              <w:pStyle w:val="Tablecontent"/>
              <w:keepNext/>
              <w:keepLines/>
              <w:jc w:val="center"/>
            </w:pPr>
          </w:p>
        </w:tc>
        <w:tc>
          <w:tcPr>
            <w:tcW w:w="87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2AD8F53" w14:textId="77777777" w:rsidR="00CD39A4" w:rsidRPr="00FA22F8" w:rsidRDefault="00CD39A4" w:rsidP="003C459A">
            <w:pPr>
              <w:pStyle w:val="Tablecontent"/>
              <w:keepNext/>
              <w:keepLines/>
            </w:pPr>
            <w:r w:rsidRPr="00FA22F8">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6060F5" w14:textId="5B70832A" w:rsidR="00CD39A4" w:rsidRPr="00FA22F8" w:rsidRDefault="00CD39A4"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CD39A4" w:rsidRPr="00906E8B" w14:paraId="0F82B4BB"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F481D3" w14:textId="77777777" w:rsidR="00CD39A4" w:rsidRPr="00FA22F8" w:rsidRDefault="00CD39A4" w:rsidP="003C459A">
            <w:pPr>
              <w:pStyle w:val="Tablecontent"/>
              <w:keepNext/>
              <w:keepLines/>
            </w:pPr>
            <w:proofErr w:type="spellStart"/>
            <w:r w:rsidRPr="00FA22F8">
              <w:t>start_date</w:t>
            </w:r>
            <w:proofErr w:type="spellEnd"/>
          </w:p>
        </w:tc>
        <w:tc>
          <w:tcPr>
            <w:tcW w:w="74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77253DE3" w14:textId="77777777" w:rsidR="00CD39A4" w:rsidRPr="00FA22F8" w:rsidRDefault="00CD39A4" w:rsidP="003C459A">
            <w:pPr>
              <w:pStyle w:val="Tablecontent"/>
              <w:keepNext/>
              <w:keepLines/>
              <w:jc w:val="center"/>
            </w:pPr>
            <w:r w:rsidRPr="00FA22F8">
              <w:rPr>
                <w:color w:val="auto"/>
              </w:rPr>
              <w:t>FIELD</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C41D2E" w14:textId="339FCDE3" w:rsidR="00CD39A4" w:rsidRPr="00FA22F8" w:rsidRDefault="009E47C8" w:rsidP="003C459A">
            <w:pPr>
              <w:pStyle w:val="Tablecontent"/>
              <w:keepNext/>
              <w:keepLines/>
              <w:jc w:val="center"/>
            </w:pPr>
            <w:r>
              <w:t>o</w:t>
            </w:r>
          </w:p>
        </w:tc>
        <w:tc>
          <w:tcPr>
            <w:tcW w:w="426"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A06753" w14:textId="77777777" w:rsidR="00CD39A4" w:rsidRPr="00FA22F8" w:rsidRDefault="00CD39A4" w:rsidP="003C459A">
            <w:pPr>
              <w:pStyle w:val="Tablecontent"/>
              <w:keepNext/>
              <w:keepLines/>
              <w:jc w:val="center"/>
            </w:pPr>
          </w:p>
        </w:tc>
        <w:tc>
          <w:tcPr>
            <w:tcW w:w="87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A88723" w14:textId="77777777" w:rsidR="00CD39A4" w:rsidRPr="00FA22F8" w:rsidRDefault="00CD39A4" w:rsidP="003C459A">
            <w:pPr>
              <w:pStyle w:val="Tablecontent"/>
              <w:keepNext/>
              <w:keepLines/>
            </w:pPr>
            <w:r w:rsidRPr="00FA22F8">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551517" w14:textId="77777777" w:rsidR="00CD39A4" w:rsidRPr="00FA22F8" w:rsidRDefault="00CD39A4" w:rsidP="00564B0F">
            <w:pPr>
              <w:pStyle w:val="Tablecontent"/>
              <w:keepNext/>
              <w:keepLines/>
              <w:spacing w:after="60"/>
            </w:pPr>
            <w:r w:rsidRPr="00FA22F8">
              <w:t>Start of the period for which the trades are retrieved. This value must fulfil the following conditions:</w:t>
            </w:r>
          </w:p>
          <w:p w14:paraId="0B1714B9" w14:textId="6DA19148" w:rsidR="00CD39A4" w:rsidRPr="00FA22F8" w:rsidRDefault="00CD39A4" w:rsidP="00A83AA1">
            <w:pPr>
              <w:pStyle w:val="Tablecontent"/>
              <w:keepNext/>
              <w:keepLines/>
              <w:numPr>
                <w:ilvl w:val="0"/>
                <w:numId w:val="19"/>
              </w:numPr>
              <w:spacing w:after="60"/>
              <w:ind w:left="360"/>
            </w:pPr>
            <w:proofErr w:type="spellStart"/>
            <w:r w:rsidRPr="00FA22F8">
              <w:t>end_date</w:t>
            </w:r>
            <w:proofErr w:type="spellEnd"/>
            <w:r w:rsidRPr="00FA22F8">
              <w:t xml:space="preserve"> – </w:t>
            </w:r>
            <w:proofErr w:type="spellStart"/>
            <w:r w:rsidRPr="00FA22F8">
              <w:t>start_date</w:t>
            </w:r>
            <w:proofErr w:type="spellEnd"/>
            <w:r w:rsidRPr="00FA22F8">
              <w:t xml:space="preserve"> &lt;=</w:t>
            </w:r>
            <w:r w:rsidR="009854D8" w:rsidRPr="00FA22F8">
              <w:t xml:space="preserve"> 48</w:t>
            </w:r>
            <w:r w:rsidRPr="00FA22F8">
              <w:t xml:space="preserve"> hours</w:t>
            </w:r>
          </w:p>
        </w:tc>
      </w:tr>
      <w:tr w:rsidR="00CD39A4" w:rsidRPr="00906E8B" w14:paraId="62E09489"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5C3444" w14:textId="77777777" w:rsidR="00CD39A4" w:rsidRPr="00FA22F8" w:rsidRDefault="00CD39A4" w:rsidP="003C459A">
            <w:pPr>
              <w:pStyle w:val="Tablecontent"/>
              <w:keepNext/>
              <w:keepLines/>
            </w:pPr>
            <w:proofErr w:type="spellStart"/>
            <w:r w:rsidRPr="00FA22F8">
              <w:t>end_date</w:t>
            </w:r>
            <w:proofErr w:type="spellEnd"/>
          </w:p>
        </w:tc>
        <w:tc>
          <w:tcPr>
            <w:tcW w:w="74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004DCF60" w14:textId="77777777" w:rsidR="00CD39A4" w:rsidRPr="00FA22F8" w:rsidRDefault="00CD39A4" w:rsidP="003C459A">
            <w:pPr>
              <w:pStyle w:val="Tablecontent"/>
              <w:keepNext/>
              <w:keepLines/>
              <w:jc w:val="center"/>
            </w:pPr>
            <w:r w:rsidRPr="00FA22F8">
              <w:rPr>
                <w:color w:val="auto"/>
              </w:rPr>
              <w:t>FIELD</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1951F8" w14:textId="77777777" w:rsidR="00CD39A4" w:rsidRPr="00FA22F8" w:rsidRDefault="00CD39A4" w:rsidP="003C459A">
            <w:pPr>
              <w:pStyle w:val="Tablecontent"/>
              <w:keepNext/>
              <w:keepLines/>
              <w:jc w:val="center"/>
            </w:pPr>
            <w:r w:rsidRPr="00FA22F8">
              <w:t>o</w:t>
            </w:r>
          </w:p>
        </w:tc>
        <w:tc>
          <w:tcPr>
            <w:tcW w:w="426"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6A6480" w14:textId="77777777" w:rsidR="00CD39A4" w:rsidRPr="00FA22F8" w:rsidRDefault="00CD39A4" w:rsidP="003C459A">
            <w:pPr>
              <w:pStyle w:val="Tablecontent"/>
              <w:keepNext/>
              <w:keepLines/>
              <w:jc w:val="center"/>
            </w:pPr>
          </w:p>
        </w:tc>
        <w:tc>
          <w:tcPr>
            <w:tcW w:w="87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9E3659" w14:textId="77777777" w:rsidR="00CD39A4" w:rsidRPr="00FA22F8" w:rsidRDefault="00CD39A4" w:rsidP="003C459A">
            <w:pPr>
              <w:pStyle w:val="Tablecontent"/>
              <w:keepNext/>
              <w:keepLines/>
            </w:pPr>
            <w:r w:rsidRPr="00FA22F8">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697E8D9" w14:textId="77777777" w:rsidR="00CD39A4" w:rsidRPr="00FA22F8" w:rsidRDefault="00CD39A4" w:rsidP="00564B0F">
            <w:pPr>
              <w:pStyle w:val="Tablecontent"/>
              <w:keepNext/>
              <w:keepLines/>
              <w:spacing w:after="60"/>
            </w:pPr>
            <w:r w:rsidRPr="00FA22F8">
              <w:t xml:space="preserve">End of the period for which the trades are retrieved. The following </w:t>
            </w:r>
            <w:proofErr w:type="gramStart"/>
            <w:r w:rsidRPr="00FA22F8">
              <w:t>condition</w:t>
            </w:r>
            <w:proofErr w:type="gramEnd"/>
            <w:r w:rsidRPr="00FA22F8">
              <w:t xml:space="preserve"> must be fulfilled: </w:t>
            </w:r>
          </w:p>
          <w:p w14:paraId="5CCC91B1" w14:textId="289A02CE" w:rsidR="00CD39A4" w:rsidRPr="00FA22F8" w:rsidRDefault="00CD39A4" w:rsidP="00A83AA1">
            <w:pPr>
              <w:pStyle w:val="Tablecontent"/>
              <w:keepNext/>
              <w:keepLines/>
              <w:numPr>
                <w:ilvl w:val="0"/>
                <w:numId w:val="20"/>
              </w:numPr>
              <w:spacing w:after="60"/>
              <w:ind w:left="360"/>
            </w:pPr>
            <w:proofErr w:type="spellStart"/>
            <w:r w:rsidRPr="00FA22F8">
              <w:t>end_date</w:t>
            </w:r>
            <w:proofErr w:type="spellEnd"/>
            <w:r w:rsidRPr="00FA22F8">
              <w:t xml:space="preserve"> – </w:t>
            </w:r>
            <w:proofErr w:type="spellStart"/>
            <w:r w:rsidRPr="00FA22F8">
              <w:t>start_date</w:t>
            </w:r>
            <w:proofErr w:type="spellEnd"/>
            <w:r w:rsidRPr="00FA22F8">
              <w:t xml:space="preserve"> &lt;= </w:t>
            </w:r>
            <w:r w:rsidR="009854D8" w:rsidRPr="00FA22F8">
              <w:t>48</w:t>
            </w:r>
            <w:r w:rsidRPr="00FA22F8">
              <w:t xml:space="preserve"> hours</w:t>
            </w:r>
          </w:p>
          <w:p w14:paraId="2EFE0A5E" w14:textId="77777777" w:rsidR="00CD39A4" w:rsidRPr="00FA22F8" w:rsidRDefault="00CD39A4" w:rsidP="000962D8">
            <w:pPr>
              <w:pStyle w:val="Tablecontent"/>
              <w:keepNext/>
              <w:keepLines/>
              <w:spacing w:after="60"/>
            </w:pPr>
            <w:r w:rsidRPr="00FA22F8">
              <w:t xml:space="preserve">If no </w:t>
            </w:r>
            <w:proofErr w:type="spellStart"/>
            <w:r w:rsidRPr="00FA22F8">
              <w:t>end_date</w:t>
            </w:r>
            <w:proofErr w:type="spellEnd"/>
            <w:r w:rsidRPr="00FA22F8">
              <w:t xml:space="preserve"> is given, the CS OTE system will return all trades until midnight of the start date. In case of invalid value Error Message is returned stating that difference is bigger than max value.</w:t>
            </w:r>
          </w:p>
        </w:tc>
      </w:tr>
      <w:tr w:rsidR="009E47C8" w:rsidRPr="00906E8B" w14:paraId="11C07AA0" w14:textId="77777777" w:rsidTr="00FC036C">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201C8C8" w14:textId="77777777" w:rsidR="009E47C8" w:rsidRPr="00FA22F8" w:rsidRDefault="009E47C8" w:rsidP="00FC036C">
            <w:pPr>
              <w:pStyle w:val="Tablecontent"/>
              <w:rPr>
                <w:szCs w:val="22"/>
              </w:rPr>
            </w:pPr>
            <w:r>
              <w:rPr>
                <w:szCs w:val="22"/>
              </w:rPr>
              <w:t>contracts</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9807E77" w14:textId="77777777" w:rsidR="009E47C8" w:rsidRPr="00FA22F8" w:rsidRDefault="009E47C8" w:rsidP="00FC036C">
            <w:pPr>
              <w:pStyle w:val="Tablecontent"/>
              <w:jc w:val="center"/>
              <w:rPr>
                <w:color w:val="auto"/>
              </w:rPr>
            </w:pPr>
            <w:r w:rsidRPr="00FA22F8">
              <w:rPr>
                <w:color w:val="auto"/>
              </w:rPr>
              <w:t>FIELD</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8084F5" w14:textId="77777777" w:rsidR="009E47C8" w:rsidRPr="00FA22F8" w:rsidRDefault="009E47C8" w:rsidP="00FC036C">
            <w:pPr>
              <w:pStyle w:val="Tablecontent"/>
              <w:jc w:val="center"/>
            </w:pPr>
            <w:r w:rsidRPr="00FA22F8">
              <w:t>o</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A7969CC" w14:textId="77777777" w:rsidR="009E47C8" w:rsidRPr="00FA22F8" w:rsidRDefault="009E47C8" w:rsidP="00FC036C">
            <w:pPr>
              <w:pStyle w:val="Tablecontent"/>
              <w:jc w:val="center"/>
            </w:pPr>
            <w:r w:rsidRPr="00FA22F8">
              <w:t>0..</w:t>
            </w:r>
            <w:r w:rsidRPr="00FA22F8">
              <w:br/>
              <w:t>1000</w:t>
            </w:r>
          </w:p>
        </w:tc>
        <w:tc>
          <w:tcPr>
            <w:tcW w:w="851"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DC72D5" w14:textId="77777777" w:rsidR="009E47C8" w:rsidRPr="00FA22F8" w:rsidRDefault="009E47C8" w:rsidP="00FC036C">
            <w:pPr>
              <w:pStyle w:val="Tablecontent"/>
            </w:pPr>
            <w:r w:rsidRPr="00FA22F8">
              <w:t>String</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3A2DFFF0" w14:textId="77777777" w:rsidR="009E47C8" w:rsidRPr="00FA22F8" w:rsidRDefault="009E47C8" w:rsidP="00235F59">
            <w:pPr>
              <w:pStyle w:val="Tablecontent"/>
              <w:keepNext/>
              <w:keepLines/>
              <w:spacing w:after="60"/>
            </w:pPr>
            <w:r w:rsidRPr="00A80906">
              <w:t>List of contract names for which the public trade confirmations are requested. If not supplied all contracts for which the user has access rights are returned</w:t>
            </w:r>
          </w:p>
        </w:tc>
      </w:tr>
    </w:tbl>
    <w:p w14:paraId="7E447B5E" w14:textId="41E545FD" w:rsidR="000962D8" w:rsidRPr="00FA22F8" w:rsidRDefault="000962D8" w:rsidP="00FA22F8">
      <w:pPr>
        <w:pStyle w:val="Caption1"/>
        <w:rPr>
          <w:lang w:val="en-US"/>
        </w:rPr>
      </w:pPr>
      <w:bookmarkStart w:id="463" w:name="_Toc228801768"/>
      <w:bookmarkStart w:id="464" w:name="_Toc188429277"/>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20</w:t>
      </w:r>
      <w:r w:rsidRPr="00FA22F8">
        <w:rPr>
          <w:lang w:val="en-US"/>
        </w:rPr>
        <w:fldChar w:fldCharType="end"/>
      </w:r>
      <w:r w:rsidRPr="00FA22F8">
        <w:rPr>
          <w:lang w:val="en-US"/>
        </w:rPr>
        <w:t xml:space="preserve"> - Trade capture request message structure</w:t>
      </w:r>
      <w:bookmarkEnd w:id="463"/>
    </w:p>
    <w:bookmarkEnd w:id="464"/>
    <w:p w14:paraId="5D3F6664" w14:textId="77777777" w:rsidR="00CD39A4" w:rsidRPr="00FA22F8" w:rsidRDefault="00CD39A4" w:rsidP="00414D1B">
      <w:pPr>
        <w:spacing w:after="0"/>
        <w:rPr>
          <w:lang w:val="en-US"/>
        </w:rPr>
      </w:pPr>
    </w:p>
    <w:p w14:paraId="2DF96653" w14:textId="77777777" w:rsidR="008A401D" w:rsidRPr="00784E60" w:rsidRDefault="008A401D" w:rsidP="00071F51">
      <w:pPr>
        <w:pStyle w:val="Nadpis4"/>
        <w:numPr>
          <w:ilvl w:val="3"/>
          <w:numId w:val="47"/>
        </w:numPr>
      </w:pPr>
      <w:bookmarkStart w:id="465" w:name="_Toc317614451"/>
      <w:bookmarkStart w:id="466" w:name="_Toc412542537"/>
      <w:bookmarkStart w:id="467" w:name="_Ref422908516"/>
      <w:bookmarkStart w:id="468" w:name="_Toc203997566"/>
      <w:r w:rsidRPr="00784E60">
        <w:t>Trade Capture Report (</w:t>
      </w:r>
      <w:proofErr w:type="spellStart"/>
      <w:r w:rsidRPr="00784E60">
        <w:t>TradeCaptureRprt</w:t>
      </w:r>
      <w:proofErr w:type="spellEnd"/>
      <w:r w:rsidRPr="00784E60">
        <w:t>)</w:t>
      </w:r>
      <w:bookmarkEnd w:id="465"/>
      <w:bookmarkEnd w:id="466"/>
      <w:bookmarkEnd w:id="467"/>
      <w:bookmarkEnd w:id="468"/>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079999F9"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3D759B7" w14:textId="77777777" w:rsidR="008A401D" w:rsidRPr="00FA22F8" w:rsidRDefault="008A401D" w:rsidP="00D05187">
            <w:pPr>
              <w:pStyle w:val="Table-Header"/>
              <w:keepNext/>
              <w:spacing w:before="0" w:after="0"/>
              <w:jc w:val="left"/>
            </w:pPr>
            <w:proofErr w:type="spellStart"/>
            <w:r w:rsidRPr="00FA22F8">
              <w:t>TradeCaptureRprt</w:t>
            </w:r>
            <w:proofErr w:type="spellEnd"/>
          </w:p>
        </w:tc>
      </w:tr>
      <w:tr w:rsidR="008A401D" w:rsidRPr="00906E8B" w14:paraId="1EBDB08E" w14:textId="77777777" w:rsidTr="00CA0D7D">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B4ACCA"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559839" w14:textId="77777777" w:rsidR="008A401D" w:rsidRPr="00FA22F8" w:rsidRDefault="008A401D" w:rsidP="00D05187">
            <w:pPr>
              <w:pStyle w:val="Tablecontent"/>
              <w:keepNext/>
            </w:pPr>
            <w:r w:rsidRPr="00FA22F8">
              <w:rPr>
                <w:szCs w:val="22"/>
              </w:rPr>
              <w:t>Inquiry Response, Broadcast</w:t>
            </w:r>
          </w:p>
        </w:tc>
      </w:tr>
      <w:tr w:rsidR="008A401D" w:rsidRPr="00906E8B" w14:paraId="76B72467" w14:textId="77777777" w:rsidTr="00CA0D7D">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E2AF626" w14:textId="77777777" w:rsidR="008A401D" w:rsidRPr="00FA22F8" w:rsidRDefault="008A401D" w:rsidP="00D05187">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320359" w14:textId="77777777" w:rsidR="008A401D" w:rsidRPr="00FA22F8" w:rsidRDefault="008A401D" w:rsidP="00D05187">
            <w:pPr>
              <w:pStyle w:val="Tablecontent"/>
              <w:keepNext/>
              <w:rPr>
                <w:szCs w:val="22"/>
              </w:rPr>
            </w:pPr>
            <w:proofErr w:type="spellStart"/>
            <w:r w:rsidRPr="00FA22F8">
              <w:rPr>
                <w:szCs w:val="22"/>
              </w:rPr>
              <w:t>TradeCaptureReq</w:t>
            </w:r>
            <w:proofErr w:type="spellEnd"/>
            <w:r w:rsidRPr="00FA22F8">
              <w:rPr>
                <w:szCs w:val="22"/>
              </w:rPr>
              <w:t xml:space="preserve"> (sent to the user-generated private</w:t>
            </w:r>
            <w:r w:rsidRPr="00FA22F8">
              <w:t xml:space="preserve"> </w:t>
            </w:r>
            <w:r w:rsidRPr="00FA22F8">
              <w:rPr>
                <w:szCs w:val="22"/>
              </w:rPr>
              <w:t xml:space="preserve">response queue or a broadcast to </w:t>
            </w:r>
            <w:r w:rsidRPr="00906E8B">
              <w:rPr>
                <w:rFonts w:ascii="Courier New" w:hAnsi="Courier New" w:cs="Courier New"/>
              </w:rPr>
              <w:t xml:space="preserve">market. </w:t>
            </w:r>
            <w:proofErr w:type="spellStart"/>
            <w:proofErr w:type="gramStart"/>
            <w:r w:rsidRPr="00906E8B">
              <w:rPr>
                <w:rFonts w:ascii="Courier New" w:hAnsi="Courier New" w:cs="Courier New"/>
              </w:rPr>
              <w:t>broadcastQueue</w:t>
            </w:r>
            <w:proofErr w:type="spellEnd"/>
            <w:r w:rsidRPr="00906E8B">
              <w:rPr>
                <w:rFonts w:ascii="Courier New" w:hAnsi="Courier New" w:cs="Courier New"/>
              </w:rPr>
              <w:t>.&lt;</w:t>
            </w:r>
            <w:proofErr w:type="gramEnd"/>
            <w:r w:rsidRPr="00906E8B">
              <w:rPr>
                <w:rFonts w:ascii="Courier New" w:hAnsi="Courier New" w:cs="Courier New"/>
              </w:rPr>
              <w:t>login-id&gt;)</w:t>
            </w:r>
          </w:p>
        </w:tc>
      </w:tr>
      <w:tr w:rsidR="008A401D" w:rsidRPr="00906E8B" w14:paraId="18094D8A" w14:textId="77777777" w:rsidTr="00CA0D7D">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FC70AA" w14:textId="77777777" w:rsidR="008A401D" w:rsidRPr="00FA22F8" w:rsidRDefault="008A401D" w:rsidP="00D05187">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17B08B0" w14:textId="77777777" w:rsidR="008A401D" w:rsidRPr="00FA22F8" w:rsidRDefault="008A401D" w:rsidP="00D05187">
            <w:pPr>
              <w:pStyle w:val="Tablecontent"/>
              <w:keepNext/>
              <w:rPr>
                <w:szCs w:val="22"/>
              </w:rPr>
            </w:pPr>
            <w:r w:rsidRPr="00FA22F8">
              <w:rPr>
                <w:szCs w:val="22"/>
              </w:rPr>
              <w:t>Yes</w:t>
            </w:r>
          </w:p>
        </w:tc>
      </w:tr>
      <w:tr w:rsidR="008A401D" w:rsidRPr="00906E8B" w14:paraId="52F792DC" w14:textId="77777777" w:rsidTr="00E2553E">
        <w:trPr>
          <w:trHeight w:val="20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7F05584" w14:textId="77777777" w:rsidR="008A401D" w:rsidRPr="00FA22F8" w:rsidRDefault="008A401D" w:rsidP="00D05187">
            <w:pPr>
              <w:pStyle w:val="Tablecontent"/>
              <w:keepNex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20BCCC" w14:textId="22E93A7E" w:rsidR="008A401D" w:rsidRPr="00FA22F8" w:rsidRDefault="00CA0D7D" w:rsidP="00D05187">
            <w:pPr>
              <w:pStyle w:val="Tablecontent"/>
              <w:keepNext/>
              <w:rPr>
                <w:rFonts w:ascii="Courier New" w:hAnsi="Courier New" w:cs="Courier New"/>
              </w:rPr>
            </w:pPr>
            <w:proofErr w:type="spellStart"/>
            <w:proofErr w:type="gramStart"/>
            <w:r w:rsidRPr="00FA22F8">
              <w:rPr>
                <w:rFonts w:ascii="Courier New" w:hAnsi="Courier New" w:cs="Courier New"/>
              </w:rPr>
              <w:t>halftrade</w:t>
            </w:r>
            <w:proofErr w:type="spellEnd"/>
            <w:r w:rsidRPr="00FA22F8">
              <w:rPr>
                <w:rFonts w:ascii="Courier New" w:hAnsi="Courier New" w:cs="Courier New"/>
              </w:rPr>
              <w:t>.&lt;</w:t>
            </w:r>
            <w:proofErr w:type="spellStart"/>
            <w:proofErr w:type="gramEnd"/>
            <w:r w:rsidRPr="00FA22F8">
              <w:rPr>
                <w:rFonts w:ascii="Courier New" w:hAnsi="Courier New" w:cs="Courier New"/>
              </w:rPr>
              <w:t>product_name</w:t>
            </w:r>
            <w:proofErr w:type="spellEnd"/>
            <w:proofErr w:type="gramStart"/>
            <w:r w:rsidRPr="00FA22F8">
              <w:rPr>
                <w:rFonts w:ascii="Courier New" w:hAnsi="Courier New" w:cs="Courier New"/>
              </w:rPr>
              <w:t>&gt;.PRTC</w:t>
            </w:r>
            <w:proofErr w:type="gramEnd"/>
            <w:r w:rsidRPr="00FA22F8">
              <w:rPr>
                <w:rFonts w:ascii="Courier New" w:hAnsi="Courier New" w:cs="Courier New"/>
              </w:rPr>
              <w:t>_&lt;</w:t>
            </w:r>
            <w:proofErr w:type="spellStart"/>
            <w:r w:rsidRPr="00FA22F8">
              <w:rPr>
                <w:rFonts w:ascii="Courier New" w:hAnsi="Courier New" w:cs="Courier New"/>
              </w:rPr>
              <w:t>partic_id</w:t>
            </w:r>
            <w:proofErr w:type="spellEnd"/>
            <w:r w:rsidRPr="00FA22F8">
              <w:rPr>
                <w:rFonts w:ascii="Courier New" w:hAnsi="Courier New" w:cs="Courier New"/>
              </w:rPr>
              <w:t>&gt;</w:t>
            </w:r>
          </w:p>
        </w:tc>
      </w:tr>
      <w:tr w:rsidR="008A401D" w:rsidRPr="00906E8B" w14:paraId="1D739721" w14:textId="77777777" w:rsidTr="00CA0D7D">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EC9D6F6"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048A1CA" w14:textId="43D30352" w:rsidR="008A401D" w:rsidRPr="00FA22F8" w:rsidRDefault="008A401D" w:rsidP="00D05187">
            <w:pPr>
              <w:pStyle w:val="Tablecontent"/>
              <w:keepNext/>
              <w:rPr>
                <w:rFonts w:ascii="Courier New" w:hAnsi="Courier New" w:cs="Courier New"/>
              </w:rPr>
            </w:pPr>
            <w:proofErr w:type="spellStart"/>
            <w:r w:rsidRPr="00FA22F8">
              <w:rPr>
                <w:szCs w:val="22"/>
              </w:rPr>
              <w:t>Emtas</w:t>
            </w:r>
            <w:r w:rsidR="00503C1C" w:rsidRPr="00FA22F8">
              <w:rPr>
                <w:szCs w:val="22"/>
              </w:rPr>
              <w:t>G</w:t>
            </w:r>
            <w:r w:rsidRPr="00FA22F8">
              <w:rPr>
                <w:szCs w:val="22"/>
              </w:rPr>
              <w:t>ImTsAcc</w:t>
            </w:r>
            <w:proofErr w:type="spellEnd"/>
          </w:p>
        </w:tc>
      </w:tr>
    </w:tbl>
    <w:p w14:paraId="7679912C" w14:textId="77777777" w:rsidR="008A401D" w:rsidRPr="00FA22F8" w:rsidRDefault="008A401D" w:rsidP="00414D1B">
      <w:pPr>
        <w:spacing w:after="0"/>
        <w:rPr>
          <w:lang w:val="en-US"/>
        </w:rPr>
      </w:pPr>
    </w:p>
    <w:p w14:paraId="74DFFEB7" w14:textId="72BC0402" w:rsidR="00503C1C" w:rsidRPr="005B3E97" w:rsidRDefault="005B3E97" w:rsidP="00FA22F8">
      <w:pPr>
        <w:keepNext/>
      </w:pPr>
      <w:r>
        <w:lastRenderedPageBreak/>
        <w:t xml:space="preserve">A </w:t>
      </w:r>
      <w:proofErr w:type="spellStart"/>
      <w:r>
        <w:t>message</w:t>
      </w:r>
      <w:proofErr w:type="spellEnd"/>
      <w:r>
        <w:t xml:space="preserve"> </w:t>
      </w:r>
      <w:proofErr w:type="spellStart"/>
      <w:r>
        <w:t>that</w:t>
      </w:r>
      <w:proofErr w:type="spellEnd"/>
      <w:r>
        <w:t xml:space="preserve"> </w:t>
      </w:r>
      <w:proofErr w:type="spellStart"/>
      <w:r>
        <w:t>contains</w:t>
      </w:r>
      <w:proofErr w:type="spellEnd"/>
      <w:r>
        <w:t xml:space="preserve"> </w:t>
      </w:r>
      <w:proofErr w:type="spellStart"/>
      <w:r>
        <w:t>information</w:t>
      </w:r>
      <w:proofErr w:type="spellEnd"/>
      <w:r>
        <w:t xml:space="preserve"> </w:t>
      </w:r>
      <w:proofErr w:type="spellStart"/>
      <w:r>
        <w:t>about</w:t>
      </w:r>
      <w:proofErr w:type="spellEnd"/>
      <w:r>
        <w:t xml:space="preserve"> a </w:t>
      </w:r>
      <w:proofErr w:type="spellStart"/>
      <w:r>
        <w:t>trade</w:t>
      </w:r>
      <w:proofErr w:type="spellEnd"/>
      <w:r>
        <w:t xml:space="preserve"> </w:t>
      </w:r>
      <w:proofErr w:type="spellStart"/>
      <w:r>
        <w:t>establisment</w:t>
      </w:r>
      <w:proofErr w:type="spellEnd"/>
      <w:r>
        <w:t xml:space="preserve">. It </w:t>
      </w:r>
      <w:proofErr w:type="spellStart"/>
      <w:r>
        <w:t>is</w:t>
      </w:r>
      <w:proofErr w:type="spellEnd"/>
      <w:r>
        <w:t xml:space="preserve"> </w:t>
      </w:r>
      <w:proofErr w:type="spellStart"/>
      <w:r>
        <w:t>sent</w:t>
      </w:r>
      <w:proofErr w:type="spellEnd"/>
      <w:r>
        <w:t xml:space="preserve"> to </w:t>
      </w:r>
      <w:proofErr w:type="spellStart"/>
      <w:r>
        <w:t>both</w:t>
      </w:r>
      <w:proofErr w:type="spellEnd"/>
      <w:r>
        <w:t xml:space="preserve"> </w:t>
      </w:r>
      <w:proofErr w:type="spellStart"/>
      <w:r>
        <w:t>participants</w:t>
      </w:r>
      <w:proofErr w:type="spellEnd"/>
      <w:r>
        <w:t xml:space="preserve"> </w:t>
      </w:r>
      <w:proofErr w:type="spellStart"/>
      <w:r>
        <w:t>of</w:t>
      </w:r>
      <w:proofErr w:type="spellEnd"/>
      <w:r>
        <w:t xml:space="preserve"> </w:t>
      </w:r>
      <w:proofErr w:type="spellStart"/>
      <w:r>
        <w:t>the</w:t>
      </w:r>
      <w:proofErr w:type="spellEnd"/>
      <w:r>
        <w:t xml:space="preserve"> </w:t>
      </w:r>
      <w:proofErr w:type="spellStart"/>
      <w:r>
        <w:t>specified</w:t>
      </w:r>
      <w:proofErr w:type="spellEnd"/>
      <w:r>
        <w:t xml:space="preserve"> </w:t>
      </w:r>
      <w:proofErr w:type="spellStart"/>
      <w:r>
        <w:t>trade</w:t>
      </w:r>
      <w:proofErr w:type="spellEnd"/>
      <w:r>
        <w:t xml:space="preserve">. </w:t>
      </w:r>
      <w:proofErr w:type="spellStart"/>
      <w:r>
        <w:t>For</w:t>
      </w:r>
      <w:proofErr w:type="spellEnd"/>
      <w:r>
        <w:t xml:space="preserve"> </w:t>
      </w:r>
      <w:proofErr w:type="spellStart"/>
      <w:r>
        <w:t>each</w:t>
      </w:r>
      <w:proofErr w:type="spellEnd"/>
      <w:r>
        <w:t xml:space="preserve"> </w:t>
      </w:r>
      <w:proofErr w:type="spellStart"/>
      <w:r>
        <w:t>receipient</w:t>
      </w:r>
      <w:proofErr w:type="spellEnd"/>
      <w:r>
        <w:t xml:space="preserve"> </w:t>
      </w:r>
      <w:proofErr w:type="spellStart"/>
      <w:r>
        <w:t>only</w:t>
      </w:r>
      <w:proofErr w:type="spellEnd"/>
      <w:r>
        <w:t xml:space="preserve"> </w:t>
      </w:r>
      <w:proofErr w:type="spellStart"/>
      <w:r>
        <w:t>the</w:t>
      </w:r>
      <w:proofErr w:type="spellEnd"/>
      <w:r>
        <w:t xml:space="preserve"> </w:t>
      </w:r>
      <w:proofErr w:type="spellStart"/>
      <w:r>
        <w:t>relevant</w:t>
      </w:r>
      <w:proofErr w:type="spellEnd"/>
      <w:r>
        <w:t xml:space="preserve"> part </w:t>
      </w:r>
      <w:proofErr w:type="spellStart"/>
      <w:r>
        <w:t>of</w:t>
      </w:r>
      <w:proofErr w:type="spellEnd"/>
      <w:r>
        <w:t xml:space="preserve"> </w:t>
      </w:r>
      <w:proofErr w:type="spellStart"/>
      <w:r>
        <w:t>the</w:t>
      </w:r>
      <w:proofErr w:type="spellEnd"/>
      <w:r>
        <w:t xml:space="preserve"> </w:t>
      </w:r>
      <w:proofErr w:type="spellStart"/>
      <w:r>
        <w:t>trade</w:t>
      </w:r>
      <w:proofErr w:type="spellEnd"/>
      <w:r>
        <w:t xml:space="preserve"> </w:t>
      </w:r>
      <w:proofErr w:type="spellStart"/>
      <w:r>
        <w:t>is</w:t>
      </w:r>
      <w:proofErr w:type="spellEnd"/>
      <w:r>
        <w:t xml:space="preserve"> </w:t>
      </w:r>
      <w:proofErr w:type="spellStart"/>
      <w:r>
        <w:t>included</w:t>
      </w:r>
      <w:proofErr w:type="spellEnd"/>
      <w:r>
        <w:t xml:space="preserve">. </w:t>
      </w:r>
      <w:proofErr w:type="spellStart"/>
      <w:r>
        <w:t>This</w:t>
      </w:r>
      <w:proofErr w:type="spellEnd"/>
      <w:r>
        <w:t xml:space="preserve"> </w:t>
      </w:r>
      <w:proofErr w:type="spellStart"/>
      <w:r>
        <w:t>message</w:t>
      </w:r>
      <w:proofErr w:type="spellEnd"/>
      <w:r>
        <w:t xml:space="preserve"> </w:t>
      </w:r>
      <w:proofErr w:type="spellStart"/>
      <w:r>
        <w:t>is</w:t>
      </w:r>
      <w:proofErr w:type="spellEnd"/>
      <w:r>
        <w:t xml:space="preserve"> </w:t>
      </w:r>
      <w:proofErr w:type="spellStart"/>
      <w:r>
        <w:t>also</w:t>
      </w:r>
      <w:proofErr w:type="spellEnd"/>
      <w:r>
        <w:t xml:space="preserve"> </w:t>
      </w:r>
      <w:proofErr w:type="spellStart"/>
      <w:r>
        <w:t>sent</w:t>
      </w:r>
      <w:proofErr w:type="spellEnd"/>
      <w:r>
        <w:t xml:space="preserve"> in response to </w:t>
      </w:r>
      <w:proofErr w:type="spellStart"/>
      <w:r>
        <w:rPr>
          <w:i/>
          <w:iCs/>
        </w:rPr>
        <w:t>TradeCaptureReq</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26"/>
        <w:gridCol w:w="236"/>
        <w:gridCol w:w="1376"/>
        <w:gridCol w:w="709"/>
        <w:gridCol w:w="425"/>
        <w:gridCol w:w="425"/>
        <w:gridCol w:w="851"/>
        <w:gridCol w:w="4852"/>
      </w:tblGrid>
      <w:tr w:rsidR="00CA0D7D" w:rsidRPr="00906E8B" w14:paraId="357FEA9B" w14:textId="77777777" w:rsidTr="00071F51">
        <w:trPr>
          <w:trHeight w:val="287"/>
          <w:tblHeader/>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0DC03F0" w14:textId="77777777" w:rsidR="00CA0D7D" w:rsidRPr="00FA22F8" w:rsidRDefault="00CA0D7D" w:rsidP="00E2553E">
            <w:pPr>
              <w:pStyle w:val="Table-Header"/>
              <w:keepNext/>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38FFB5C" w14:textId="77777777" w:rsidR="00CA0D7D" w:rsidRPr="00FA22F8" w:rsidRDefault="00CA0D7D" w:rsidP="00CA0D7D">
            <w:pPr>
              <w:pStyle w:val="Table-Header"/>
              <w:keepNext/>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5AAC4D9" w14:textId="77777777" w:rsidR="00CA0D7D" w:rsidRPr="00FA22F8" w:rsidRDefault="00CA0D7D" w:rsidP="00CA0D7D">
            <w:pPr>
              <w:pStyle w:val="Table-Header"/>
              <w:keepNext/>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34E9D29" w14:textId="77777777" w:rsidR="00CA0D7D" w:rsidRPr="00FA22F8" w:rsidRDefault="00CA0D7D" w:rsidP="00CA0D7D">
            <w:pPr>
              <w:pStyle w:val="Table-Header"/>
              <w:keepNext/>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9F0100D" w14:textId="77777777" w:rsidR="00CA0D7D" w:rsidRPr="00FA22F8" w:rsidRDefault="00CA0D7D" w:rsidP="00CA0D7D">
            <w:pPr>
              <w:pStyle w:val="Table-Header"/>
              <w:keepNext/>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9A49A9C" w14:textId="77777777" w:rsidR="00CA0D7D" w:rsidRPr="00FA22F8" w:rsidRDefault="00CA0D7D" w:rsidP="00CA0D7D">
            <w:pPr>
              <w:pStyle w:val="Table-Header"/>
              <w:keepNext/>
            </w:pPr>
            <w:r w:rsidRPr="00FA22F8">
              <w:t>Short description</w:t>
            </w:r>
          </w:p>
        </w:tc>
      </w:tr>
      <w:tr w:rsidR="00CA0D7D" w:rsidRPr="00906E8B" w14:paraId="65322D90" w14:textId="77777777" w:rsidTr="00071F51">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BF308C8" w14:textId="77777777" w:rsidR="00CA0D7D" w:rsidRPr="00FA22F8" w:rsidRDefault="00CA0D7D" w:rsidP="003C459A">
            <w:pPr>
              <w:pStyle w:val="Tablecontent"/>
              <w:keepNext/>
              <w:rPr>
                <w:b/>
                <w:szCs w:val="22"/>
              </w:rPr>
            </w:pPr>
            <w:proofErr w:type="spellStart"/>
            <w:r w:rsidRPr="00FA22F8">
              <w:rPr>
                <w:b/>
                <w:szCs w:val="22"/>
              </w:rPr>
              <w:t>TradeCaptureRprt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5A4A536" w14:textId="77777777" w:rsidR="00CA0D7D" w:rsidRPr="00FA22F8" w:rsidRDefault="00CA0D7D" w:rsidP="003C459A">
            <w:pPr>
              <w:pStyle w:val="Tablecontent"/>
              <w:keepNex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8631089" w14:textId="77777777" w:rsidR="00CA0D7D" w:rsidRPr="00FA22F8" w:rsidRDefault="00CA0D7D" w:rsidP="003C459A">
            <w:pPr>
              <w:pStyle w:val="Tablecontent"/>
              <w:keepNex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B7E44CB" w14:textId="77777777" w:rsidR="00CA0D7D" w:rsidRPr="00FA22F8" w:rsidRDefault="00CA0D7D" w:rsidP="003C459A">
            <w:pPr>
              <w:pStyle w:val="Tablecontent"/>
              <w:keepNex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621DE3C" w14:textId="77777777" w:rsidR="00CA0D7D" w:rsidRPr="00FA22F8" w:rsidRDefault="00CA0D7D" w:rsidP="003C459A">
            <w:pPr>
              <w:pStyle w:val="Tablecontent"/>
              <w:keepNex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C57905E" w14:textId="77777777" w:rsidR="00CA0D7D" w:rsidRPr="00FA22F8" w:rsidRDefault="00CA0D7D" w:rsidP="003C459A">
            <w:pPr>
              <w:pStyle w:val="Tablecontent"/>
              <w:keepNext/>
              <w:rPr>
                <w:szCs w:val="22"/>
              </w:rPr>
            </w:pPr>
          </w:p>
        </w:tc>
      </w:tr>
      <w:tr w:rsidR="00CA0D7D" w:rsidRPr="00906E8B" w14:paraId="231C7114" w14:textId="77777777" w:rsidTr="00071F51">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A7F186" w14:textId="77777777" w:rsidR="00CA0D7D" w:rsidRPr="00FA22F8" w:rsidRDefault="00CA0D7D" w:rsidP="003C459A">
            <w:pPr>
              <w:pStyle w:val="Tablecontent"/>
              <w:keepNex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E95A8D" w14:textId="77777777" w:rsidR="00CA0D7D" w:rsidRPr="00FA22F8" w:rsidRDefault="00CA0D7D" w:rsidP="003C459A">
            <w:pPr>
              <w:pStyle w:val="Tablecontent"/>
              <w:keepNex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E43A7E5" w14:textId="77777777" w:rsidR="00CA0D7D" w:rsidRPr="00FA22F8" w:rsidRDefault="00CA0D7D" w:rsidP="003C459A">
            <w:pPr>
              <w:pStyle w:val="Tablecontent"/>
              <w:keepNex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48CB968" w14:textId="77777777" w:rsidR="00CA0D7D" w:rsidRPr="00FA22F8" w:rsidRDefault="00CA0D7D"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5B1B3FB" w14:textId="77777777" w:rsidR="00CA0D7D" w:rsidRPr="00FA22F8" w:rsidRDefault="00CA0D7D" w:rsidP="003C459A">
            <w:pPr>
              <w:pStyle w:val="Tablecontent"/>
              <w:keepNex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527EEB" w14:textId="64D0B21E" w:rsidR="00CA0D7D" w:rsidRPr="00FA22F8" w:rsidRDefault="00CA0D7D"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CA0D7D" w:rsidRPr="00906E8B" w14:paraId="0A644DBE" w14:textId="77777777" w:rsidTr="00071F51">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26AE46B" w14:textId="77777777" w:rsidR="00CA0D7D" w:rsidRPr="00FA22F8" w:rsidRDefault="00CA0D7D" w:rsidP="003C459A">
            <w:pPr>
              <w:pStyle w:val="Tablecontent"/>
              <w:keepNext/>
              <w:rPr>
                <w:b/>
                <w:color w:val="auto"/>
              </w:rPr>
            </w:pPr>
            <w:r w:rsidRPr="00FA22F8">
              <w:rPr>
                <w:b/>
                <w:color w:val="auto"/>
              </w:rPr>
              <w:t>trades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9C9E3E5" w14:textId="77777777" w:rsidR="00CA0D7D" w:rsidRPr="00FA22F8" w:rsidRDefault="00CA0D7D" w:rsidP="003C459A">
            <w:pPr>
              <w:pStyle w:val="Tablecontent"/>
              <w:keepNex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13887F5" w14:textId="77777777" w:rsidR="00CA0D7D" w:rsidRPr="00FA22F8" w:rsidRDefault="00CA0D7D" w:rsidP="003C459A">
            <w:pPr>
              <w:pStyle w:val="Tablecontent"/>
              <w:keepNex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0C48B96" w14:textId="77777777" w:rsidR="00CA0D7D" w:rsidRPr="00FA22F8" w:rsidRDefault="00CA0D7D" w:rsidP="003C459A">
            <w:pPr>
              <w:pStyle w:val="Tablecontent"/>
              <w:keepNext/>
              <w:jc w:val="center"/>
              <w:rPr>
                <w:color w:val="auto"/>
              </w:rPr>
            </w:pPr>
            <w:proofErr w:type="gramStart"/>
            <w:r w:rsidRPr="00FA22F8">
              <w:rPr>
                <w:color w:val="auto"/>
              </w:rPr>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F2BBB34" w14:textId="77777777" w:rsidR="00CA0D7D" w:rsidRPr="00FA22F8" w:rsidRDefault="00CA0D7D" w:rsidP="003C459A">
            <w:pPr>
              <w:pStyle w:val="Tablecontent"/>
              <w:keepNext/>
              <w:rPr>
                <w:color w:val="auto"/>
              </w:rPr>
            </w:pPr>
            <w:r w:rsidRPr="00FA22F8">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BB99F32" w14:textId="77777777" w:rsidR="00CA0D7D" w:rsidRPr="00FA22F8" w:rsidRDefault="00CA0D7D" w:rsidP="00E2553E">
            <w:pPr>
              <w:pStyle w:val="Tablecontent"/>
              <w:keepNext/>
              <w:spacing w:after="60"/>
              <w:rPr>
                <w:color w:val="auto"/>
              </w:rPr>
            </w:pPr>
          </w:p>
        </w:tc>
      </w:tr>
      <w:tr w:rsidR="00CA0D7D" w:rsidRPr="00906E8B" w14:paraId="21426F27"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434E2F7"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F42547" w14:textId="77777777" w:rsidR="00CA0D7D" w:rsidRPr="00FA22F8" w:rsidRDefault="00CA0D7D" w:rsidP="003C459A">
            <w:pPr>
              <w:pStyle w:val="Tablecontent"/>
              <w:rPr>
                <w:color w:val="auto"/>
              </w:rPr>
            </w:pPr>
            <w:proofErr w:type="spellStart"/>
            <w:r w:rsidRPr="00FA22F8">
              <w:rPr>
                <w:color w:val="auto"/>
              </w:rPr>
              <w:t>trade_id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46DEE5"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E1E9AE"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CEA707"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EAAA2E" w14:textId="77777777" w:rsidR="00CA0D7D" w:rsidRPr="00FA22F8" w:rsidRDefault="00CA0D7D" w:rsidP="003C459A">
            <w:pPr>
              <w:pStyle w:val="Tablecontent"/>
              <w:rPr>
                <w:color w:val="auto"/>
              </w:rPr>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8FA39E" w14:textId="77777777" w:rsidR="00CA0D7D" w:rsidRPr="00FA22F8" w:rsidRDefault="00CA0D7D" w:rsidP="00E2553E">
            <w:pPr>
              <w:pStyle w:val="Tablecontent"/>
              <w:spacing w:after="60"/>
              <w:rPr>
                <w:color w:val="auto"/>
              </w:rPr>
            </w:pPr>
            <w:r w:rsidRPr="00FA22F8">
              <w:rPr>
                <w:color w:val="auto"/>
              </w:rPr>
              <w:t>Trade ID of the trade.</w:t>
            </w:r>
          </w:p>
        </w:tc>
      </w:tr>
      <w:tr w:rsidR="00CA0D7D" w:rsidRPr="00906E8B" w14:paraId="180072B8"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55296A"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228541" w14:textId="77777777" w:rsidR="00CA0D7D" w:rsidRPr="00FA22F8" w:rsidRDefault="00CA0D7D" w:rsidP="003C459A">
            <w:pPr>
              <w:pStyle w:val="Tablecontent"/>
              <w:rPr>
                <w:color w:val="auto"/>
              </w:rPr>
            </w:pPr>
            <w:proofErr w:type="spellStart"/>
            <w:r w:rsidRPr="00FA22F8">
              <w:rPr>
                <w:color w:val="auto"/>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5EB580"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65D3C0"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796E4C"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895C0F" w14:textId="77777777" w:rsidR="00CA0D7D" w:rsidRPr="00FA22F8" w:rsidRDefault="00CA0D7D" w:rsidP="003C459A">
            <w:pPr>
              <w:pStyle w:val="Tablecontent"/>
              <w:rPr>
                <w:color w:val="auto"/>
              </w:rPr>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9D8E5A" w14:textId="77777777" w:rsidR="00CA0D7D" w:rsidRPr="00FA22F8" w:rsidRDefault="00CA0D7D" w:rsidP="00E2553E">
            <w:pPr>
              <w:pStyle w:val="Tablecontent"/>
              <w:spacing w:after="60"/>
              <w:rPr>
                <w:color w:val="auto"/>
              </w:rPr>
            </w:pPr>
            <w:r w:rsidRPr="00FA22F8">
              <w:rPr>
                <w:color w:val="auto"/>
              </w:rPr>
              <w:t>Revision number of this trade. With every change of the trade the revision number is increased by one.</w:t>
            </w:r>
          </w:p>
        </w:tc>
      </w:tr>
      <w:tr w:rsidR="00CA0D7D" w:rsidRPr="00906E8B" w14:paraId="054CE8ED"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67E2BF"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728E95" w14:textId="77777777" w:rsidR="00CA0D7D" w:rsidRPr="00FA22F8" w:rsidRDefault="00CA0D7D" w:rsidP="003C459A">
            <w:pPr>
              <w:pStyle w:val="Tablecontent"/>
              <w:rPr>
                <w:color w:val="auto"/>
              </w:rPr>
            </w:pPr>
            <w:r w:rsidRPr="00FA22F8">
              <w:rPr>
                <w:color w:val="auto"/>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D4B1C3"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EB45231"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6C1FF29"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66AE2D" w14:textId="77777777" w:rsidR="00CA0D7D" w:rsidRPr="00FA22F8" w:rsidRDefault="00CA0D7D"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34A580" w14:textId="6250AC4D" w:rsidR="00CA0D7D" w:rsidRPr="00FA22F8" w:rsidRDefault="00CA0D7D" w:rsidP="00E2553E">
            <w:pPr>
              <w:pStyle w:val="Tablecontent"/>
              <w:spacing w:after="60"/>
              <w:rPr>
                <w:color w:val="auto"/>
              </w:rPr>
            </w:pPr>
            <w:r w:rsidRPr="00FA22F8">
              <w:rPr>
                <w:color w:val="auto"/>
              </w:rPr>
              <w:t xml:space="preserve">Current state of the trade. Valid value </w:t>
            </w:r>
            <w:r w:rsidR="00E326E4">
              <w:rPr>
                <w:color w:val="auto"/>
              </w:rPr>
              <w:t>is</w:t>
            </w:r>
            <w:r w:rsidRPr="00FA22F8">
              <w:rPr>
                <w:color w:val="auto"/>
              </w:rPr>
              <w:t>:</w:t>
            </w:r>
          </w:p>
          <w:p w14:paraId="3EEF0107" w14:textId="78F6523F" w:rsidR="00CA0D7D" w:rsidRPr="00FA22F8" w:rsidRDefault="00CA0D7D" w:rsidP="00E2553E">
            <w:pPr>
              <w:pStyle w:val="Tablecontent"/>
              <w:spacing w:after="60"/>
              <w:rPr>
                <w:color w:val="auto"/>
              </w:rPr>
            </w:pPr>
            <w:r w:rsidRPr="00FA22F8">
              <w:rPr>
                <w:b/>
                <w:color w:val="auto"/>
              </w:rPr>
              <w:t xml:space="preserve">"TRADE_STATE_TYPE_ACTI": </w:t>
            </w:r>
            <w:r w:rsidRPr="00FA22F8">
              <w:rPr>
                <w:color w:val="auto"/>
              </w:rPr>
              <w:t>Trade is active (this is the default value).</w:t>
            </w:r>
          </w:p>
        </w:tc>
      </w:tr>
      <w:tr w:rsidR="00CA0D7D" w:rsidRPr="00906E8B" w14:paraId="734E6D57"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E7CCD7"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AA0A47" w14:textId="77777777" w:rsidR="00CA0D7D" w:rsidRPr="00FA22F8" w:rsidRDefault="00CA0D7D" w:rsidP="003C459A">
            <w:pPr>
              <w:pStyle w:val="Tablecontent"/>
              <w:rPr>
                <w:color w:val="auto"/>
              </w:rPr>
            </w:pPr>
            <w:r w:rsidRPr="00FA22F8">
              <w:rPr>
                <w:color w:val="auto"/>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592C25"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FF6613"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FBD08C"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7C8F68" w14:textId="77777777" w:rsidR="00CA0D7D" w:rsidRPr="00FA22F8" w:rsidRDefault="00CA0D7D" w:rsidP="003C459A">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966F10" w14:textId="77777777" w:rsidR="00CA0D7D" w:rsidRPr="00FA22F8" w:rsidRDefault="00CA0D7D" w:rsidP="00E2553E">
            <w:pPr>
              <w:pStyle w:val="Tablecontent"/>
              <w:spacing w:after="60"/>
              <w:rPr>
                <w:color w:val="auto"/>
              </w:rPr>
            </w:pPr>
            <w:r w:rsidRPr="00FA22F8">
              <w:rPr>
                <w:color w:val="auto"/>
              </w:rPr>
              <w:t>Contract code (long name).</w:t>
            </w:r>
          </w:p>
        </w:tc>
      </w:tr>
      <w:tr w:rsidR="00CA0D7D" w:rsidRPr="00906E8B" w14:paraId="009D96F3"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010890"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B26270" w14:textId="77777777" w:rsidR="00CA0D7D" w:rsidRPr="00FA22F8" w:rsidRDefault="00CA0D7D" w:rsidP="003C459A">
            <w:pPr>
              <w:pStyle w:val="Tablecontent"/>
              <w:rPr>
                <w:color w:val="auto"/>
              </w:rPr>
            </w:pPr>
            <w:r w:rsidRPr="00FA22F8">
              <w:rPr>
                <w:color w:val="auto"/>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97752B5"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ACB26F"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462D82"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4C9E42" w14:textId="77777777" w:rsidR="00CA0D7D" w:rsidRPr="00FA22F8" w:rsidRDefault="00CA0D7D" w:rsidP="003C459A">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600F22" w14:textId="77777777" w:rsidR="00CA0D7D" w:rsidRPr="00FA22F8" w:rsidRDefault="00CA0D7D" w:rsidP="00E2553E">
            <w:pPr>
              <w:pStyle w:val="Tablecontent"/>
              <w:spacing w:after="60"/>
              <w:rPr>
                <w:color w:val="auto"/>
              </w:rPr>
            </w:pPr>
            <w:r w:rsidRPr="00FA22F8">
              <w:rPr>
                <w:color w:val="auto"/>
              </w:rPr>
              <w:t>Executed quantity.</w:t>
            </w:r>
          </w:p>
        </w:tc>
      </w:tr>
      <w:tr w:rsidR="00CA0D7D" w:rsidRPr="00906E8B" w14:paraId="6DD421DC"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C6CF4C"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0B7E76" w14:textId="77777777" w:rsidR="00CA0D7D" w:rsidRPr="00FA22F8" w:rsidRDefault="00CA0D7D" w:rsidP="003C459A">
            <w:pPr>
              <w:pStyle w:val="Tablecontent"/>
              <w:rPr>
                <w:color w:val="auto"/>
              </w:rPr>
            </w:pPr>
            <w:r w:rsidRPr="00FA22F8">
              <w:rPr>
                <w:color w:val="auto"/>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FF4543"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1117B9"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EC7DBC4"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46B397" w14:textId="77777777" w:rsidR="00CA0D7D" w:rsidRPr="00FA22F8" w:rsidRDefault="00CA0D7D" w:rsidP="003C459A">
            <w:pPr>
              <w:pStyle w:val="Tablecontent"/>
              <w:rPr>
                <w:color w:val="auto"/>
              </w:rPr>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6462F9" w14:textId="77777777" w:rsidR="00CA0D7D" w:rsidRPr="00FA22F8" w:rsidRDefault="00CA0D7D" w:rsidP="00564B0F">
            <w:pPr>
              <w:pStyle w:val="Tablecontent"/>
              <w:spacing w:after="60"/>
              <w:rPr>
                <w:color w:val="auto"/>
              </w:rPr>
            </w:pPr>
            <w:r w:rsidRPr="00FA22F8">
              <w:rPr>
                <w:color w:val="auto"/>
              </w:rPr>
              <w:t>Execution price in currency defined by contract. Value is multiplied by 100, e.g. 1 Euro = 100.</w:t>
            </w:r>
          </w:p>
        </w:tc>
      </w:tr>
      <w:tr w:rsidR="00CA0D7D" w:rsidRPr="00906E8B" w14:paraId="5EAF4E8C"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873475"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F460F2" w14:textId="77777777" w:rsidR="00CA0D7D" w:rsidRPr="00FA22F8" w:rsidRDefault="00CA0D7D" w:rsidP="003C459A">
            <w:pPr>
              <w:pStyle w:val="Tablecontent"/>
              <w:rPr>
                <w:color w:val="auto"/>
              </w:rPr>
            </w:pPr>
            <w:proofErr w:type="spellStart"/>
            <w:r w:rsidRPr="00FA22F8">
              <w:rPr>
                <w:color w:val="auto"/>
              </w:rPr>
              <w:t>execution_time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37E1BB"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DB9728"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42934E"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19CC89" w14:textId="77777777" w:rsidR="00CA0D7D" w:rsidRPr="00FA22F8" w:rsidRDefault="00CA0D7D" w:rsidP="003C459A">
            <w:pPr>
              <w:pStyle w:val="Tablecontent"/>
              <w:rPr>
                <w:color w:val="auto"/>
              </w:rPr>
            </w:pPr>
            <w:r w:rsidRPr="00FA22F8">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C87C42" w14:textId="756AE753" w:rsidR="00CA0D7D" w:rsidRPr="00FA22F8" w:rsidRDefault="00CA0D7D" w:rsidP="00564B0F">
            <w:pPr>
              <w:pStyle w:val="Tablecontent"/>
              <w:spacing w:after="60"/>
              <w:rPr>
                <w:color w:val="auto"/>
              </w:rPr>
            </w:pPr>
            <w:r w:rsidRPr="00FA22F8">
              <w:rPr>
                <w:color w:val="auto"/>
              </w:rPr>
              <w:t>Execution date as assigned by</w:t>
            </w:r>
            <w:r>
              <w:rPr>
                <w:color w:val="auto"/>
              </w:rPr>
              <w:t xml:space="preserve"> </w:t>
            </w:r>
            <w:r w:rsidR="00E326E4">
              <w:rPr>
                <w:color w:val="auto"/>
              </w:rPr>
              <w:t>the CS OTE</w:t>
            </w:r>
            <w:r w:rsidRPr="00FA22F8">
              <w:rPr>
                <w:color w:val="auto"/>
              </w:rPr>
              <w:t xml:space="preserve"> system.</w:t>
            </w:r>
          </w:p>
        </w:tc>
      </w:tr>
      <w:tr w:rsidR="00CA0D7D" w:rsidRPr="00906E8B" w14:paraId="7F54207D"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4D78349" w14:textId="77777777" w:rsidR="00CA0D7D" w:rsidRPr="00FA22F8" w:rsidRDefault="00CA0D7D" w:rsidP="003C459A">
            <w:pPr>
              <w:pStyle w:val="Tablecontent"/>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AD43ED0" w14:textId="77777777" w:rsidR="00CA0D7D" w:rsidRPr="00FA22F8" w:rsidRDefault="00CA0D7D" w:rsidP="003C459A">
            <w:pPr>
              <w:pStyle w:val="Tablecontent"/>
              <w:rPr>
                <w:b/>
              </w:rPr>
            </w:pPr>
            <w:r w:rsidRPr="00FA22F8">
              <w:rPr>
                <w:b/>
              </w:rPr>
              <w:t>buy</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B7AB3B7"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D4D3A96" w14:textId="77777777" w:rsidR="00CA0D7D" w:rsidRPr="00FA22F8" w:rsidRDefault="00CA0D7D"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6CD74CB" w14:textId="77777777" w:rsidR="00CA0D7D" w:rsidRPr="00FA22F8" w:rsidRDefault="00CA0D7D" w:rsidP="003C459A">
            <w:pPr>
              <w:pStyle w:val="Tablecontent"/>
              <w:jc w:val="center"/>
            </w:pPr>
            <w:r w:rsidRPr="00FA22F8">
              <w:t>0..1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3066397" w14:textId="77777777" w:rsidR="00CA0D7D" w:rsidRPr="00FA22F8" w:rsidRDefault="00CA0D7D"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277B83" w14:textId="77777777" w:rsidR="00CA0D7D" w:rsidRPr="00FA22F8" w:rsidRDefault="00CA0D7D" w:rsidP="00564B0F">
            <w:pPr>
              <w:pStyle w:val="Tablecontent"/>
              <w:spacing w:after="60"/>
            </w:pPr>
          </w:p>
        </w:tc>
      </w:tr>
      <w:tr w:rsidR="00CA0D7D" w:rsidRPr="00906E8B" w14:paraId="06509391"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936B4E"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888EA3"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9D4FFF9" w14:textId="77777777" w:rsidR="00CA0D7D" w:rsidRPr="00FA22F8" w:rsidRDefault="00CA0D7D" w:rsidP="003C459A">
            <w:pPr>
              <w:pStyle w:val="Tablecontent"/>
            </w:pPr>
            <w:proofErr w:type="spellStart"/>
            <w:r w:rsidRPr="00FA22F8">
              <w:rPr>
                <w:color w:val="auto"/>
              </w:rPr>
              <w:t>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6CB791"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CB13C9"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DC2E541"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E1C347" w14:textId="77777777" w:rsidR="00CA0D7D" w:rsidRPr="00FA22F8" w:rsidRDefault="00CA0D7D"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80D84BD" w14:textId="77777777" w:rsidR="00CA0D7D" w:rsidRPr="00FA22F8" w:rsidRDefault="00CA0D7D" w:rsidP="00564B0F">
            <w:pPr>
              <w:pStyle w:val="Tablecontent"/>
              <w:spacing w:after="60"/>
            </w:pPr>
            <w:r w:rsidRPr="00FA22F8">
              <w:t>Order Id of the buy side order.</w:t>
            </w:r>
          </w:p>
        </w:tc>
      </w:tr>
      <w:tr w:rsidR="00CA0D7D" w:rsidRPr="00906E8B" w14:paraId="23BCC14D"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3E07BF"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BBFED4"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82C000E" w14:textId="77777777" w:rsidR="00CA0D7D" w:rsidRPr="00FA22F8" w:rsidRDefault="00CA0D7D" w:rsidP="003C459A">
            <w:pPr>
              <w:pStyle w:val="Tablecontent"/>
              <w:rPr>
                <w:color w:val="auto"/>
              </w:rPr>
            </w:pPr>
            <w:proofErr w:type="spellStart"/>
            <w:r w:rsidRPr="00FA22F8">
              <w:rPr>
                <w:color w:val="auto"/>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0AE86F"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C83D1E0"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175943"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C845D8" w14:textId="77777777" w:rsidR="00CA0D7D" w:rsidRPr="00FA22F8" w:rsidRDefault="00CA0D7D"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82C3587" w14:textId="77777777" w:rsidR="00CA0D7D" w:rsidRPr="00FA22F8" w:rsidRDefault="00CA0D7D" w:rsidP="00564B0F">
            <w:pPr>
              <w:pStyle w:val="Tablecontent"/>
              <w:spacing w:after="60"/>
            </w:pPr>
            <w:r w:rsidRPr="00FA22F8">
              <w:t>Delivery Area to which the attached order books refer to.</w:t>
            </w:r>
          </w:p>
        </w:tc>
      </w:tr>
      <w:tr w:rsidR="00CA0D7D" w:rsidRPr="00906E8B" w14:paraId="3BFB9ACD"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0D3BC4"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BAAC9E"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6ED7D7" w14:textId="7E746A16" w:rsidR="00CA0D7D" w:rsidRPr="00FA22F8" w:rsidRDefault="00CA0D7D" w:rsidP="003C459A">
            <w:pPr>
              <w:pStyle w:val="Tablecontent"/>
              <w:rPr>
                <w:color w:val="auto"/>
              </w:rPr>
            </w:pPr>
            <w:proofErr w:type="spellStart"/>
            <w:r w:rsidRPr="00FA22F8">
              <w:rPr>
                <w:color w:val="auto"/>
              </w:rPr>
              <w:t>partic_id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5B382F"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873E43"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6C6C5B"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8594A1" w14:textId="277490FE" w:rsidR="00CA0D7D" w:rsidRPr="00FA22F8" w:rsidRDefault="009E47C8"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6A3DFD3" w14:textId="77777777" w:rsidR="00CA0D7D" w:rsidRPr="00FA22F8" w:rsidRDefault="00CA0D7D" w:rsidP="00564B0F">
            <w:pPr>
              <w:pStyle w:val="Tablecontent"/>
              <w:spacing w:after="60"/>
            </w:pPr>
            <w:r w:rsidRPr="00FA22F8">
              <w:t>Participant who entered the buy side order.</w:t>
            </w:r>
          </w:p>
        </w:tc>
      </w:tr>
      <w:tr w:rsidR="00CA0D7D" w:rsidRPr="00906E8B" w14:paraId="7ABEF5EE"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87E5F4"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8D9DE1"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EE8B37" w14:textId="505BC8FE" w:rsidR="00CA0D7D" w:rsidRPr="00FA22F8" w:rsidRDefault="00CA0D7D" w:rsidP="003C459A">
            <w:pPr>
              <w:pStyle w:val="Tablecontent"/>
              <w:rPr>
                <w:color w:val="auto"/>
              </w:rPr>
            </w:pPr>
            <w:proofErr w:type="spellStart"/>
            <w:r w:rsidRPr="00FA22F8">
              <w:rPr>
                <w:color w:val="auto"/>
              </w:rPr>
              <w:t>user_</w:t>
            </w:r>
            <w:r w:rsidR="009E47C8">
              <w:rPr>
                <w:color w:val="auto"/>
              </w:rPr>
              <w:t>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5FABF3"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54637E"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79A6EC"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0596E2" w14:textId="351B99E1" w:rsidR="00CA0D7D" w:rsidRPr="00FA22F8" w:rsidRDefault="009E47C8"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7A2C5A" w14:textId="7EEB1052" w:rsidR="00CA0D7D" w:rsidRPr="00FA22F8" w:rsidRDefault="00CA0D7D" w:rsidP="00564B0F">
            <w:pPr>
              <w:pStyle w:val="Tablecontent"/>
              <w:spacing w:after="60"/>
            </w:pPr>
            <w:r w:rsidRPr="00FA22F8">
              <w:t xml:space="preserve">User </w:t>
            </w:r>
            <w:r w:rsidR="00C872C9">
              <w:t>id</w:t>
            </w:r>
            <w:r w:rsidR="00C872C9" w:rsidRPr="00FA22F8">
              <w:t xml:space="preserve"> </w:t>
            </w:r>
            <w:r w:rsidRPr="00FA22F8">
              <w:t>of the user who entered the buy side order.</w:t>
            </w:r>
          </w:p>
        </w:tc>
      </w:tr>
      <w:tr w:rsidR="00CA0D7D" w:rsidRPr="00906E8B" w14:paraId="6CC078A7" w14:textId="77777777" w:rsidTr="00071F51">
        <w:trPr>
          <w:trHeight w:val="47"/>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35E218"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2F775A"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02A03A" w14:textId="77777777" w:rsidR="00CA0D7D" w:rsidRPr="00FA22F8" w:rsidRDefault="00CA0D7D" w:rsidP="003C459A">
            <w:pPr>
              <w:pStyle w:val="Tablecontent"/>
              <w:rPr>
                <w:color w:val="auto"/>
              </w:rPr>
            </w:pPr>
            <w:proofErr w:type="spellStart"/>
            <w:r w:rsidRPr="00FA22F8">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C98418"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DD814E" w14:textId="77777777" w:rsidR="00CA0D7D" w:rsidRPr="00FA22F8" w:rsidRDefault="00CA0D7D"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B68D63"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5AF924" w14:textId="77777777" w:rsidR="00CA0D7D" w:rsidRPr="00FA22F8" w:rsidRDefault="00CA0D7D"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149C63" w14:textId="77777777" w:rsidR="00CA0D7D" w:rsidRPr="00FA22F8" w:rsidRDefault="00CA0D7D" w:rsidP="00564B0F">
            <w:pPr>
              <w:pStyle w:val="Tablecontent"/>
              <w:spacing w:after="60"/>
            </w:pPr>
            <w:r w:rsidRPr="00FA22F8">
              <w:t>Client’s identification of order.</w:t>
            </w:r>
          </w:p>
        </w:tc>
      </w:tr>
      <w:tr w:rsidR="00CA0D7D" w:rsidRPr="00906E8B" w14:paraId="314A21F3"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E184CC"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B04FC4"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F0DAE2" w14:textId="77777777" w:rsidR="00CA0D7D" w:rsidRPr="00FA22F8" w:rsidRDefault="00CA0D7D" w:rsidP="003C459A">
            <w:pPr>
              <w:pStyle w:val="Tablecontent"/>
              <w:rPr>
                <w:color w:val="auto"/>
              </w:rPr>
            </w:pPr>
            <w:r w:rsidRPr="00FA22F8">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09F148"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7A478C" w14:textId="77777777" w:rsidR="00CA0D7D" w:rsidRPr="00FA22F8" w:rsidRDefault="00CA0D7D"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17B162"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6FCC92E" w14:textId="77777777" w:rsidR="00CA0D7D" w:rsidRPr="00FA22F8" w:rsidRDefault="00CA0D7D"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BEB59C" w14:textId="77777777" w:rsidR="00CA0D7D" w:rsidRPr="00FA22F8" w:rsidRDefault="00CA0D7D" w:rsidP="00564B0F">
            <w:pPr>
              <w:pStyle w:val="Tablecontent"/>
              <w:spacing w:after="60"/>
            </w:pPr>
            <w:r w:rsidRPr="00FA22F8">
              <w:t>Text of the buy side order.</w:t>
            </w:r>
          </w:p>
        </w:tc>
      </w:tr>
      <w:tr w:rsidR="00A051F8" w:rsidRPr="00782DE7" w14:paraId="125F3354" w14:textId="77777777" w:rsidTr="003A719A">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F88DF2" w14:textId="77777777" w:rsidR="00A051F8" w:rsidRPr="00AA4C0E" w:rsidRDefault="00A051F8" w:rsidP="003A71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6A6D16" w14:textId="77777777" w:rsidR="00A051F8" w:rsidRPr="00AA4C0E" w:rsidRDefault="00A051F8" w:rsidP="003A71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FE79552" w14:textId="77777777" w:rsidR="00A051F8" w:rsidRPr="00AA4C0E" w:rsidRDefault="00A051F8" w:rsidP="003A719A">
            <w:pPr>
              <w:pStyle w:val="Tablecontent"/>
              <w:rPr>
                <w:color w:val="auto"/>
              </w:rPr>
            </w:pPr>
            <w:proofErr w:type="spellStart"/>
            <w:r w:rsidRPr="00220E75">
              <w:rPr>
                <w:color w:val="auto"/>
                <w:lang w:val="cs-CZ"/>
              </w:rPr>
              <w:t>initiator_or_aggressor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2584AB2" w14:textId="77777777" w:rsidR="00A051F8" w:rsidRPr="00AA4C0E" w:rsidRDefault="00A051F8" w:rsidP="003A719A">
            <w:pPr>
              <w:pStyle w:val="Tablecontent"/>
              <w:jc w:val="center"/>
              <w:rPr>
                <w:color w:val="auto"/>
              </w:rPr>
            </w:pPr>
            <w:r w:rsidRPr="002A4ED1">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367BAF" w14:textId="77777777" w:rsidR="00A051F8" w:rsidRPr="00AA4C0E" w:rsidRDefault="00A051F8" w:rsidP="003A719A">
            <w:pPr>
              <w:pStyle w:val="Tablecontent"/>
              <w:jc w:val="center"/>
            </w:pPr>
            <w:r>
              <w:rPr>
                <w:lang w:val="cs-CZ"/>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33CD6D" w14:textId="77777777" w:rsidR="00A051F8" w:rsidRPr="00AA4C0E" w:rsidRDefault="00A051F8" w:rsidP="003A71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5CBB51" w14:textId="77777777" w:rsidR="00A051F8" w:rsidRPr="00AA4C0E" w:rsidRDefault="00A051F8" w:rsidP="003A719A">
            <w:pPr>
              <w:pStyle w:val="Tablecontent"/>
            </w:pPr>
            <w:proofErr w:type="spellStart"/>
            <w:r>
              <w:rPr>
                <w:lang w:val="cs-CZ"/>
              </w:rPr>
              <w:t>Enum</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38B01D9" w14:textId="77777777" w:rsidR="00A051F8" w:rsidRDefault="00A051F8" w:rsidP="003A719A">
            <w:pPr>
              <w:pStyle w:val="Tablecontent"/>
              <w:spacing w:after="60"/>
              <w:rPr>
                <w:lang w:val="cs-CZ"/>
              </w:rPr>
            </w:pPr>
            <w:r w:rsidRPr="00AB09DD">
              <w:rPr>
                <w:b/>
                <w:bCs/>
                <w:lang w:val="cs-CZ"/>
              </w:rPr>
              <w:t>“INITIATOR_AGGRESSOR_TYPE_I”</w:t>
            </w:r>
            <w:r w:rsidRPr="00C063ED">
              <w:rPr>
                <w:lang w:val="cs-CZ"/>
              </w:rPr>
              <w:t>:</w:t>
            </w:r>
            <w:r>
              <w:rPr>
                <w:lang w:val="cs-CZ"/>
              </w:rPr>
              <w:t xml:space="preserve"> </w:t>
            </w:r>
            <w:proofErr w:type="spellStart"/>
            <w:r w:rsidRPr="00220E75">
              <w:rPr>
                <w:lang w:val="cs-CZ"/>
              </w:rPr>
              <w:t>the</w:t>
            </w:r>
            <w:proofErr w:type="spellEnd"/>
            <w:r w:rsidRPr="00220E75">
              <w:rPr>
                <w:lang w:val="cs-CZ"/>
              </w:rPr>
              <w:t xml:space="preserve"> </w:t>
            </w:r>
            <w:proofErr w:type="spellStart"/>
            <w:r w:rsidRPr="00220E75">
              <w:rPr>
                <w:lang w:val="cs-CZ"/>
              </w:rPr>
              <w:t>buy</w:t>
            </w:r>
            <w:proofErr w:type="spellEnd"/>
            <w:r w:rsidRPr="00220E75">
              <w:rPr>
                <w:lang w:val="cs-CZ"/>
              </w:rPr>
              <w:t xml:space="preserve"> </w:t>
            </w:r>
            <w:proofErr w:type="spellStart"/>
            <w:r w:rsidRPr="00220E75">
              <w:rPr>
                <w:lang w:val="cs-CZ"/>
              </w:rPr>
              <w:t>order</w:t>
            </w:r>
            <w:proofErr w:type="spellEnd"/>
            <w:r w:rsidRPr="00220E75">
              <w:rPr>
                <w:lang w:val="cs-CZ"/>
              </w:rPr>
              <w:t xml:space="preserve"> </w:t>
            </w:r>
            <w:proofErr w:type="spellStart"/>
            <w:r w:rsidRPr="00220E75">
              <w:rPr>
                <w:lang w:val="cs-CZ"/>
              </w:rPr>
              <w:t>was</w:t>
            </w:r>
            <w:proofErr w:type="spellEnd"/>
            <w:r w:rsidRPr="00220E75">
              <w:rPr>
                <w:lang w:val="cs-CZ"/>
              </w:rPr>
              <w:t xml:space="preserve"> </w:t>
            </w:r>
            <w:proofErr w:type="spellStart"/>
            <w:r w:rsidRPr="00220E75">
              <w:rPr>
                <w:lang w:val="cs-CZ"/>
              </w:rPr>
              <w:t>already</w:t>
            </w:r>
            <w:proofErr w:type="spellEnd"/>
            <w:r w:rsidRPr="00220E75">
              <w:rPr>
                <w:lang w:val="cs-CZ"/>
              </w:rPr>
              <w:t xml:space="preserve"> in </w:t>
            </w:r>
            <w:proofErr w:type="spellStart"/>
            <w:r w:rsidRPr="00220E75">
              <w:rPr>
                <w:lang w:val="cs-CZ"/>
              </w:rPr>
              <w:t>the</w:t>
            </w:r>
            <w:proofErr w:type="spellEnd"/>
            <w:r w:rsidRPr="00220E75">
              <w:rPr>
                <w:lang w:val="cs-CZ"/>
              </w:rPr>
              <w:t xml:space="preserve"> market </w:t>
            </w:r>
            <w:proofErr w:type="spellStart"/>
            <w:r w:rsidRPr="00220E75">
              <w:rPr>
                <w:lang w:val="cs-CZ"/>
              </w:rPr>
              <w:t>before</w:t>
            </w:r>
            <w:proofErr w:type="spellEnd"/>
            <w:r w:rsidRPr="00220E75">
              <w:rPr>
                <w:lang w:val="cs-CZ"/>
              </w:rPr>
              <w:t xml:space="preserve"> </w:t>
            </w:r>
            <w:proofErr w:type="spellStart"/>
            <w:r w:rsidRPr="00220E75">
              <w:rPr>
                <w:lang w:val="cs-CZ"/>
              </w:rPr>
              <w:t>it</w:t>
            </w:r>
            <w:proofErr w:type="spellEnd"/>
            <w:r w:rsidRPr="00220E75">
              <w:rPr>
                <w:lang w:val="cs-CZ"/>
              </w:rPr>
              <w:t xml:space="preserve"> </w:t>
            </w:r>
            <w:proofErr w:type="spellStart"/>
            <w:r w:rsidRPr="00220E75">
              <w:rPr>
                <w:lang w:val="cs-CZ"/>
              </w:rPr>
              <w:t>was</w:t>
            </w:r>
            <w:proofErr w:type="spellEnd"/>
            <w:r w:rsidRPr="00220E75">
              <w:rPr>
                <w:lang w:val="cs-CZ"/>
              </w:rPr>
              <w:t xml:space="preserve"> </w:t>
            </w:r>
            <w:proofErr w:type="spellStart"/>
            <w:r w:rsidRPr="00220E75">
              <w:rPr>
                <w:lang w:val="cs-CZ"/>
              </w:rPr>
              <w:t>matched</w:t>
            </w:r>
            <w:proofErr w:type="spellEnd"/>
          </w:p>
          <w:p w14:paraId="06D29922" w14:textId="77777777" w:rsidR="00A051F8" w:rsidRPr="00AB09DD" w:rsidRDefault="00A051F8" w:rsidP="003A719A">
            <w:pPr>
              <w:pStyle w:val="Tablecontent"/>
              <w:spacing w:after="60"/>
              <w:rPr>
                <w:lang w:val="cs-CZ"/>
              </w:rPr>
            </w:pPr>
            <w:r w:rsidRPr="00AB09DD">
              <w:rPr>
                <w:b/>
                <w:bCs/>
                <w:lang w:val="cs-CZ"/>
              </w:rPr>
              <w:t>“INITIATOR_AGGRESSOR_TYPE_A”</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buy</w:t>
            </w:r>
            <w:proofErr w:type="spellEnd"/>
            <w:r w:rsidRPr="00AB09DD">
              <w:rPr>
                <w:lang w:val="cs-CZ"/>
              </w:rPr>
              <w:t xml:space="preserve"> </w:t>
            </w:r>
            <w:proofErr w:type="spellStart"/>
            <w:r w:rsidRPr="00AB09DD">
              <w:rPr>
                <w:lang w:val="cs-CZ"/>
              </w:rPr>
              <w:t>order</w:t>
            </w:r>
            <w:proofErr w:type="spellEnd"/>
            <w:r w:rsidRPr="00AB09DD">
              <w:rPr>
                <w:lang w:val="cs-CZ"/>
              </w:rPr>
              <w:t xml:space="preserve"> </w:t>
            </w:r>
            <w:proofErr w:type="spellStart"/>
            <w:r w:rsidRPr="00AB09DD">
              <w:rPr>
                <w:lang w:val="cs-CZ"/>
              </w:rPr>
              <w:t>was</w:t>
            </w:r>
            <w:proofErr w:type="spellEnd"/>
            <w:r w:rsidRPr="00AB09DD">
              <w:rPr>
                <w:lang w:val="cs-CZ"/>
              </w:rPr>
              <w:t xml:space="preserve"> </w:t>
            </w:r>
            <w:proofErr w:type="spellStart"/>
            <w:r w:rsidRPr="00AB09DD">
              <w:rPr>
                <w:lang w:val="cs-CZ"/>
              </w:rPr>
              <w:t>matched</w:t>
            </w:r>
            <w:proofErr w:type="spellEnd"/>
            <w:r w:rsidRPr="00AB09DD">
              <w:rPr>
                <w:lang w:val="cs-CZ"/>
              </w:rPr>
              <w:t xml:space="preserve"> </w:t>
            </w:r>
            <w:proofErr w:type="spellStart"/>
            <w:r w:rsidRPr="00AB09DD">
              <w:rPr>
                <w:lang w:val="cs-CZ"/>
              </w:rPr>
              <w:t>at</w:t>
            </w:r>
            <w:proofErr w:type="spellEnd"/>
            <w:r w:rsidRPr="00AB09DD">
              <w:rPr>
                <w:lang w:val="cs-CZ"/>
              </w:rPr>
              <w:t xml:space="preserve"> </w:t>
            </w:r>
            <w:proofErr w:type="spellStart"/>
            <w:r w:rsidRPr="00AB09DD">
              <w:rPr>
                <w:lang w:val="cs-CZ"/>
              </w:rPr>
              <w:t>the</w:t>
            </w:r>
            <w:proofErr w:type="spellEnd"/>
            <w:r w:rsidRPr="00AB09DD">
              <w:rPr>
                <w:lang w:val="cs-CZ"/>
              </w:rPr>
              <w:t xml:space="preserve"> moment </w:t>
            </w:r>
            <w:proofErr w:type="spellStart"/>
            <w:r w:rsidRPr="00AB09DD">
              <w:rPr>
                <w:lang w:val="cs-CZ"/>
              </w:rPr>
              <w:t>it</w:t>
            </w:r>
            <w:proofErr w:type="spellEnd"/>
            <w:r w:rsidRPr="00AB09DD">
              <w:rPr>
                <w:lang w:val="cs-CZ"/>
              </w:rPr>
              <w:t xml:space="preserve"> </w:t>
            </w:r>
            <w:proofErr w:type="spellStart"/>
            <w:r w:rsidRPr="00AB09DD">
              <w:rPr>
                <w:lang w:val="cs-CZ"/>
              </w:rPr>
              <w:t>was</w:t>
            </w:r>
            <w:proofErr w:type="spellEnd"/>
            <w:r w:rsidRPr="00AB09DD">
              <w:rPr>
                <w:lang w:val="cs-CZ"/>
              </w:rPr>
              <w:t xml:space="preserve"> </w:t>
            </w:r>
            <w:proofErr w:type="spellStart"/>
            <w:r w:rsidRPr="00AB09DD">
              <w:rPr>
                <w:lang w:val="cs-CZ"/>
              </w:rPr>
              <w:t>introduced</w:t>
            </w:r>
            <w:proofErr w:type="spellEnd"/>
            <w:r w:rsidRPr="00AB09DD">
              <w:rPr>
                <w:lang w:val="cs-CZ"/>
              </w:rPr>
              <w:t xml:space="preserve"> in </w:t>
            </w:r>
            <w:proofErr w:type="spellStart"/>
            <w:r w:rsidRPr="00AB09DD">
              <w:rPr>
                <w:lang w:val="cs-CZ"/>
              </w:rPr>
              <w:t>the</w:t>
            </w:r>
            <w:proofErr w:type="spellEnd"/>
            <w:r w:rsidRPr="00AB09DD">
              <w:rPr>
                <w:lang w:val="cs-CZ"/>
              </w:rPr>
              <w:t xml:space="preserve"> market</w:t>
            </w:r>
          </w:p>
          <w:p w14:paraId="584962C6" w14:textId="77777777" w:rsidR="00A051F8" w:rsidRPr="00AA4C0E" w:rsidRDefault="00A051F8" w:rsidP="003A719A">
            <w:pPr>
              <w:pStyle w:val="Tablecontent"/>
              <w:spacing w:after="60"/>
            </w:pPr>
            <w:r w:rsidRPr="00AB09DD">
              <w:rPr>
                <w:b/>
                <w:bCs/>
                <w:lang w:val="cs-CZ"/>
              </w:rPr>
              <w:t>“INITIATOR_AGGRESSOR_TYPE_N”</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trade</w:t>
            </w:r>
            <w:proofErr w:type="spellEnd"/>
            <w:r w:rsidRPr="00AB09DD">
              <w:rPr>
                <w:lang w:val="cs-CZ"/>
              </w:rPr>
              <w:t xml:space="preserve"> </w:t>
            </w:r>
            <w:proofErr w:type="spellStart"/>
            <w:r w:rsidRPr="00AB09DD">
              <w:rPr>
                <w:lang w:val="cs-CZ"/>
              </w:rPr>
              <w:t>comes</w:t>
            </w:r>
            <w:proofErr w:type="spellEnd"/>
            <w:r w:rsidRPr="00AB09DD">
              <w:rPr>
                <w:lang w:val="cs-CZ"/>
              </w:rPr>
              <w:t xml:space="preserve"> out </w:t>
            </w:r>
            <w:proofErr w:type="spellStart"/>
            <w:r w:rsidRPr="00AB09DD">
              <w:rPr>
                <w:lang w:val="cs-CZ"/>
              </w:rPr>
              <w:t>of</w:t>
            </w:r>
            <w:proofErr w:type="spellEnd"/>
            <w:r w:rsidRPr="00AB09DD">
              <w:rPr>
                <w:lang w:val="cs-CZ"/>
              </w:rPr>
              <w:t xml:space="preserve"> </w:t>
            </w:r>
            <w:proofErr w:type="spellStart"/>
            <w:r w:rsidRPr="00AB09DD">
              <w:rPr>
                <w:lang w:val="cs-CZ"/>
              </w:rPr>
              <w:t>an</w:t>
            </w:r>
            <w:proofErr w:type="spellEnd"/>
            <w:r w:rsidRPr="00AB09DD">
              <w:rPr>
                <w:lang w:val="cs-CZ"/>
              </w:rPr>
              <w:t xml:space="preserve"> </w:t>
            </w:r>
            <w:proofErr w:type="spellStart"/>
            <w:r w:rsidRPr="00AB09DD">
              <w:rPr>
                <w:lang w:val="cs-CZ"/>
              </w:rPr>
              <w:t>auction</w:t>
            </w:r>
            <w:proofErr w:type="spellEnd"/>
          </w:p>
        </w:tc>
      </w:tr>
      <w:tr w:rsidR="00CA0D7D" w:rsidRPr="00906E8B" w14:paraId="797BF818"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4053FEC" w14:textId="77777777" w:rsidR="00CA0D7D" w:rsidRPr="00FA22F8" w:rsidRDefault="00CA0D7D" w:rsidP="003C459A">
            <w:pPr>
              <w:pStyle w:val="Tablecontent"/>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871EFA3" w14:textId="77777777" w:rsidR="00CA0D7D" w:rsidRPr="00FA22F8" w:rsidRDefault="00CA0D7D" w:rsidP="003C459A">
            <w:pPr>
              <w:pStyle w:val="Tablecontent"/>
              <w:rPr>
                <w:b/>
              </w:rPr>
            </w:pPr>
            <w:r w:rsidRPr="00FA22F8">
              <w:rPr>
                <w:b/>
              </w:rPr>
              <w:t>sell</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603352E"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41BEDF1" w14:textId="77777777" w:rsidR="00CA0D7D" w:rsidRPr="00FA22F8" w:rsidRDefault="00CA0D7D"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E84144A" w14:textId="77777777" w:rsidR="00CA0D7D" w:rsidRPr="00FA22F8" w:rsidRDefault="00CA0D7D" w:rsidP="003C459A">
            <w:pPr>
              <w:pStyle w:val="Tablecontent"/>
              <w:jc w:val="center"/>
            </w:pPr>
            <w:r w:rsidRPr="00FA22F8">
              <w:t>0..1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C0B1746" w14:textId="77777777" w:rsidR="00CA0D7D" w:rsidRPr="00FA22F8" w:rsidRDefault="00CA0D7D"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088C1B4" w14:textId="77777777" w:rsidR="00CA0D7D" w:rsidRPr="00FA22F8" w:rsidRDefault="00CA0D7D" w:rsidP="00564B0F">
            <w:pPr>
              <w:pStyle w:val="Tablecontent"/>
              <w:spacing w:after="60"/>
            </w:pPr>
          </w:p>
        </w:tc>
      </w:tr>
      <w:tr w:rsidR="00CA0D7D" w:rsidRPr="00906E8B" w14:paraId="38453454"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E9AB87"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6628CB"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37C9EA" w14:textId="77777777" w:rsidR="00CA0D7D" w:rsidRPr="00FA22F8" w:rsidRDefault="00CA0D7D" w:rsidP="003C459A">
            <w:pPr>
              <w:pStyle w:val="Tablecontent"/>
              <w:rPr>
                <w:color w:val="auto"/>
              </w:rPr>
            </w:pPr>
            <w:proofErr w:type="spellStart"/>
            <w:r w:rsidRPr="00FA22F8">
              <w:rPr>
                <w:color w:val="auto"/>
              </w:rPr>
              <w:t>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49EB7F"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DC7101"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E81599"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914714" w14:textId="77777777" w:rsidR="00CA0D7D" w:rsidRPr="00FA22F8" w:rsidRDefault="00CA0D7D"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60A276" w14:textId="77777777" w:rsidR="00CA0D7D" w:rsidRPr="00FA22F8" w:rsidRDefault="00CA0D7D" w:rsidP="00564B0F">
            <w:pPr>
              <w:pStyle w:val="Tablecontent"/>
              <w:spacing w:after="60"/>
            </w:pPr>
            <w:r w:rsidRPr="00FA22F8">
              <w:t>Order Id of the sell side order.</w:t>
            </w:r>
          </w:p>
        </w:tc>
      </w:tr>
      <w:tr w:rsidR="00CA0D7D" w:rsidRPr="00906E8B" w14:paraId="2D2EC307"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F53B7A"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7F7A3AB"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4EA3A1" w14:textId="77777777" w:rsidR="00CA0D7D" w:rsidRPr="00FA22F8" w:rsidRDefault="00CA0D7D" w:rsidP="003C459A">
            <w:pPr>
              <w:pStyle w:val="Tablecontent"/>
              <w:rPr>
                <w:color w:val="auto"/>
              </w:rPr>
            </w:pPr>
            <w:proofErr w:type="spellStart"/>
            <w:r w:rsidRPr="00FA22F8">
              <w:rPr>
                <w:color w:val="auto"/>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E7F610"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D77B7C"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A93350"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D227A26" w14:textId="77777777" w:rsidR="00CA0D7D" w:rsidRPr="00FA22F8" w:rsidRDefault="00CA0D7D"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EB4E7D5" w14:textId="77777777" w:rsidR="00CA0D7D" w:rsidRPr="00FA22F8" w:rsidRDefault="00CA0D7D" w:rsidP="00564B0F">
            <w:pPr>
              <w:pStyle w:val="Tablecontent"/>
              <w:spacing w:after="60"/>
            </w:pPr>
            <w:r w:rsidRPr="00FA22F8">
              <w:t>Delivery Area to which the attached order books refer to.</w:t>
            </w:r>
          </w:p>
        </w:tc>
      </w:tr>
      <w:tr w:rsidR="00CA0D7D" w:rsidRPr="00906E8B" w14:paraId="2792B14D"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FCA5B4"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6DD323"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AA3E42" w14:textId="5316DC94" w:rsidR="00CA0D7D" w:rsidRPr="00FA22F8" w:rsidRDefault="00CA0D7D" w:rsidP="003C459A">
            <w:pPr>
              <w:pStyle w:val="Tablecontent"/>
              <w:rPr>
                <w:color w:val="auto"/>
              </w:rPr>
            </w:pPr>
            <w:proofErr w:type="spellStart"/>
            <w:r w:rsidRPr="00FA22F8">
              <w:rPr>
                <w:color w:val="auto"/>
              </w:rPr>
              <w:t>partic_id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2334C1"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ABB497"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A3BF4F3"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930DDED" w14:textId="12470110" w:rsidR="00CA0D7D" w:rsidRPr="00FA22F8" w:rsidRDefault="009E47C8"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2BEAA29" w14:textId="77777777" w:rsidR="00CA0D7D" w:rsidRPr="00FA22F8" w:rsidRDefault="00CA0D7D" w:rsidP="00564B0F">
            <w:pPr>
              <w:pStyle w:val="Tablecontent"/>
              <w:spacing w:after="60"/>
            </w:pPr>
            <w:r w:rsidRPr="00FA22F8">
              <w:t>Participant who entered the sell side order.</w:t>
            </w:r>
          </w:p>
        </w:tc>
      </w:tr>
      <w:tr w:rsidR="00CA0D7D" w:rsidRPr="00906E8B" w14:paraId="0A380C6E"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A8989C"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F37701"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6295581" w14:textId="7ECAF42D" w:rsidR="00CA0D7D" w:rsidRPr="00FA22F8" w:rsidRDefault="00CA0D7D" w:rsidP="003C459A">
            <w:pPr>
              <w:pStyle w:val="Tablecontent"/>
              <w:rPr>
                <w:color w:val="auto"/>
              </w:rPr>
            </w:pPr>
            <w:proofErr w:type="spellStart"/>
            <w:r w:rsidRPr="00FA22F8">
              <w:rPr>
                <w:color w:val="auto"/>
              </w:rPr>
              <w:t>user_</w:t>
            </w:r>
            <w:r w:rsidR="009E47C8">
              <w:rPr>
                <w:color w:val="auto"/>
              </w:rPr>
              <w:t>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C1FE52"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465C11"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946CE92"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6F7B12" w14:textId="61840E05" w:rsidR="00CA0D7D" w:rsidRPr="00FA22F8" w:rsidRDefault="009E47C8"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D15F0B" w14:textId="221AB248" w:rsidR="00CA0D7D" w:rsidRPr="00FA22F8" w:rsidRDefault="00CA0D7D" w:rsidP="00564B0F">
            <w:pPr>
              <w:pStyle w:val="Tablecontent"/>
              <w:spacing w:after="60"/>
            </w:pPr>
            <w:r w:rsidRPr="00FA22F8">
              <w:t xml:space="preserve">User </w:t>
            </w:r>
            <w:r w:rsidR="00C872C9">
              <w:t>id</w:t>
            </w:r>
            <w:r w:rsidR="00C872C9" w:rsidRPr="00FA22F8">
              <w:t xml:space="preserve"> </w:t>
            </w:r>
            <w:r w:rsidRPr="00FA22F8">
              <w:t>of the user who entered the sell side order.</w:t>
            </w:r>
          </w:p>
        </w:tc>
      </w:tr>
      <w:tr w:rsidR="00CA0D7D" w:rsidRPr="00906E8B" w14:paraId="2F056DEA"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418CDD"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C5B6E7"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0693BC" w14:textId="77777777" w:rsidR="00CA0D7D" w:rsidRPr="00FA22F8" w:rsidRDefault="00CA0D7D" w:rsidP="003C459A">
            <w:pPr>
              <w:pStyle w:val="Tablecontent"/>
              <w:rPr>
                <w:color w:val="auto"/>
              </w:rPr>
            </w:pPr>
            <w:proofErr w:type="spellStart"/>
            <w:r w:rsidRPr="00FA22F8">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5E68A4"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E13125" w14:textId="77777777" w:rsidR="00CA0D7D" w:rsidRPr="00FA22F8" w:rsidRDefault="00CA0D7D"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92742EA"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3EE932" w14:textId="77777777" w:rsidR="00CA0D7D" w:rsidRPr="00FA22F8" w:rsidRDefault="00CA0D7D"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84E301" w14:textId="77777777" w:rsidR="00CA0D7D" w:rsidRPr="00FA22F8" w:rsidRDefault="00CA0D7D" w:rsidP="00564B0F">
            <w:pPr>
              <w:pStyle w:val="Tablecontent"/>
              <w:spacing w:after="60"/>
            </w:pPr>
            <w:r w:rsidRPr="00FA22F8">
              <w:t>Client’s identification of order.</w:t>
            </w:r>
          </w:p>
        </w:tc>
      </w:tr>
      <w:tr w:rsidR="00CA0D7D" w:rsidRPr="00906E8B" w14:paraId="75F9D1FE"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566798"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D13E42"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4E568D" w14:textId="77777777" w:rsidR="00CA0D7D" w:rsidRPr="00FA22F8" w:rsidRDefault="00CA0D7D" w:rsidP="003C459A">
            <w:pPr>
              <w:pStyle w:val="Tablecontent"/>
              <w:rPr>
                <w:color w:val="auto"/>
              </w:rPr>
            </w:pPr>
            <w:r w:rsidRPr="00FA22F8">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5B1A44"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0B81A2" w14:textId="77777777" w:rsidR="00CA0D7D" w:rsidRPr="00FA22F8" w:rsidRDefault="00CA0D7D"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79295F"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3515B9" w14:textId="77777777" w:rsidR="00CA0D7D" w:rsidRPr="00FA22F8" w:rsidRDefault="00CA0D7D"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8F4FEB" w14:textId="77777777" w:rsidR="00CA0D7D" w:rsidRPr="00FA22F8" w:rsidRDefault="00CA0D7D" w:rsidP="000962D8">
            <w:pPr>
              <w:pStyle w:val="Tablecontent"/>
              <w:keepNext/>
              <w:spacing w:after="60"/>
            </w:pPr>
            <w:r w:rsidRPr="00FA22F8">
              <w:t>Text of the sell side order.</w:t>
            </w:r>
          </w:p>
        </w:tc>
      </w:tr>
      <w:tr w:rsidR="00A051F8" w:rsidRPr="00782DE7" w14:paraId="2DD252C5" w14:textId="77777777" w:rsidTr="003A719A">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AE50AE9" w14:textId="77777777" w:rsidR="00A051F8" w:rsidRPr="00AA4C0E" w:rsidRDefault="00A051F8" w:rsidP="003A71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FE056D3" w14:textId="77777777" w:rsidR="00A051F8" w:rsidRPr="00AA4C0E" w:rsidRDefault="00A051F8" w:rsidP="003A71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C6FAFBF" w14:textId="77777777" w:rsidR="00A051F8" w:rsidRPr="00AA4C0E" w:rsidRDefault="00A051F8" w:rsidP="003A719A">
            <w:pPr>
              <w:pStyle w:val="Tablecontent"/>
              <w:rPr>
                <w:color w:val="auto"/>
              </w:rPr>
            </w:pPr>
            <w:proofErr w:type="spellStart"/>
            <w:r w:rsidRPr="00220E75">
              <w:rPr>
                <w:color w:val="auto"/>
                <w:lang w:val="cs-CZ"/>
              </w:rPr>
              <w:t>initiator_or_aggressor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B61D15" w14:textId="77777777" w:rsidR="00A051F8" w:rsidRPr="00AA4C0E" w:rsidRDefault="00A051F8" w:rsidP="003A719A">
            <w:pPr>
              <w:pStyle w:val="Tablecontent"/>
              <w:jc w:val="center"/>
              <w:rPr>
                <w:color w:val="auto"/>
              </w:rPr>
            </w:pPr>
            <w:r w:rsidRPr="002A4ED1">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C86A1A5" w14:textId="77777777" w:rsidR="00A051F8" w:rsidRPr="00AA4C0E" w:rsidRDefault="00A051F8" w:rsidP="003A719A">
            <w:pPr>
              <w:pStyle w:val="Tablecontent"/>
              <w:jc w:val="center"/>
            </w:pPr>
            <w:r>
              <w:rPr>
                <w:lang w:val="cs-CZ"/>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3F409E3" w14:textId="77777777" w:rsidR="00A051F8" w:rsidRPr="00AA4C0E" w:rsidRDefault="00A051F8" w:rsidP="003A71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42C263B" w14:textId="77777777" w:rsidR="00A051F8" w:rsidRPr="00AA4C0E" w:rsidRDefault="00A051F8" w:rsidP="003A719A">
            <w:pPr>
              <w:pStyle w:val="Tablecontent"/>
            </w:pPr>
            <w:proofErr w:type="spellStart"/>
            <w:r>
              <w:rPr>
                <w:lang w:val="cs-CZ"/>
              </w:rPr>
              <w:t>Enum</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CC353F7" w14:textId="77777777" w:rsidR="00A051F8" w:rsidRDefault="00A051F8" w:rsidP="003A719A">
            <w:pPr>
              <w:pStyle w:val="Tablecontent"/>
              <w:spacing w:after="60"/>
              <w:rPr>
                <w:lang w:val="cs-CZ"/>
              </w:rPr>
            </w:pPr>
            <w:r w:rsidRPr="00AB09DD">
              <w:rPr>
                <w:b/>
                <w:bCs/>
                <w:lang w:val="cs-CZ"/>
              </w:rPr>
              <w:t>“INITIATOR_AGGRESSOR_TYPE_I”</w:t>
            </w:r>
            <w:r w:rsidRPr="00C063ED">
              <w:rPr>
                <w:lang w:val="cs-CZ"/>
              </w:rPr>
              <w:t>:</w:t>
            </w:r>
            <w:r>
              <w:rPr>
                <w:lang w:val="cs-CZ"/>
              </w:rPr>
              <w:t xml:space="preserve"> </w:t>
            </w:r>
            <w:proofErr w:type="spellStart"/>
            <w:r w:rsidRPr="00220E75">
              <w:rPr>
                <w:lang w:val="cs-CZ"/>
              </w:rPr>
              <w:t>the</w:t>
            </w:r>
            <w:proofErr w:type="spellEnd"/>
            <w:r w:rsidRPr="00220E75">
              <w:rPr>
                <w:lang w:val="cs-CZ"/>
              </w:rPr>
              <w:t xml:space="preserve"> </w:t>
            </w:r>
            <w:proofErr w:type="spellStart"/>
            <w:r w:rsidRPr="00220E75">
              <w:rPr>
                <w:lang w:val="cs-CZ"/>
              </w:rPr>
              <w:t>buy</w:t>
            </w:r>
            <w:proofErr w:type="spellEnd"/>
            <w:r w:rsidRPr="00220E75">
              <w:rPr>
                <w:lang w:val="cs-CZ"/>
              </w:rPr>
              <w:t xml:space="preserve"> </w:t>
            </w:r>
            <w:proofErr w:type="spellStart"/>
            <w:r w:rsidRPr="00220E75">
              <w:rPr>
                <w:lang w:val="cs-CZ"/>
              </w:rPr>
              <w:t>order</w:t>
            </w:r>
            <w:proofErr w:type="spellEnd"/>
            <w:r w:rsidRPr="00220E75">
              <w:rPr>
                <w:lang w:val="cs-CZ"/>
              </w:rPr>
              <w:t xml:space="preserve"> </w:t>
            </w:r>
            <w:proofErr w:type="spellStart"/>
            <w:r w:rsidRPr="00220E75">
              <w:rPr>
                <w:lang w:val="cs-CZ"/>
              </w:rPr>
              <w:t>was</w:t>
            </w:r>
            <w:proofErr w:type="spellEnd"/>
            <w:r w:rsidRPr="00220E75">
              <w:rPr>
                <w:lang w:val="cs-CZ"/>
              </w:rPr>
              <w:t xml:space="preserve"> </w:t>
            </w:r>
            <w:proofErr w:type="spellStart"/>
            <w:r w:rsidRPr="00220E75">
              <w:rPr>
                <w:lang w:val="cs-CZ"/>
              </w:rPr>
              <w:t>already</w:t>
            </w:r>
            <w:proofErr w:type="spellEnd"/>
            <w:r w:rsidRPr="00220E75">
              <w:rPr>
                <w:lang w:val="cs-CZ"/>
              </w:rPr>
              <w:t xml:space="preserve"> in </w:t>
            </w:r>
            <w:proofErr w:type="spellStart"/>
            <w:r w:rsidRPr="00220E75">
              <w:rPr>
                <w:lang w:val="cs-CZ"/>
              </w:rPr>
              <w:t>the</w:t>
            </w:r>
            <w:proofErr w:type="spellEnd"/>
            <w:r w:rsidRPr="00220E75">
              <w:rPr>
                <w:lang w:val="cs-CZ"/>
              </w:rPr>
              <w:t xml:space="preserve"> market </w:t>
            </w:r>
            <w:proofErr w:type="spellStart"/>
            <w:r w:rsidRPr="00220E75">
              <w:rPr>
                <w:lang w:val="cs-CZ"/>
              </w:rPr>
              <w:t>before</w:t>
            </w:r>
            <w:proofErr w:type="spellEnd"/>
            <w:r w:rsidRPr="00220E75">
              <w:rPr>
                <w:lang w:val="cs-CZ"/>
              </w:rPr>
              <w:t xml:space="preserve"> </w:t>
            </w:r>
            <w:proofErr w:type="spellStart"/>
            <w:r w:rsidRPr="00220E75">
              <w:rPr>
                <w:lang w:val="cs-CZ"/>
              </w:rPr>
              <w:t>it</w:t>
            </w:r>
            <w:proofErr w:type="spellEnd"/>
            <w:r w:rsidRPr="00220E75">
              <w:rPr>
                <w:lang w:val="cs-CZ"/>
              </w:rPr>
              <w:t xml:space="preserve"> </w:t>
            </w:r>
            <w:proofErr w:type="spellStart"/>
            <w:r w:rsidRPr="00220E75">
              <w:rPr>
                <w:lang w:val="cs-CZ"/>
              </w:rPr>
              <w:t>was</w:t>
            </w:r>
            <w:proofErr w:type="spellEnd"/>
            <w:r w:rsidRPr="00220E75">
              <w:rPr>
                <w:lang w:val="cs-CZ"/>
              </w:rPr>
              <w:t xml:space="preserve"> </w:t>
            </w:r>
            <w:proofErr w:type="spellStart"/>
            <w:r w:rsidRPr="00220E75">
              <w:rPr>
                <w:lang w:val="cs-CZ"/>
              </w:rPr>
              <w:t>matched</w:t>
            </w:r>
            <w:proofErr w:type="spellEnd"/>
          </w:p>
          <w:p w14:paraId="5C78FCDA" w14:textId="77777777" w:rsidR="00A051F8" w:rsidRPr="00AB09DD" w:rsidRDefault="00A051F8" w:rsidP="003A719A">
            <w:pPr>
              <w:pStyle w:val="Tablecontent"/>
              <w:spacing w:after="60"/>
              <w:rPr>
                <w:lang w:val="cs-CZ"/>
              </w:rPr>
            </w:pPr>
            <w:r w:rsidRPr="00AB09DD">
              <w:rPr>
                <w:b/>
                <w:bCs/>
                <w:lang w:val="cs-CZ"/>
              </w:rPr>
              <w:t>“INITIATOR_AGGRESSOR_TYPE_A”</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buy</w:t>
            </w:r>
            <w:proofErr w:type="spellEnd"/>
            <w:r w:rsidRPr="00AB09DD">
              <w:rPr>
                <w:lang w:val="cs-CZ"/>
              </w:rPr>
              <w:t xml:space="preserve"> </w:t>
            </w:r>
            <w:proofErr w:type="spellStart"/>
            <w:r w:rsidRPr="00AB09DD">
              <w:rPr>
                <w:lang w:val="cs-CZ"/>
              </w:rPr>
              <w:t>order</w:t>
            </w:r>
            <w:proofErr w:type="spellEnd"/>
            <w:r w:rsidRPr="00AB09DD">
              <w:rPr>
                <w:lang w:val="cs-CZ"/>
              </w:rPr>
              <w:t xml:space="preserve"> </w:t>
            </w:r>
            <w:proofErr w:type="spellStart"/>
            <w:r w:rsidRPr="00AB09DD">
              <w:rPr>
                <w:lang w:val="cs-CZ"/>
              </w:rPr>
              <w:t>was</w:t>
            </w:r>
            <w:proofErr w:type="spellEnd"/>
            <w:r w:rsidRPr="00AB09DD">
              <w:rPr>
                <w:lang w:val="cs-CZ"/>
              </w:rPr>
              <w:t xml:space="preserve"> </w:t>
            </w:r>
            <w:proofErr w:type="spellStart"/>
            <w:r w:rsidRPr="00AB09DD">
              <w:rPr>
                <w:lang w:val="cs-CZ"/>
              </w:rPr>
              <w:t>matched</w:t>
            </w:r>
            <w:proofErr w:type="spellEnd"/>
            <w:r w:rsidRPr="00AB09DD">
              <w:rPr>
                <w:lang w:val="cs-CZ"/>
              </w:rPr>
              <w:t xml:space="preserve"> </w:t>
            </w:r>
            <w:proofErr w:type="spellStart"/>
            <w:r w:rsidRPr="00AB09DD">
              <w:rPr>
                <w:lang w:val="cs-CZ"/>
              </w:rPr>
              <w:t>at</w:t>
            </w:r>
            <w:proofErr w:type="spellEnd"/>
            <w:r w:rsidRPr="00AB09DD">
              <w:rPr>
                <w:lang w:val="cs-CZ"/>
              </w:rPr>
              <w:t xml:space="preserve"> </w:t>
            </w:r>
            <w:proofErr w:type="spellStart"/>
            <w:r w:rsidRPr="00AB09DD">
              <w:rPr>
                <w:lang w:val="cs-CZ"/>
              </w:rPr>
              <w:t>the</w:t>
            </w:r>
            <w:proofErr w:type="spellEnd"/>
            <w:r w:rsidRPr="00AB09DD">
              <w:rPr>
                <w:lang w:val="cs-CZ"/>
              </w:rPr>
              <w:t xml:space="preserve"> moment </w:t>
            </w:r>
            <w:proofErr w:type="spellStart"/>
            <w:r w:rsidRPr="00AB09DD">
              <w:rPr>
                <w:lang w:val="cs-CZ"/>
              </w:rPr>
              <w:t>it</w:t>
            </w:r>
            <w:proofErr w:type="spellEnd"/>
            <w:r w:rsidRPr="00AB09DD">
              <w:rPr>
                <w:lang w:val="cs-CZ"/>
              </w:rPr>
              <w:t xml:space="preserve"> </w:t>
            </w:r>
            <w:proofErr w:type="spellStart"/>
            <w:r w:rsidRPr="00AB09DD">
              <w:rPr>
                <w:lang w:val="cs-CZ"/>
              </w:rPr>
              <w:t>was</w:t>
            </w:r>
            <w:proofErr w:type="spellEnd"/>
            <w:r w:rsidRPr="00AB09DD">
              <w:rPr>
                <w:lang w:val="cs-CZ"/>
              </w:rPr>
              <w:t xml:space="preserve"> </w:t>
            </w:r>
            <w:proofErr w:type="spellStart"/>
            <w:r w:rsidRPr="00AB09DD">
              <w:rPr>
                <w:lang w:val="cs-CZ"/>
              </w:rPr>
              <w:t>introduced</w:t>
            </w:r>
            <w:proofErr w:type="spellEnd"/>
            <w:r w:rsidRPr="00AB09DD">
              <w:rPr>
                <w:lang w:val="cs-CZ"/>
              </w:rPr>
              <w:t xml:space="preserve"> in </w:t>
            </w:r>
            <w:proofErr w:type="spellStart"/>
            <w:r w:rsidRPr="00AB09DD">
              <w:rPr>
                <w:lang w:val="cs-CZ"/>
              </w:rPr>
              <w:t>the</w:t>
            </w:r>
            <w:proofErr w:type="spellEnd"/>
            <w:r w:rsidRPr="00AB09DD">
              <w:rPr>
                <w:lang w:val="cs-CZ"/>
              </w:rPr>
              <w:t xml:space="preserve"> market</w:t>
            </w:r>
          </w:p>
          <w:p w14:paraId="28891409" w14:textId="77777777" w:rsidR="00A051F8" w:rsidRPr="00AA4C0E" w:rsidRDefault="00A051F8" w:rsidP="003A719A">
            <w:pPr>
              <w:pStyle w:val="Tablecontent"/>
              <w:spacing w:after="60"/>
            </w:pPr>
            <w:r w:rsidRPr="00AB09DD">
              <w:rPr>
                <w:b/>
                <w:bCs/>
                <w:lang w:val="cs-CZ"/>
              </w:rPr>
              <w:t>“INITIATOR_AGGRESSOR_TYPE_N”</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trade</w:t>
            </w:r>
            <w:proofErr w:type="spellEnd"/>
            <w:r w:rsidRPr="00AB09DD">
              <w:rPr>
                <w:lang w:val="cs-CZ"/>
              </w:rPr>
              <w:t xml:space="preserve"> </w:t>
            </w:r>
            <w:proofErr w:type="spellStart"/>
            <w:r w:rsidRPr="00AB09DD">
              <w:rPr>
                <w:lang w:val="cs-CZ"/>
              </w:rPr>
              <w:t>comes</w:t>
            </w:r>
            <w:proofErr w:type="spellEnd"/>
            <w:r w:rsidRPr="00AB09DD">
              <w:rPr>
                <w:lang w:val="cs-CZ"/>
              </w:rPr>
              <w:t xml:space="preserve"> out </w:t>
            </w:r>
            <w:proofErr w:type="spellStart"/>
            <w:r w:rsidRPr="00AB09DD">
              <w:rPr>
                <w:lang w:val="cs-CZ"/>
              </w:rPr>
              <w:t>of</w:t>
            </w:r>
            <w:proofErr w:type="spellEnd"/>
            <w:r w:rsidRPr="00AB09DD">
              <w:rPr>
                <w:lang w:val="cs-CZ"/>
              </w:rPr>
              <w:t xml:space="preserve"> </w:t>
            </w:r>
            <w:proofErr w:type="spellStart"/>
            <w:r w:rsidRPr="00AB09DD">
              <w:rPr>
                <w:lang w:val="cs-CZ"/>
              </w:rPr>
              <w:t>an</w:t>
            </w:r>
            <w:proofErr w:type="spellEnd"/>
            <w:r w:rsidRPr="00AB09DD">
              <w:rPr>
                <w:lang w:val="cs-CZ"/>
              </w:rPr>
              <w:t xml:space="preserve"> </w:t>
            </w:r>
            <w:proofErr w:type="spellStart"/>
            <w:r w:rsidRPr="00AB09DD">
              <w:rPr>
                <w:lang w:val="cs-CZ"/>
              </w:rPr>
              <w:t>auction</w:t>
            </w:r>
            <w:proofErr w:type="spellEnd"/>
          </w:p>
        </w:tc>
      </w:tr>
    </w:tbl>
    <w:p w14:paraId="6C62E599" w14:textId="025BF220" w:rsidR="000962D8" w:rsidRPr="00FA22F8" w:rsidRDefault="000962D8" w:rsidP="00FA22F8">
      <w:pPr>
        <w:pStyle w:val="Caption1"/>
        <w:rPr>
          <w:lang w:val="en-US"/>
        </w:rPr>
      </w:pPr>
      <w:bookmarkStart w:id="469" w:name="_Toc228801769"/>
      <w:bookmarkStart w:id="470" w:name="_Toc188429278"/>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21</w:t>
      </w:r>
      <w:r w:rsidRPr="00FA22F8">
        <w:rPr>
          <w:lang w:val="en-US"/>
        </w:rPr>
        <w:fldChar w:fldCharType="end"/>
      </w:r>
      <w:r w:rsidRPr="00FA22F8">
        <w:rPr>
          <w:lang w:val="en-US"/>
        </w:rPr>
        <w:t xml:space="preserve"> - Trade capture report message structure</w:t>
      </w:r>
      <w:bookmarkEnd w:id="469"/>
    </w:p>
    <w:bookmarkEnd w:id="470"/>
    <w:p w14:paraId="665343F2" w14:textId="77777777" w:rsidR="00CA0D7D" w:rsidRPr="00FA22F8" w:rsidRDefault="00CA0D7D" w:rsidP="00E2553E">
      <w:pPr>
        <w:spacing w:after="0"/>
        <w:rPr>
          <w:lang w:val="en-US"/>
        </w:rPr>
      </w:pPr>
    </w:p>
    <w:p w14:paraId="0B7B0A34" w14:textId="2B30E610" w:rsidR="008A401D" w:rsidRPr="00784E60" w:rsidRDefault="008A401D" w:rsidP="00071F51">
      <w:pPr>
        <w:pStyle w:val="Nadpis4"/>
        <w:numPr>
          <w:ilvl w:val="3"/>
          <w:numId w:val="47"/>
        </w:numPr>
      </w:pPr>
      <w:bookmarkStart w:id="471" w:name="_Toc412542538"/>
      <w:bookmarkStart w:id="472" w:name="_Toc203997567"/>
      <w:r w:rsidRPr="00784E60">
        <w:t>Public Trade Confirmation Request (</w:t>
      </w:r>
      <w:proofErr w:type="spellStart"/>
      <w:r w:rsidR="004016B8" w:rsidRPr="00491D65">
        <w:t>PublicTradeConfirmationReq</w:t>
      </w:r>
      <w:proofErr w:type="spellEnd"/>
      <w:r w:rsidRPr="00784E60">
        <w:t>)</w:t>
      </w:r>
      <w:bookmarkEnd w:id="471"/>
      <w:bookmarkEnd w:id="472"/>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4D968F4B"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A43295D" w14:textId="6502DDBF" w:rsidR="008A401D" w:rsidRPr="00FA22F8" w:rsidRDefault="004016B8" w:rsidP="00D05187">
            <w:pPr>
              <w:pStyle w:val="Table-Header"/>
              <w:spacing w:before="0" w:after="0"/>
              <w:jc w:val="left"/>
            </w:pPr>
            <w:proofErr w:type="spellStart"/>
            <w:r w:rsidRPr="00FA22F8">
              <w:rPr>
                <w:szCs w:val="22"/>
              </w:rPr>
              <w:t>PublicTradeConfirmationReq</w:t>
            </w:r>
            <w:proofErr w:type="spellEnd"/>
          </w:p>
        </w:tc>
      </w:tr>
      <w:tr w:rsidR="008A401D" w:rsidRPr="00906E8B" w14:paraId="4D6781ED" w14:textId="77777777" w:rsidTr="004016B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4041BE0"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AE14F9" w14:textId="77777777" w:rsidR="008A401D" w:rsidRPr="00FA22F8" w:rsidRDefault="008A401D" w:rsidP="00D05187">
            <w:pPr>
              <w:pStyle w:val="Tablecontent"/>
            </w:pPr>
            <w:r w:rsidRPr="00FA22F8">
              <w:rPr>
                <w:szCs w:val="22"/>
              </w:rPr>
              <w:t>Inquiry Request</w:t>
            </w:r>
          </w:p>
        </w:tc>
      </w:tr>
      <w:tr w:rsidR="008A401D" w:rsidRPr="00906E8B" w14:paraId="001BD837" w14:textId="77777777" w:rsidTr="004016B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F04967"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3CA1E7" w14:textId="363F4D82" w:rsidR="008A401D" w:rsidRPr="00FA22F8" w:rsidRDefault="008A401D" w:rsidP="00D05187">
            <w:pPr>
              <w:pStyle w:val="Tablecontent"/>
              <w:rPr>
                <w:szCs w:val="22"/>
              </w:rPr>
            </w:pPr>
            <w:proofErr w:type="spellStart"/>
            <w:r w:rsidRPr="00FA22F8">
              <w:rPr>
                <w:szCs w:val="22"/>
              </w:rPr>
              <w:t>Emtas</w:t>
            </w:r>
            <w:r w:rsidR="00DE0741" w:rsidRPr="00FA22F8">
              <w:rPr>
                <w:szCs w:val="22"/>
              </w:rPr>
              <w:t>G</w:t>
            </w:r>
            <w:r w:rsidRPr="00FA22F8">
              <w:rPr>
                <w:szCs w:val="22"/>
              </w:rPr>
              <w:t>ImTsAcc</w:t>
            </w:r>
            <w:proofErr w:type="spellEnd"/>
          </w:p>
        </w:tc>
      </w:tr>
      <w:tr w:rsidR="008A401D" w:rsidRPr="00906E8B" w14:paraId="19434486"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42596C"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76D5ADA"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718FBB45"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A88EAA"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75DC43" w14:textId="77777777" w:rsidR="008A401D" w:rsidRPr="00FA22F8" w:rsidRDefault="008A401D" w:rsidP="00D05187">
            <w:pPr>
              <w:pStyle w:val="Tablecontent"/>
              <w:rPr>
                <w:rFonts w:ascii="Courier New" w:hAnsi="Courier New" w:cs="Courier New"/>
              </w:rPr>
            </w:pPr>
            <w:r w:rsidRPr="00FA22F8">
              <w:rPr>
                <w:szCs w:val="22"/>
              </w:rPr>
              <w:t>7/35</w:t>
            </w:r>
          </w:p>
        </w:tc>
      </w:tr>
    </w:tbl>
    <w:p w14:paraId="32104A77" w14:textId="77777777" w:rsidR="008A401D" w:rsidRPr="00FA22F8" w:rsidRDefault="008A401D" w:rsidP="004016B8">
      <w:pPr>
        <w:spacing w:after="0"/>
        <w:rPr>
          <w:lang w:val="en-US"/>
        </w:rPr>
      </w:pPr>
    </w:p>
    <w:p w14:paraId="148CB772" w14:textId="381044E1" w:rsidR="00CE376F" w:rsidRPr="00782DE7" w:rsidRDefault="00CE376F" w:rsidP="00CE376F">
      <w:pPr>
        <w:keepNext/>
      </w:pPr>
      <w:r>
        <w:t xml:space="preserve">A </w:t>
      </w:r>
      <w:proofErr w:type="spellStart"/>
      <w:r>
        <w:t>request</w:t>
      </w:r>
      <w:proofErr w:type="spellEnd"/>
      <w:r>
        <w:t xml:space="preserve"> </w:t>
      </w:r>
      <w:proofErr w:type="spellStart"/>
      <w:r>
        <w:t>for</w:t>
      </w:r>
      <w:proofErr w:type="spellEnd"/>
      <w:r>
        <w:t xml:space="preserve"> public </w:t>
      </w:r>
      <w:proofErr w:type="spellStart"/>
      <w:r>
        <w:t>information</w:t>
      </w:r>
      <w:proofErr w:type="spellEnd"/>
      <w:r>
        <w:t xml:space="preserve"> </w:t>
      </w:r>
      <w:proofErr w:type="spellStart"/>
      <w:r>
        <w:t>about</w:t>
      </w:r>
      <w:proofErr w:type="spellEnd"/>
      <w:r>
        <w:t xml:space="preserve"> </w:t>
      </w:r>
      <w:proofErr w:type="spellStart"/>
      <w:r>
        <w:t>established</w:t>
      </w:r>
      <w:proofErr w:type="spellEnd"/>
      <w:r>
        <w:t xml:space="preserve"> </w:t>
      </w:r>
      <w:proofErr w:type="spellStart"/>
      <w:r>
        <w:t>trades</w:t>
      </w:r>
      <w:proofErr w:type="spellEnd"/>
      <w:r>
        <w:t xml:space="preserve">. It </w:t>
      </w:r>
      <w:proofErr w:type="spellStart"/>
      <w:r>
        <w:t>is</w:t>
      </w:r>
      <w:proofErr w:type="spellEnd"/>
      <w:r>
        <w:t xml:space="preserve"> </w:t>
      </w:r>
      <w:proofErr w:type="spellStart"/>
      <w:r>
        <w:t>possible</w:t>
      </w:r>
      <w:proofErr w:type="spellEnd"/>
      <w:r>
        <w:t xml:space="preserve"> to </w:t>
      </w:r>
      <w:proofErr w:type="spellStart"/>
      <w:r>
        <w:t>request</w:t>
      </w:r>
      <w:proofErr w:type="spellEnd"/>
      <w:r>
        <w:t xml:space="preserve"> data up to 7 </w:t>
      </w:r>
      <w:proofErr w:type="spellStart"/>
      <w:r>
        <w:t>days</w:t>
      </w:r>
      <w:proofErr w:type="spellEnd"/>
      <w:r>
        <w:t xml:space="preserve"> prior </w:t>
      </w:r>
      <w:proofErr w:type="spellStart"/>
      <w:r>
        <w:t>with</w:t>
      </w:r>
      <w:proofErr w:type="spellEnd"/>
      <w:r>
        <w:t xml:space="preserve"> a maximum </w:t>
      </w:r>
      <w:proofErr w:type="spellStart"/>
      <w:r>
        <w:t>date</w:t>
      </w:r>
      <w:proofErr w:type="spellEnd"/>
      <w:r>
        <w:t xml:space="preserve"> </w:t>
      </w:r>
      <w:proofErr w:type="spellStart"/>
      <w:r>
        <w:t>range</w:t>
      </w:r>
      <w:proofErr w:type="spellEnd"/>
      <w:r>
        <w:t xml:space="preserve"> </w:t>
      </w:r>
      <w:proofErr w:type="spellStart"/>
      <w:r>
        <w:t>of</w:t>
      </w:r>
      <w:proofErr w:type="spellEnd"/>
      <w:r>
        <w:t xml:space="preserve"> 48 </w:t>
      </w:r>
      <w:proofErr w:type="spellStart"/>
      <w:r>
        <w:t>hours</w:t>
      </w:r>
      <w:proofErr w:type="spellEnd"/>
      <w:r>
        <w:t xml:space="preserve">. </w:t>
      </w:r>
      <w:proofErr w:type="spellStart"/>
      <w:r>
        <w:t>If</w:t>
      </w:r>
      <w:proofErr w:type="spellEnd"/>
      <w:r>
        <w:t xml:space="preserve"> </w:t>
      </w:r>
      <w:proofErr w:type="spellStart"/>
      <w:r>
        <w:t>the</w:t>
      </w:r>
      <w:proofErr w:type="spellEnd"/>
      <w:r>
        <w:t xml:space="preserve"> input </w:t>
      </w:r>
      <w:proofErr w:type="spellStart"/>
      <w:r>
        <w:t>parameters</w:t>
      </w:r>
      <w:proofErr w:type="spellEnd"/>
      <w:r>
        <w:t xml:space="preserve"> are invalid, </w:t>
      </w:r>
      <w:proofErr w:type="spellStart"/>
      <w:r>
        <w:t>the</w:t>
      </w:r>
      <w:proofErr w:type="spellEnd"/>
      <w:r>
        <w:t xml:space="preserve"> </w:t>
      </w:r>
      <w:proofErr w:type="spellStart"/>
      <w:r>
        <w:rPr>
          <w:i/>
          <w:iCs/>
        </w:rPr>
        <w:t>ErrResp</w:t>
      </w:r>
      <w:proofErr w:type="spellEnd"/>
      <w:r>
        <w:t xml:space="preserve"> </w:t>
      </w:r>
      <w:proofErr w:type="spellStart"/>
      <w:r>
        <w:t>is</w:t>
      </w:r>
      <w:proofErr w:type="spellEnd"/>
      <w:r>
        <w:t xml:space="preserve"> </w:t>
      </w:r>
      <w:proofErr w:type="spellStart"/>
      <w:r>
        <w:t>returned</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4016B8" w:rsidRPr="00906E8B" w14:paraId="3B80E9EF" w14:textId="77777777" w:rsidTr="004016B8">
        <w:trPr>
          <w:trHeight w:val="287"/>
          <w:tblHeader/>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436821D" w14:textId="77777777" w:rsidR="004016B8" w:rsidRPr="00FA22F8" w:rsidRDefault="004016B8" w:rsidP="003C459A">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A2A5D2B" w14:textId="77777777" w:rsidR="004016B8" w:rsidRPr="00FA22F8" w:rsidRDefault="004016B8"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644EACE" w14:textId="77777777" w:rsidR="004016B8" w:rsidRPr="00FA22F8" w:rsidRDefault="004016B8"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CF08C71" w14:textId="77777777" w:rsidR="004016B8" w:rsidRPr="00FA22F8" w:rsidRDefault="004016B8"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348C050" w14:textId="77777777" w:rsidR="004016B8" w:rsidRPr="00FA22F8" w:rsidRDefault="004016B8"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906A13D" w14:textId="77777777" w:rsidR="004016B8" w:rsidRPr="00FA22F8" w:rsidRDefault="004016B8" w:rsidP="003C459A">
            <w:pPr>
              <w:pStyle w:val="Table-Header"/>
            </w:pPr>
            <w:r w:rsidRPr="00FA22F8">
              <w:t>Short description</w:t>
            </w:r>
          </w:p>
        </w:tc>
      </w:tr>
      <w:tr w:rsidR="004016B8" w:rsidRPr="00906E8B" w14:paraId="1B812614"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4B7A828" w14:textId="77777777" w:rsidR="004016B8" w:rsidRPr="00FA22F8" w:rsidRDefault="004016B8" w:rsidP="003C459A">
            <w:pPr>
              <w:pStyle w:val="Tablecontent"/>
              <w:rPr>
                <w:b/>
                <w:szCs w:val="22"/>
              </w:rPr>
            </w:pPr>
            <w:proofErr w:type="spellStart"/>
            <w:r w:rsidRPr="00FA22F8">
              <w:rPr>
                <w:b/>
                <w:szCs w:val="22"/>
              </w:rPr>
              <w:t>PublicTradeConfirmationReq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4BAE218" w14:textId="77777777" w:rsidR="004016B8" w:rsidRPr="00FA22F8" w:rsidRDefault="004016B8"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0808B36" w14:textId="77777777" w:rsidR="004016B8" w:rsidRPr="00FA22F8" w:rsidRDefault="004016B8"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E695DF2" w14:textId="77777777" w:rsidR="004016B8" w:rsidRPr="00FA22F8" w:rsidRDefault="004016B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B460A1F" w14:textId="77777777" w:rsidR="004016B8" w:rsidRPr="00FA22F8" w:rsidRDefault="004016B8"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8FF0ED2" w14:textId="77777777" w:rsidR="004016B8" w:rsidRPr="00FA22F8" w:rsidRDefault="004016B8" w:rsidP="003C459A">
            <w:pPr>
              <w:pStyle w:val="Tablecontent"/>
              <w:rPr>
                <w:szCs w:val="22"/>
              </w:rPr>
            </w:pPr>
          </w:p>
        </w:tc>
      </w:tr>
      <w:tr w:rsidR="004016B8" w:rsidRPr="00906E8B" w14:paraId="32C740D3"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ADECEF8" w14:textId="77777777" w:rsidR="004016B8" w:rsidRPr="00FA22F8" w:rsidRDefault="004016B8" w:rsidP="003C459A">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0B6BFA3" w14:textId="77777777" w:rsidR="004016B8" w:rsidRPr="00FA22F8" w:rsidRDefault="004016B8"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DE284E4" w14:textId="77777777" w:rsidR="004016B8" w:rsidRPr="00FA22F8" w:rsidRDefault="004016B8" w:rsidP="003C459A">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10ECE8" w14:textId="77777777" w:rsidR="004016B8" w:rsidRPr="00FA22F8" w:rsidRDefault="004016B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25D3E19" w14:textId="77777777" w:rsidR="004016B8" w:rsidRPr="00FA22F8" w:rsidRDefault="004016B8" w:rsidP="003C459A">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E24194D" w14:textId="5C7C5CAB" w:rsidR="004016B8" w:rsidRPr="00FA22F8" w:rsidRDefault="004016B8"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4016B8" w:rsidRPr="00906E8B" w14:paraId="2ADAAF49"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780A72" w14:textId="77777777" w:rsidR="004016B8" w:rsidRPr="00FA22F8" w:rsidRDefault="004016B8" w:rsidP="003C459A">
            <w:pPr>
              <w:pStyle w:val="Tablecontent"/>
              <w:rPr>
                <w:szCs w:val="22"/>
              </w:rPr>
            </w:pPr>
            <w:proofErr w:type="spellStart"/>
            <w:r w:rsidRPr="00FA22F8">
              <w:rPr>
                <w:szCs w:val="22"/>
              </w:rPr>
              <w:t>start_date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3596F3" w14:textId="77777777" w:rsidR="004016B8" w:rsidRPr="00FA22F8" w:rsidRDefault="004016B8"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4ECB276" w14:textId="5AEF71AC" w:rsidR="004016B8" w:rsidRPr="00FA22F8" w:rsidRDefault="00771E6D" w:rsidP="003C459A">
            <w:pPr>
              <w:pStyle w:val="Tablecontent"/>
              <w:jc w:val="center"/>
            </w:pPr>
            <w: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787059A" w14:textId="77777777" w:rsidR="004016B8" w:rsidRPr="00FA22F8" w:rsidRDefault="004016B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EEA947" w14:textId="77777777" w:rsidR="004016B8" w:rsidRPr="00FA22F8" w:rsidRDefault="004016B8" w:rsidP="003C459A">
            <w:pPr>
              <w:pStyle w:val="Tablecontent"/>
            </w:pPr>
            <w:r w:rsidRPr="00FA22F8">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E0FBCF" w14:textId="77777777" w:rsidR="004016B8" w:rsidRPr="00FA22F8" w:rsidRDefault="004016B8" w:rsidP="00564B0F">
            <w:pPr>
              <w:pStyle w:val="Tablecontent"/>
              <w:spacing w:after="60"/>
            </w:pPr>
            <w:r w:rsidRPr="00FA22F8">
              <w:t xml:space="preserve">Start of the period for which the trades are retrieved. This value must fulfil the following conditions: </w:t>
            </w:r>
          </w:p>
          <w:p w14:paraId="21290712" w14:textId="390257A6" w:rsidR="004016B8" w:rsidRPr="00FA22F8" w:rsidRDefault="004016B8" w:rsidP="00A83AA1">
            <w:pPr>
              <w:pStyle w:val="Tablecontent"/>
              <w:numPr>
                <w:ilvl w:val="0"/>
                <w:numId w:val="38"/>
              </w:numPr>
              <w:spacing w:after="60"/>
            </w:pPr>
            <w:proofErr w:type="spellStart"/>
            <w:r w:rsidRPr="00FA22F8">
              <w:t>end_date</w:t>
            </w:r>
            <w:proofErr w:type="spellEnd"/>
            <w:r w:rsidRPr="00FA22F8">
              <w:t xml:space="preserve"> – </w:t>
            </w:r>
            <w:proofErr w:type="spellStart"/>
            <w:r w:rsidRPr="00FA22F8">
              <w:t>start_date</w:t>
            </w:r>
            <w:proofErr w:type="spellEnd"/>
            <w:r w:rsidRPr="00FA22F8">
              <w:t xml:space="preserve"> &lt;= 4</w:t>
            </w:r>
            <w:r w:rsidR="00DE0741" w:rsidRPr="00FA22F8">
              <w:t>8</w:t>
            </w:r>
            <w:r w:rsidRPr="00FA22F8">
              <w:t xml:space="preserve"> hours</w:t>
            </w:r>
          </w:p>
        </w:tc>
      </w:tr>
      <w:tr w:rsidR="004016B8" w:rsidRPr="00906E8B" w14:paraId="31BFD202" w14:textId="77777777" w:rsidTr="004016B8">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4F7CE5" w14:textId="77777777" w:rsidR="004016B8" w:rsidRPr="00FA22F8" w:rsidRDefault="004016B8" w:rsidP="003C459A">
            <w:pPr>
              <w:pStyle w:val="Tablecontent"/>
              <w:rPr>
                <w:szCs w:val="22"/>
              </w:rPr>
            </w:pPr>
            <w:proofErr w:type="spellStart"/>
            <w:r w:rsidRPr="00FA22F8">
              <w:rPr>
                <w:szCs w:val="22"/>
              </w:rPr>
              <w:t>end_date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772EF0" w14:textId="77777777" w:rsidR="004016B8" w:rsidRPr="00FA22F8" w:rsidRDefault="004016B8"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508D8D" w14:textId="77777777" w:rsidR="004016B8" w:rsidRPr="00FA22F8" w:rsidRDefault="004016B8"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E52FDF6" w14:textId="77777777" w:rsidR="004016B8" w:rsidRPr="00FA22F8" w:rsidRDefault="004016B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E5B8DB" w14:textId="77777777" w:rsidR="004016B8" w:rsidRPr="00FA22F8" w:rsidRDefault="004016B8" w:rsidP="003C459A">
            <w:pPr>
              <w:pStyle w:val="Tablecontent"/>
            </w:pPr>
            <w:r w:rsidRPr="00FA22F8">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7F19861" w14:textId="77777777" w:rsidR="004016B8" w:rsidRPr="00FA22F8" w:rsidRDefault="004016B8" w:rsidP="00564B0F">
            <w:pPr>
              <w:pStyle w:val="Tablecontent"/>
              <w:spacing w:after="60"/>
            </w:pPr>
            <w:r w:rsidRPr="00FA22F8">
              <w:t xml:space="preserve">End of the period for which the trades are retrieved. The following </w:t>
            </w:r>
            <w:proofErr w:type="gramStart"/>
            <w:r w:rsidRPr="00FA22F8">
              <w:t>condition</w:t>
            </w:r>
            <w:proofErr w:type="gramEnd"/>
            <w:r w:rsidRPr="00FA22F8">
              <w:t xml:space="preserve"> must be fulfilled:</w:t>
            </w:r>
          </w:p>
          <w:p w14:paraId="2A6F8D84" w14:textId="73FEE5F1" w:rsidR="004016B8" w:rsidRPr="00FA22F8" w:rsidRDefault="004016B8" w:rsidP="00A83AA1">
            <w:pPr>
              <w:pStyle w:val="Tablecontent"/>
              <w:numPr>
                <w:ilvl w:val="0"/>
                <w:numId w:val="37"/>
              </w:numPr>
              <w:spacing w:after="60"/>
            </w:pPr>
            <w:proofErr w:type="spellStart"/>
            <w:r w:rsidRPr="00FA22F8">
              <w:t>end_date</w:t>
            </w:r>
            <w:proofErr w:type="spellEnd"/>
            <w:r w:rsidRPr="00FA22F8">
              <w:t xml:space="preserve"> – </w:t>
            </w:r>
            <w:proofErr w:type="spellStart"/>
            <w:r w:rsidRPr="00FA22F8">
              <w:t>start_date</w:t>
            </w:r>
            <w:proofErr w:type="spellEnd"/>
            <w:r w:rsidRPr="00FA22F8">
              <w:t xml:space="preserve"> &lt;= 4</w:t>
            </w:r>
            <w:r w:rsidR="00DE0741" w:rsidRPr="00FA22F8">
              <w:t>8</w:t>
            </w:r>
            <w:r w:rsidRPr="00FA22F8">
              <w:t xml:space="preserve"> hours</w:t>
            </w:r>
          </w:p>
          <w:p w14:paraId="1494D759" w14:textId="77777777" w:rsidR="004016B8" w:rsidRPr="00FA22F8" w:rsidRDefault="004016B8" w:rsidP="00564B0F">
            <w:pPr>
              <w:pStyle w:val="Tablecontent"/>
              <w:spacing w:after="60"/>
            </w:pPr>
            <w:r w:rsidRPr="00FA22F8">
              <w:t xml:space="preserve">If no </w:t>
            </w:r>
            <w:proofErr w:type="spellStart"/>
            <w:r w:rsidRPr="00FA22F8">
              <w:t>end_date</w:t>
            </w:r>
            <w:proofErr w:type="spellEnd"/>
            <w:r w:rsidRPr="00FA22F8">
              <w:t xml:space="preserve"> is given, the system will return all trades until midnight of the </w:t>
            </w:r>
            <w:proofErr w:type="spellStart"/>
            <w:r w:rsidRPr="00FA22F8">
              <w:t>start_date</w:t>
            </w:r>
            <w:proofErr w:type="spellEnd"/>
            <w:r w:rsidRPr="00FA22F8">
              <w:t>. In case of invalid value Error Message is returned stating that difference is bigger than max value.</w:t>
            </w:r>
          </w:p>
        </w:tc>
      </w:tr>
      <w:tr w:rsidR="00771E6D" w:rsidRPr="00906E8B" w14:paraId="73117300" w14:textId="77777777" w:rsidTr="00235F59">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80F736" w14:textId="670370DE" w:rsidR="00771E6D" w:rsidRPr="00FA22F8" w:rsidRDefault="00771E6D" w:rsidP="00771E6D">
            <w:pPr>
              <w:pStyle w:val="Tablecontent"/>
              <w:rPr>
                <w:szCs w:val="22"/>
              </w:rPr>
            </w:pPr>
            <w:r>
              <w:rPr>
                <w:szCs w:val="22"/>
              </w:rPr>
              <w:t>contracts</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98917B" w14:textId="70739B88" w:rsidR="00771E6D" w:rsidRPr="00FA22F8" w:rsidRDefault="00771E6D" w:rsidP="00771E6D">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1204BC" w14:textId="1E229C9B" w:rsidR="00771E6D" w:rsidRPr="00FA22F8" w:rsidRDefault="00771E6D" w:rsidP="00771E6D">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4C6D1A" w14:textId="30DEA4E0" w:rsidR="00771E6D" w:rsidRPr="00FA22F8" w:rsidRDefault="00771E6D" w:rsidP="00771E6D">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0238E5" w14:textId="6867F28D" w:rsidR="00771E6D" w:rsidRPr="00FA22F8" w:rsidRDefault="00771E6D" w:rsidP="00771E6D">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2A4D5061" w14:textId="5FE1D3AC" w:rsidR="00771E6D" w:rsidRPr="00FA22F8" w:rsidRDefault="00771E6D" w:rsidP="00771E6D">
            <w:pPr>
              <w:pStyle w:val="Tablecontent"/>
              <w:spacing w:after="60"/>
            </w:pPr>
            <w:r w:rsidRPr="00FA22F8">
              <w:rPr>
                <w:szCs w:val="22"/>
              </w:rPr>
              <w:t xml:space="preserve">List of </w:t>
            </w:r>
            <w:r>
              <w:rPr>
                <w:szCs w:val="22"/>
              </w:rPr>
              <w:t>contract</w:t>
            </w:r>
            <w:r w:rsidRPr="00FA22F8">
              <w:rPr>
                <w:szCs w:val="22"/>
              </w:rPr>
              <w:t xml:space="preserve"> names for which the public trade confirmations are requested. If not supplied all </w:t>
            </w:r>
            <w:r>
              <w:rPr>
                <w:szCs w:val="22"/>
              </w:rPr>
              <w:t>contracts</w:t>
            </w:r>
            <w:r w:rsidRPr="00FA22F8">
              <w:rPr>
                <w:szCs w:val="22"/>
              </w:rPr>
              <w:t xml:space="preserve"> for which the user has access rights are returned</w:t>
            </w:r>
          </w:p>
        </w:tc>
      </w:tr>
      <w:tr w:rsidR="00771E6D" w:rsidRPr="00906E8B" w14:paraId="19A6583D" w14:textId="77777777" w:rsidTr="004016B8">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80A2E4A" w14:textId="77777777" w:rsidR="00771E6D" w:rsidRPr="00FA22F8" w:rsidRDefault="00771E6D" w:rsidP="00771E6D">
            <w:pPr>
              <w:pStyle w:val="Tablecontent"/>
              <w:rPr>
                <w:szCs w:val="22"/>
              </w:rPr>
            </w:pPr>
            <w:proofErr w:type="spellStart"/>
            <w:r w:rsidRPr="00FA22F8">
              <w:rPr>
                <w:szCs w:val="22"/>
              </w:rPr>
              <w:t>product_names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9EB03D" w14:textId="77777777" w:rsidR="00771E6D" w:rsidRPr="00FA22F8" w:rsidRDefault="00771E6D" w:rsidP="00771E6D">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7DBE874" w14:textId="77777777" w:rsidR="00771E6D" w:rsidRPr="00FA22F8" w:rsidRDefault="00771E6D" w:rsidP="00771E6D">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71913D" w14:textId="77777777" w:rsidR="00771E6D" w:rsidRPr="00FA22F8" w:rsidRDefault="00771E6D" w:rsidP="00771E6D">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DDCEF6" w14:textId="77777777" w:rsidR="00771E6D" w:rsidRPr="00FA22F8" w:rsidRDefault="00771E6D" w:rsidP="00771E6D">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559B2AB" w14:textId="77777777" w:rsidR="00771E6D" w:rsidRPr="00FA22F8" w:rsidRDefault="00771E6D" w:rsidP="00771E6D">
            <w:pPr>
              <w:pStyle w:val="Tablecontent"/>
              <w:keepNext/>
              <w:spacing w:after="60"/>
              <w:rPr>
                <w:szCs w:val="22"/>
              </w:rPr>
            </w:pPr>
            <w:r w:rsidRPr="00FA22F8">
              <w:rPr>
                <w:szCs w:val="22"/>
              </w:rPr>
              <w:t>List of product names for which the public trade confirmations are requested. If not supplied all products for which the user has access rights are returned</w:t>
            </w:r>
          </w:p>
        </w:tc>
      </w:tr>
    </w:tbl>
    <w:p w14:paraId="74962965" w14:textId="49FA0D17" w:rsidR="000962D8" w:rsidRPr="00FA22F8" w:rsidRDefault="000962D8" w:rsidP="00FA22F8">
      <w:pPr>
        <w:pStyle w:val="Caption1"/>
        <w:rPr>
          <w:lang w:val="en-US"/>
        </w:rPr>
      </w:pPr>
      <w:bookmarkStart w:id="473" w:name="_Toc228801770"/>
      <w:bookmarkStart w:id="474" w:name="_Toc188429279"/>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22</w:t>
      </w:r>
      <w:r w:rsidRPr="00FA22F8">
        <w:rPr>
          <w:lang w:val="en-US"/>
        </w:rPr>
        <w:fldChar w:fldCharType="end"/>
      </w:r>
      <w:r w:rsidRPr="00FA22F8">
        <w:rPr>
          <w:lang w:val="en-US"/>
        </w:rPr>
        <w:t xml:space="preserve"> - Public trade confirmation request message structure</w:t>
      </w:r>
      <w:bookmarkEnd w:id="473"/>
    </w:p>
    <w:p w14:paraId="1293314C" w14:textId="77777777" w:rsidR="004016B8" w:rsidRPr="00FA22F8" w:rsidRDefault="004016B8" w:rsidP="004016B8">
      <w:pPr>
        <w:spacing w:after="0"/>
        <w:rPr>
          <w:lang w:val="en-US"/>
        </w:rPr>
      </w:pPr>
    </w:p>
    <w:p w14:paraId="5CE93195" w14:textId="16BDA588" w:rsidR="008A401D" w:rsidRPr="00784E60" w:rsidRDefault="008A401D" w:rsidP="00071F51">
      <w:pPr>
        <w:pStyle w:val="Nadpis4"/>
        <w:numPr>
          <w:ilvl w:val="3"/>
          <w:numId w:val="47"/>
        </w:numPr>
      </w:pPr>
      <w:bookmarkStart w:id="475" w:name="_Toc412542539"/>
      <w:bookmarkStart w:id="476" w:name="_Toc203997568"/>
      <w:bookmarkEnd w:id="474"/>
      <w:r w:rsidRPr="00784E60">
        <w:t>Public Trade Confirmation Report (</w:t>
      </w:r>
      <w:proofErr w:type="spellStart"/>
      <w:r w:rsidR="004016B8" w:rsidRPr="00491D65">
        <w:t>PublicTradeConfirmationRprt</w:t>
      </w:r>
      <w:proofErr w:type="spellEnd"/>
      <w:r w:rsidRPr="00784E60">
        <w:t>)</w:t>
      </w:r>
      <w:bookmarkEnd w:id="475"/>
      <w:bookmarkEnd w:id="476"/>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5D7B3047"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9200C0C" w14:textId="17A2328B" w:rsidR="008A401D" w:rsidRPr="00FA22F8" w:rsidRDefault="004016B8" w:rsidP="00D05187">
            <w:pPr>
              <w:pStyle w:val="Table-Header"/>
              <w:spacing w:before="0" w:after="0"/>
              <w:jc w:val="left"/>
            </w:pPr>
            <w:proofErr w:type="spellStart"/>
            <w:r w:rsidRPr="00FA22F8">
              <w:rPr>
                <w:szCs w:val="22"/>
              </w:rPr>
              <w:t>PublicTradeConfirmationRprt</w:t>
            </w:r>
            <w:proofErr w:type="spellEnd"/>
          </w:p>
        </w:tc>
      </w:tr>
      <w:tr w:rsidR="008A401D" w:rsidRPr="00906E8B" w14:paraId="40369F14"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F800D0"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A44106B" w14:textId="77777777" w:rsidR="008A401D" w:rsidRPr="00FA22F8" w:rsidRDefault="008A401D" w:rsidP="00D05187">
            <w:pPr>
              <w:pStyle w:val="Tablecontent"/>
            </w:pPr>
            <w:r w:rsidRPr="00FA22F8">
              <w:rPr>
                <w:szCs w:val="22"/>
              </w:rPr>
              <w:t>Inquiry Response, Broadcast</w:t>
            </w:r>
          </w:p>
        </w:tc>
      </w:tr>
      <w:tr w:rsidR="008A401D" w:rsidRPr="00906E8B" w14:paraId="46C4D408"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A81A3AD" w14:textId="77777777" w:rsidR="008A401D" w:rsidRPr="00FA22F8" w:rsidRDefault="008A401D" w:rsidP="00D05187">
            <w:pPr>
              <w:pStyle w:val="Tableconten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70DC6C" w14:textId="73F9A6DD" w:rsidR="008A401D" w:rsidRPr="00FA22F8" w:rsidRDefault="008A401D" w:rsidP="00D05187">
            <w:pPr>
              <w:pStyle w:val="Tablecontent"/>
              <w:rPr>
                <w:szCs w:val="22"/>
              </w:rPr>
            </w:pPr>
            <w:proofErr w:type="spellStart"/>
            <w:r w:rsidRPr="00FA22F8">
              <w:rPr>
                <w:szCs w:val="22"/>
              </w:rPr>
              <w:t>P</w:t>
            </w:r>
            <w:r w:rsidR="00153955" w:rsidRPr="00FA22F8">
              <w:rPr>
                <w:szCs w:val="22"/>
              </w:rPr>
              <w:t>u</w:t>
            </w:r>
            <w:r w:rsidRPr="00FA22F8">
              <w:rPr>
                <w:szCs w:val="22"/>
              </w:rPr>
              <w:t>bl</w:t>
            </w:r>
            <w:r w:rsidR="00153955" w:rsidRPr="00FA22F8">
              <w:rPr>
                <w:szCs w:val="22"/>
              </w:rPr>
              <w:t>i</w:t>
            </w:r>
            <w:r w:rsidRPr="00FA22F8">
              <w:rPr>
                <w:szCs w:val="22"/>
              </w:rPr>
              <w:t>cTradeConf</w:t>
            </w:r>
            <w:r w:rsidR="00153955" w:rsidRPr="00FA22F8">
              <w:rPr>
                <w:szCs w:val="22"/>
              </w:rPr>
              <w:t>irmation</w:t>
            </w:r>
            <w:r w:rsidRPr="00FA22F8">
              <w:rPr>
                <w:szCs w:val="22"/>
              </w:rPr>
              <w:t>Req</w:t>
            </w:r>
            <w:proofErr w:type="spellEnd"/>
            <w:r w:rsidRPr="00FA22F8">
              <w:rPr>
                <w:szCs w:val="22"/>
              </w:rPr>
              <w:t xml:space="preserve"> (sent to the user-generated private response queue or a broadcast to </w:t>
            </w:r>
            <w:r w:rsidRPr="00906E8B">
              <w:rPr>
                <w:rFonts w:ascii="Courier New" w:hAnsi="Courier New" w:cs="Courier New"/>
              </w:rPr>
              <w:t xml:space="preserve">market. </w:t>
            </w:r>
            <w:proofErr w:type="spellStart"/>
            <w:proofErr w:type="gramStart"/>
            <w:r w:rsidRPr="00906E8B">
              <w:rPr>
                <w:rFonts w:ascii="Courier New" w:hAnsi="Courier New" w:cs="Courier New"/>
              </w:rPr>
              <w:t>broadcastQueue</w:t>
            </w:r>
            <w:proofErr w:type="spellEnd"/>
            <w:r w:rsidRPr="00906E8B">
              <w:rPr>
                <w:rFonts w:ascii="Courier New" w:hAnsi="Courier New" w:cs="Courier New"/>
              </w:rPr>
              <w:t>.&lt;</w:t>
            </w:r>
            <w:proofErr w:type="gramEnd"/>
            <w:r w:rsidRPr="00906E8B">
              <w:rPr>
                <w:rFonts w:ascii="Courier New" w:hAnsi="Courier New" w:cs="Courier New"/>
              </w:rPr>
              <w:t>login-id&gt;)</w:t>
            </w:r>
          </w:p>
        </w:tc>
      </w:tr>
      <w:tr w:rsidR="008A401D" w:rsidRPr="00906E8B" w14:paraId="4BAFB38D"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07049C" w14:textId="77777777" w:rsidR="008A401D" w:rsidRPr="00FA22F8" w:rsidRDefault="008A401D" w:rsidP="00D05187">
            <w:pPr>
              <w:pStyle w:val="Tableconten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489603" w14:textId="77777777" w:rsidR="008A401D" w:rsidRPr="00FA22F8" w:rsidRDefault="008A401D" w:rsidP="00D05187">
            <w:pPr>
              <w:pStyle w:val="Tablecontent"/>
              <w:rPr>
                <w:szCs w:val="22"/>
              </w:rPr>
            </w:pPr>
            <w:r w:rsidRPr="00FA22F8">
              <w:rPr>
                <w:szCs w:val="22"/>
              </w:rPr>
              <w:t>Yes</w:t>
            </w:r>
          </w:p>
        </w:tc>
      </w:tr>
      <w:tr w:rsidR="001F4E12" w:rsidRPr="00906E8B" w14:paraId="0C4E62FD" w14:textId="77777777" w:rsidTr="001F4E12">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88067C" w14:textId="77777777" w:rsidR="001F4E12" w:rsidRPr="00FA22F8" w:rsidRDefault="001F4E12" w:rsidP="001F4E12">
            <w:pPr>
              <w:pStyle w:val="Tableconten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6D89DB" w14:textId="2A70EDEA" w:rsidR="001F4E12" w:rsidRPr="00FA22F8" w:rsidRDefault="001F4E12" w:rsidP="001F4E12">
            <w:pPr>
              <w:pStyle w:val="Tablecontent"/>
              <w:rPr>
                <w:rFonts w:ascii="Courier New" w:hAnsi="Courier New" w:cs="Courier New"/>
              </w:rPr>
            </w:pPr>
            <w:proofErr w:type="spellStart"/>
            <w:proofErr w:type="gramStart"/>
            <w:r w:rsidRPr="00FA22F8">
              <w:rPr>
                <w:rFonts w:ascii="Courier New" w:hAnsi="Courier New" w:cs="Courier New"/>
              </w:rPr>
              <w:t>public.trade</w:t>
            </w:r>
            <w:proofErr w:type="spellEnd"/>
            <w:proofErr w:type="gramEnd"/>
            <w:r w:rsidRPr="00FA22F8">
              <w:rPr>
                <w:rFonts w:ascii="Courier New" w:hAnsi="Courier New" w:cs="Courier New"/>
              </w:rPr>
              <w:t>.&lt;</w:t>
            </w:r>
            <w:proofErr w:type="spellStart"/>
            <w:r w:rsidRPr="00FA22F8">
              <w:rPr>
                <w:rFonts w:ascii="Courier New" w:hAnsi="Courier New" w:cs="Courier New"/>
              </w:rPr>
              <w:t>product_name</w:t>
            </w:r>
            <w:proofErr w:type="spellEnd"/>
            <w:r w:rsidRPr="00FA22F8">
              <w:rPr>
                <w:rFonts w:ascii="Courier New" w:hAnsi="Courier New" w:cs="Courier New"/>
              </w:rPr>
              <w:t>&gt;</w:t>
            </w:r>
          </w:p>
        </w:tc>
      </w:tr>
      <w:tr w:rsidR="008A401D" w:rsidRPr="00906E8B" w14:paraId="793B094B" w14:textId="77777777" w:rsidTr="001F4E12">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3841E0"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441088" w14:textId="50CFD509" w:rsidR="008A401D" w:rsidRPr="00FA22F8" w:rsidRDefault="008A401D" w:rsidP="00D05187">
            <w:pPr>
              <w:pStyle w:val="Tablecontent"/>
              <w:rPr>
                <w:rFonts w:ascii="Courier New" w:hAnsi="Courier New" w:cs="Courier New"/>
              </w:rPr>
            </w:pPr>
            <w:proofErr w:type="spellStart"/>
            <w:r w:rsidRPr="00FA22F8">
              <w:rPr>
                <w:szCs w:val="22"/>
              </w:rPr>
              <w:t>Emtas</w:t>
            </w:r>
            <w:r w:rsidR="00153955" w:rsidRPr="00FA22F8">
              <w:rPr>
                <w:szCs w:val="22"/>
              </w:rPr>
              <w:t>G</w:t>
            </w:r>
            <w:r w:rsidRPr="00FA22F8">
              <w:rPr>
                <w:szCs w:val="22"/>
              </w:rPr>
              <w:t>ImTsAcc</w:t>
            </w:r>
            <w:proofErr w:type="spellEnd"/>
          </w:p>
        </w:tc>
      </w:tr>
    </w:tbl>
    <w:p w14:paraId="01722D9F" w14:textId="77777777" w:rsidR="004016B8" w:rsidRPr="00FA22F8" w:rsidRDefault="004016B8" w:rsidP="001F4E12">
      <w:pPr>
        <w:spacing w:after="0"/>
        <w:rPr>
          <w:lang w:val="en-US"/>
        </w:rPr>
      </w:pPr>
    </w:p>
    <w:p w14:paraId="347A0231" w14:textId="77777777" w:rsidR="00DD4D65" w:rsidRPr="00782DE7" w:rsidRDefault="00DD4D65" w:rsidP="00DD4D65">
      <w:pPr>
        <w:keepNext/>
      </w:pPr>
      <w:r>
        <w:t xml:space="preserve">A </w:t>
      </w:r>
      <w:proofErr w:type="spellStart"/>
      <w:r>
        <w:t>message</w:t>
      </w:r>
      <w:proofErr w:type="spellEnd"/>
      <w:r>
        <w:t xml:space="preserve"> </w:t>
      </w:r>
      <w:proofErr w:type="spellStart"/>
      <w:r>
        <w:t>containing</w:t>
      </w:r>
      <w:proofErr w:type="spellEnd"/>
      <w:r>
        <w:t xml:space="preserve"> a </w:t>
      </w:r>
      <w:proofErr w:type="spellStart"/>
      <w:r>
        <w:t>trade</w:t>
      </w:r>
      <w:proofErr w:type="spellEnd"/>
      <w:r>
        <w:t xml:space="preserve"> establishment. </w:t>
      </w:r>
      <w:proofErr w:type="spellStart"/>
      <w:r>
        <w:t>This</w:t>
      </w:r>
      <w:proofErr w:type="spellEnd"/>
      <w:r>
        <w:t xml:space="preserve"> </w:t>
      </w:r>
      <w:proofErr w:type="spellStart"/>
      <w:r>
        <w:t>message</w:t>
      </w:r>
      <w:proofErr w:type="spellEnd"/>
      <w:r>
        <w:t xml:space="preserve"> </w:t>
      </w:r>
      <w:proofErr w:type="spellStart"/>
      <w:r>
        <w:t>is</w:t>
      </w:r>
      <w:proofErr w:type="spellEnd"/>
      <w:r>
        <w:t xml:space="preserve"> </w:t>
      </w:r>
      <w:proofErr w:type="spellStart"/>
      <w:r>
        <w:t>distributed</w:t>
      </w:r>
      <w:proofErr w:type="spellEnd"/>
      <w:r>
        <w:t xml:space="preserve"> to </w:t>
      </w:r>
      <w:proofErr w:type="spellStart"/>
      <w:r>
        <w:t>all</w:t>
      </w:r>
      <w:proofErr w:type="spellEnd"/>
      <w:r>
        <w:t xml:space="preserve"> </w:t>
      </w:r>
      <w:proofErr w:type="spellStart"/>
      <w:r>
        <w:t>users</w:t>
      </w:r>
      <w:proofErr w:type="spellEnd"/>
      <w:r>
        <w:t xml:space="preserve"> </w:t>
      </w:r>
      <w:proofErr w:type="spellStart"/>
      <w:r>
        <w:t>assigned</w:t>
      </w:r>
      <w:proofErr w:type="spellEnd"/>
      <w:r>
        <w:t xml:space="preserve"> to </w:t>
      </w:r>
      <w:proofErr w:type="spellStart"/>
      <w:r>
        <w:t>the</w:t>
      </w:r>
      <w:proofErr w:type="spellEnd"/>
      <w:r>
        <w:t xml:space="preserve"> </w:t>
      </w:r>
      <w:proofErr w:type="spellStart"/>
      <w:r>
        <w:t>contract</w:t>
      </w:r>
      <w:proofErr w:type="spellEnd"/>
      <w:r>
        <w:t xml:space="preserve"> </w:t>
      </w:r>
      <w:proofErr w:type="spellStart"/>
      <w:r>
        <w:t>relevant</w:t>
      </w:r>
      <w:proofErr w:type="spellEnd"/>
      <w:r>
        <w:t xml:space="preserve"> to </w:t>
      </w:r>
      <w:proofErr w:type="spellStart"/>
      <w:r>
        <w:t>the</w:t>
      </w:r>
      <w:proofErr w:type="spellEnd"/>
      <w:r>
        <w:t xml:space="preserve"> </w:t>
      </w:r>
      <w:proofErr w:type="spellStart"/>
      <w:r>
        <w:t>established</w:t>
      </w:r>
      <w:proofErr w:type="spellEnd"/>
      <w:r>
        <w:t xml:space="preserve"> </w:t>
      </w:r>
      <w:proofErr w:type="spellStart"/>
      <w:r>
        <w:t>trade</w:t>
      </w:r>
      <w:proofErr w:type="spellEnd"/>
      <w:r>
        <w:t xml:space="preserve">. It </w:t>
      </w:r>
      <w:proofErr w:type="spellStart"/>
      <w:r>
        <w:t>is</w:t>
      </w:r>
      <w:proofErr w:type="spellEnd"/>
      <w:r>
        <w:t xml:space="preserve"> </w:t>
      </w:r>
      <w:proofErr w:type="spellStart"/>
      <w:r>
        <w:t>also</w:t>
      </w:r>
      <w:proofErr w:type="spellEnd"/>
      <w:r>
        <w:t xml:space="preserve"> </w:t>
      </w:r>
      <w:proofErr w:type="spellStart"/>
      <w:r>
        <w:t>sent</w:t>
      </w:r>
      <w:proofErr w:type="spellEnd"/>
      <w:r>
        <w:t xml:space="preserve"> in response to </w:t>
      </w:r>
      <w:proofErr w:type="spellStart"/>
      <w:r>
        <w:rPr>
          <w:i/>
          <w:iCs/>
        </w:rPr>
        <w:t>PublicTradeConfirmationReq</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1559"/>
        <w:gridCol w:w="709"/>
        <w:gridCol w:w="425"/>
        <w:gridCol w:w="425"/>
        <w:gridCol w:w="851"/>
        <w:gridCol w:w="4852"/>
      </w:tblGrid>
      <w:tr w:rsidR="001F4E12" w:rsidRPr="00906E8B" w14:paraId="76C64B9E" w14:textId="77777777" w:rsidTr="001F4E12">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B4CE976" w14:textId="77777777" w:rsidR="001F4E12" w:rsidRPr="00FA22F8" w:rsidRDefault="001F4E12" w:rsidP="003C459A">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0A52996" w14:textId="77777777" w:rsidR="001F4E12" w:rsidRPr="00FA22F8" w:rsidRDefault="001F4E12"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B39318B" w14:textId="77777777" w:rsidR="001F4E12" w:rsidRPr="00FA22F8" w:rsidRDefault="001F4E12"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C2E50FF" w14:textId="77777777" w:rsidR="001F4E12" w:rsidRPr="00FA22F8" w:rsidRDefault="001F4E12"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7E64CFC" w14:textId="77777777" w:rsidR="001F4E12" w:rsidRPr="00FA22F8" w:rsidRDefault="001F4E12"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9242D3F" w14:textId="77777777" w:rsidR="001F4E12" w:rsidRPr="00FA22F8" w:rsidRDefault="001F4E12" w:rsidP="003C459A">
            <w:pPr>
              <w:pStyle w:val="Table-Header"/>
            </w:pPr>
            <w:r w:rsidRPr="00FA22F8">
              <w:t>Short description</w:t>
            </w:r>
          </w:p>
        </w:tc>
      </w:tr>
      <w:tr w:rsidR="001F4E12" w:rsidRPr="00906E8B" w14:paraId="7945F176" w14:textId="77777777" w:rsidTr="001F4E1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8F1B052" w14:textId="77777777" w:rsidR="001F4E12" w:rsidRPr="00FA22F8" w:rsidRDefault="001F4E12" w:rsidP="003C459A">
            <w:pPr>
              <w:pStyle w:val="Tablecontent"/>
              <w:rPr>
                <w:b/>
                <w:szCs w:val="22"/>
              </w:rPr>
            </w:pPr>
            <w:proofErr w:type="spellStart"/>
            <w:r w:rsidRPr="00FA22F8">
              <w:rPr>
                <w:b/>
                <w:szCs w:val="22"/>
              </w:rPr>
              <w:t>PublicTradeConfirmationRprt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05F1C2" w14:textId="77777777" w:rsidR="001F4E12" w:rsidRPr="00FA22F8" w:rsidRDefault="001F4E12"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E18939E" w14:textId="77777777" w:rsidR="001F4E12" w:rsidRPr="00FA22F8" w:rsidRDefault="001F4E1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FE3DCB4" w14:textId="77777777" w:rsidR="001F4E12" w:rsidRPr="00FA22F8" w:rsidRDefault="001F4E12" w:rsidP="003C459A">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396CA18" w14:textId="77777777" w:rsidR="001F4E12" w:rsidRPr="00FA22F8" w:rsidRDefault="001F4E12"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AD3D95B" w14:textId="77777777" w:rsidR="001F4E12" w:rsidRPr="00FA22F8" w:rsidRDefault="001F4E12" w:rsidP="003C459A">
            <w:pPr>
              <w:pStyle w:val="Tablecontent"/>
              <w:rPr>
                <w:szCs w:val="22"/>
              </w:rPr>
            </w:pPr>
          </w:p>
        </w:tc>
      </w:tr>
      <w:tr w:rsidR="001F4E12" w:rsidRPr="00906E8B" w14:paraId="04B4D7BE" w14:textId="77777777" w:rsidTr="001F4E1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D5F7D28" w14:textId="77777777" w:rsidR="001F4E12" w:rsidRPr="00FA22F8" w:rsidRDefault="001F4E12" w:rsidP="003C459A">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3512772" w14:textId="77777777" w:rsidR="001F4E12" w:rsidRPr="00FA22F8" w:rsidRDefault="001F4E12"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B6317EF" w14:textId="77777777" w:rsidR="001F4E12" w:rsidRPr="00FA22F8" w:rsidRDefault="001F4E12" w:rsidP="003C459A">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399E54B" w14:textId="77777777" w:rsidR="001F4E12" w:rsidRPr="00FA22F8" w:rsidRDefault="001F4E1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FE544D" w14:textId="77777777" w:rsidR="001F4E12" w:rsidRPr="00FA22F8" w:rsidRDefault="001F4E12" w:rsidP="003C459A">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4F4D096" w14:textId="05D64178" w:rsidR="001F4E12" w:rsidRPr="00FA22F8" w:rsidRDefault="001F4E12"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1F4E12" w:rsidRPr="00906E8B" w14:paraId="165C77B3" w14:textId="77777777" w:rsidTr="001F4E1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42EFC16" w14:textId="77777777" w:rsidR="001F4E12" w:rsidRPr="00FA22F8" w:rsidRDefault="001F4E12" w:rsidP="003C459A">
            <w:pPr>
              <w:pStyle w:val="Tablecontent"/>
              <w:rPr>
                <w:b/>
                <w:szCs w:val="22"/>
              </w:rPr>
            </w:pPr>
            <w:r w:rsidRPr="00FA22F8">
              <w:rPr>
                <w:b/>
                <w:szCs w:val="22"/>
              </w:rPr>
              <w:t>trades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9899C1A" w14:textId="77777777" w:rsidR="001F4E12" w:rsidRPr="00FA22F8" w:rsidRDefault="001F4E1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F366F8E" w14:textId="77777777" w:rsidR="001F4E12" w:rsidRPr="00FA22F8" w:rsidRDefault="001F4E12"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66279D2" w14:textId="77777777" w:rsidR="001F4E12" w:rsidRPr="00FA22F8" w:rsidRDefault="001F4E12" w:rsidP="003C459A">
            <w:pPr>
              <w:pStyle w:val="Tablecontent"/>
              <w:jc w:val="center"/>
            </w:pPr>
            <w:proofErr w:type="gramStart"/>
            <w:r w:rsidRPr="00FA22F8">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AE841F5" w14:textId="77777777" w:rsidR="001F4E12" w:rsidRPr="00FA22F8" w:rsidRDefault="001F4E12"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B373795" w14:textId="77777777" w:rsidR="001F4E12" w:rsidRPr="00FA22F8" w:rsidRDefault="001F4E12" w:rsidP="003C459A">
            <w:pPr>
              <w:pStyle w:val="Tablecontent"/>
              <w:rPr>
                <w:szCs w:val="22"/>
              </w:rPr>
            </w:pPr>
          </w:p>
        </w:tc>
      </w:tr>
      <w:tr w:rsidR="001F4E12" w:rsidRPr="00906E8B" w14:paraId="5BD44366"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CE9C942" w14:textId="77777777" w:rsidR="001F4E12" w:rsidRPr="00FA22F8" w:rsidRDefault="001F4E12" w:rsidP="003C459A">
            <w:pPr>
              <w:pStyle w:val="Tablecontent"/>
              <w:keepNex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DA9B2D" w14:textId="77777777" w:rsidR="001F4E12" w:rsidRPr="00FA22F8" w:rsidRDefault="001F4E12" w:rsidP="003C459A">
            <w:pPr>
              <w:pStyle w:val="Tablecontent"/>
              <w:rPr>
                <w:color w:val="auto"/>
                <w:szCs w:val="22"/>
              </w:rPr>
            </w:pPr>
            <w:proofErr w:type="spellStart"/>
            <w:r w:rsidRPr="00FA22F8">
              <w:rPr>
                <w:color w:val="auto"/>
                <w:szCs w:val="22"/>
              </w:rPr>
              <w:t>trade_id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800204"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D9FFE3"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B3A764A"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D8DD7C" w14:textId="77777777" w:rsidR="001F4E12" w:rsidRPr="00FA22F8" w:rsidRDefault="001F4E12" w:rsidP="003C459A">
            <w:pPr>
              <w:pStyle w:val="Tablecontent"/>
              <w:rPr>
                <w:color w:val="auto"/>
              </w:rPr>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6B5A767" w14:textId="77777777" w:rsidR="001F4E12" w:rsidRPr="00FA22F8" w:rsidRDefault="001F4E12" w:rsidP="00564B0F">
            <w:pPr>
              <w:pStyle w:val="Tablecontent"/>
              <w:spacing w:after="60"/>
              <w:rPr>
                <w:color w:val="auto"/>
                <w:szCs w:val="22"/>
              </w:rPr>
            </w:pPr>
            <w:r w:rsidRPr="00FA22F8">
              <w:rPr>
                <w:color w:val="auto"/>
                <w:szCs w:val="22"/>
              </w:rPr>
              <w:t>Trade Id of the underlying trade.</w:t>
            </w:r>
          </w:p>
        </w:tc>
      </w:tr>
      <w:tr w:rsidR="001F4E12" w:rsidRPr="00906E8B" w14:paraId="364593C3"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1E8528" w14:textId="77777777" w:rsidR="001F4E12" w:rsidRPr="00FA22F8"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E73E6E" w14:textId="77777777" w:rsidR="001F4E12" w:rsidRPr="00FA22F8" w:rsidRDefault="001F4E12" w:rsidP="003C459A">
            <w:pPr>
              <w:pStyle w:val="Tablecontent"/>
              <w:keepNext/>
              <w:rPr>
                <w:color w:val="auto"/>
                <w:szCs w:val="22"/>
              </w:rPr>
            </w:pPr>
            <w:proofErr w:type="spellStart"/>
            <w:r w:rsidRPr="00FA22F8">
              <w:rPr>
                <w:color w:val="auto"/>
                <w:szCs w:val="22"/>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52AED7"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0A66BE"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144B95"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A474B0" w14:textId="77777777" w:rsidR="001F4E12" w:rsidRPr="00FA22F8" w:rsidRDefault="001F4E12" w:rsidP="003C459A">
            <w:pPr>
              <w:pStyle w:val="Tablecontent"/>
              <w:rPr>
                <w:color w:val="auto"/>
              </w:rPr>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1D4A73" w14:textId="77777777" w:rsidR="001F4E12" w:rsidRPr="00FA22F8" w:rsidRDefault="001F4E12" w:rsidP="00564B0F">
            <w:pPr>
              <w:pStyle w:val="Tablecontent"/>
              <w:spacing w:after="60"/>
              <w:rPr>
                <w:color w:val="auto"/>
              </w:rPr>
            </w:pPr>
            <w:r w:rsidRPr="00FA22F8">
              <w:rPr>
                <w:color w:val="auto"/>
              </w:rPr>
              <w:t>Revision number of the trade. This is increased by one every time the trade is changed.</w:t>
            </w:r>
          </w:p>
        </w:tc>
      </w:tr>
      <w:tr w:rsidR="001F4E12" w:rsidRPr="00906E8B" w14:paraId="797B27C9"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A16155" w14:textId="77777777" w:rsidR="001F4E12" w:rsidRPr="00FA22F8"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1FB42C" w14:textId="77777777" w:rsidR="001F4E12" w:rsidRPr="00FA22F8" w:rsidRDefault="001F4E12" w:rsidP="003C459A">
            <w:pPr>
              <w:pStyle w:val="Tablecontent"/>
              <w:keepNext/>
              <w:rPr>
                <w:color w:val="auto"/>
                <w:szCs w:val="22"/>
              </w:rPr>
            </w:pPr>
            <w:r w:rsidRPr="00FA22F8">
              <w:rPr>
                <w:color w:val="auto"/>
                <w:szCs w:val="22"/>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4FE1F7"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39C7C60"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5C38D4"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FD0FEF" w14:textId="77777777" w:rsidR="001F4E12" w:rsidRPr="00FA22F8" w:rsidRDefault="001F4E12"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593E09" w14:textId="77777777" w:rsidR="001F4E12" w:rsidRPr="00FA22F8" w:rsidRDefault="001F4E12" w:rsidP="00564B0F">
            <w:pPr>
              <w:pStyle w:val="Tablecontent"/>
              <w:spacing w:after="60"/>
              <w:rPr>
                <w:color w:val="auto"/>
              </w:rPr>
            </w:pPr>
            <w:r w:rsidRPr="00FA22F8">
              <w:rPr>
                <w:color w:val="auto"/>
              </w:rPr>
              <w:t>Current state of the trade.</w:t>
            </w:r>
          </w:p>
          <w:p w14:paraId="1AAD9CA3" w14:textId="39E3CAC2" w:rsidR="001F4E12" w:rsidRPr="00FA22F8" w:rsidRDefault="001F4E12" w:rsidP="00564B0F">
            <w:pPr>
              <w:pStyle w:val="Tablecontent"/>
              <w:spacing w:after="60"/>
              <w:rPr>
                <w:color w:val="auto"/>
              </w:rPr>
            </w:pPr>
            <w:r w:rsidRPr="00FA22F8">
              <w:rPr>
                <w:color w:val="auto"/>
              </w:rPr>
              <w:t xml:space="preserve">Valid value </w:t>
            </w:r>
            <w:r w:rsidR="00DB5982">
              <w:rPr>
                <w:color w:val="auto"/>
              </w:rPr>
              <w:t>is</w:t>
            </w:r>
            <w:r w:rsidRPr="00FA22F8">
              <w:rPr>
                <w:color w:val="auto"/>
              </w:rPr>
              <w:t>:</w:t>
            </w:r>
          </w:p>
          <w:p w14:paraId="195D9EFC" w14:textId="2B149CCB" w:rsidR="001F4E12" w:rsidRPr="00FA22F8" w:rsidRDefault="001F4E12" w:rsidP="00153955">
            <w:pPr>
              <w:pStyle w:val="Tablecontent"/>
              <w:spacing w:after="60"/>
              <w:rPr>
                <w:color w:val="auto"/>
                <w:szCs w:val="22"/>
              </w:rPr>
            </w:pPr>
            <w:r w:rsidRPr="00FA22F8">
              <w:rPr>
                <w:b/>
                <w:color w:val="auto"/>
              </w:rPr>
              <w:t xml:space="preserve">"TRADE_STATE_TYPE_ACTI": </w:t>
            </w:r>
            <w:r w:rsidRPr="00FA22F8">
              <w:rPr>
                <w:color w:val="auto"/>
              </w:rPr>
              <w:t>Trade is active (this is the default value).</w:t>
            </w:r>
          </w:p>
        </w:tc>
      </w:tr>
      <w:tr w:rsidR="001F4E12" w:rsidRPr="00906E8B" w14:paraId="76463BD8"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426034" w14:textId="77777777" w:rsidR="001F4E12" w:rsidRPr="00FA22F8"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719609" w14:textId="77777777" w:rsidR="001F4E12" w:rsidRPr="00FA22F8" w:rsidRDefault="001F4E12" w:rsidP="003C459A">
            <w:pPr>
              <w:pStyle w:val="Tablecontent"/>
              <w:rPr>
                <w:color w:val="auto"/>
                <w:szCs w:val="22"/>
              </w:rPr>
            </w:pPr>
            <w:r w:rsidRPr="00FA22F8">
              <w:rPr>
                <w:color w:val="auto"/>
                <w:szCs w:val="22"/>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95CDBB"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025F71"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144A18"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6B3E9A" w14:textId="77777777" w:rsidR="001F4E12" w:rsidRPr="00FA22F8" w:rsidRDefault="001F4E12" w:rsidP="003C459A">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4D8983" w14:textId="77777777" w:rsidR="001F4E12" w:rsidRPr="00FA22F8" w:rsidRDefault="001F4E12" w:rsidP="00564B0F">
            <w:pPr>
              <w:pStyle w:val="Tablecontent"/>
              <w:spacing w:after="60"/>
              <w:rPr>
                <w:color w:val="auto"/>
                <w:szCs w:val="22"/>
              </w:rPr>
            </w:pPr>
            <w:r w:rsidRPr="00FA22F8">
              <w:rPr>
                <w:color w:val="auto"/>
                <w:szCs w:val="22"/>
              </w:rPr>
              <w:t>Contract code (long name) of the trade.</w:t>
            </w:r>
          </w:p>
        </w:tc>
      </w:tr>
      <w:tr w:rsidR="001F4E12" w:rsidRPr="00906E8B" w14:paraId="4A909CF1"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DACEFB" w14:textId="77777777" w:rsidR="001F4E12" w:rsidRPr="00FA22F8"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436167" w14:textId="77777777" w:rsidR="001F4E12" w:rsidRPr="00FA22F8" w:rsidRDefault="001F4E12" w:rsidP="003C459A">
            <w:pPr>
              <w:pStyle w:val="Tablecontent"/>
              <w:rPr>
                <w:color w:val="auto"/>
                <w:szCs w:val="22"/>
              </w:rPr>
            </w:pPr>
            <w:r w:rsidRPr="00FA22F8">
              <w:rPr>
                <w:color w:val="auto"/>
                <w:szCs w:val="22"/>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7FC8DBF"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ED6D6B7"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2F80DC2"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34BF2B" w14:textId="77777777" w:rsidR="001F4E12" w:rsidRPr="00FA22F8" w:rsidRDefault="001F4E12" w:rsidP="003C459A">
            <w:pPr>
              <w:pStyle w:val="Tablecontent"/>
              <w:rPr>
                <w:color w:val="auto"/>
              </w:rPr>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96997B" w14:textId="77777777" w:rsidR="001F4E12" w:rsidRPr="00FA22F8" w:rsidRDefault="001F4E12" w:rsidP="00564B0F">
            <w:pPr>
              <w:pStyle w:val="Tablecontent"/>
              <w:spacing w:after="60"/>
              <w:rPr>
                <w:color w:val="auto"/>
                <w:szCs w:val="22"/>
              </w:rPr>
            </w:pPr>
            <w:r w:rsidRPr="00FA22F8">
              <w:rPr>
                <w:color w:val="auto"/>
              </w:rPr>
              <w:t>Execution price in currency defined by contract. Value is multiplied by 100, e.g. 1 Euro = 100.</w:t>
            </w:r>
          </w:p>
        </w:tc>
      </w:tr>
      <w:tr w:rsidR="001F4E12" w:rsidRPr="00906E8B" w14:paraId="507BB000" w14:textId="77777777" w:rsidTr="00071F51">
        <w:trPr>
          <w:trHeight w:val="5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F6D422" w14:textId="77777777" w:rsidR="001F4E12" w:rsidRPr="00FA22F8"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351B21" w14:textId="77777777" w:rsidR="001F4E12" w:rsidRPr="00FA22F8" w:rsidRDefault="001F4E12" w:rsidP="003C459A">
            <w:pPr>
              <w:pStyle w:val="Tablecontent"/>
              <w:rPr>
                <w:color w:val="auto"/>
                <w:szCs w:val="22"/>
              </w:rPr>
            </w:pPr>
            <w:r w:rsidRPr="00FA22F8">
              <w:rPr>
                <w:color w:val="auto"/>
                <w:szCs w:val="22"/>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5EA7B8"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54F272"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E5C685"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FDC49D" w14:textId="77777777" w:rsidR="001F4E12" w:rsidRPr="00FA22F8" w:rsidRDefault="001F4E12" w:rsidP="003C459A">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6CB53E" w14:textId="77777777" w:rsidR="001F4E12" w:rsidRPr="00FA22F8" w:rsidRDefault="001F4E12" w:rsidP="00564B0F">
            <w:pPr>
              <w:pStyle w:val="Tablecontent"/>
              <w:spacing w:after="60"/>
              <w:rPr>
                <w:color w:val="auto"/>
                <w:szCs w:val="22"/>
              </w:rPr>
            </w:pPr>
            <w:r w:rsidRPr="00FA22F8">
              <w:rPr>
                <w:color w:val="auto"/>
                <w:szCs w:val="22"/>
              </w:rPr>
              <w:t>Traded quantity.</w:t>
            </w:r>
          </w:p>
        </w:tc>
      </w:tr>
      <w:tr w:rsidR="001F4E12" w:rsidRPr="00906E8B" w14:paraId="2FEF2D0A" w14:textId="77777777" w:rsidTr="00071F51">
        <w:trPr>
          <w:trHeight w:val="179"/>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F18185" w14:textId="77777777" w:rsidR="001F4E12" w:rsidRPr="00FA22F8"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E4B68FA" w14:textId="41016F31" w:rsidR="001F4E12" w:rsidRPr="00FA22F8" w:rsidRDefault="001F4E12" w:rsidP="001F4E12">
            <w:pPr>
              <w:spacing w:after="0"/>
              <w:rPr>
                <w:rFonts w:ascii="News Gothic GDB" w:hAnsi="News Gothic GDB" w:cs="News Gothic GDB"/>
                <w:sz w:val="16"/>
                <w:szCs w:val="22"/>
                <w:lang w:val="en-US" w:eastAsia="en-GB"/>
              </w:rPr>
            </w:pPr>
            <w:proofErr w:type="spellStart"/>
            <w:r w:rsidRPr="00FA22F8">
              <w:rPr>
                <w:rFonts w:ascii="News Gothic GDB" w:hAnsi="News Gothic GDB" w:cs="News Gothic GDB"/>
                <w:sz w:val="16"/>
                <w:szCs w:val="22"/>
                <w:lang w:val="en-US" w:eastAsia="en-GB"/>
              </w:rPr>
              <w:t>trade_execution_time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E072FF6"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C7D4FF"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43124E"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2201BE" w14:textId="77777777" w:rsidR="001F4E12" w:rsidRPr="00FA22F8" w:rsidRDefault="001F4E12" w:rsidP="003C459A">
            <w:pPr>
              <w:pStyle w:val="Tablecontent"/>
              <w:rPr>
                <w:color w:val="auto"/>
              </w:rPr>
            </w:pPr>
            <w:r w:rsidRPr="00FA22F8">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A9B3D6" w14:textId="77777777" w:rsidR="001F4E12" w:rsidRPr="00FA22F8" w:rsidRDefault="001F4E12" w:rsidP="000962D8">
            <w:pPr>
              <w:pStyle w:val="Tablecontent"/>
              <w:keepNext/>
              <w:spacing w:after="60"/>
              <w:rPr>
                <w:color w:val="auto"/>
                <w:szCs w:val="22"/>
              </w:rPr>
            </w:pPr>
            <w:r w:rsidRPr="00FA22F8">
              <w:rPr>
                <w:color w:val="auto"/>
                <w:szCs w:val="22"/>
              </w:rPr>
              <w:t>Trade execution time.</w:t>
            </w:r>
          </w:p>
        </w:tc>
      </w:tr>
      <w:tr w:rsidR="00BD5D75" w:rsidRPr="00957101" w14:paraId="39627E1D" w14:textId="77777777" w:rsidTr="00FC036C">
        <w:trPr>
          <w:trHeight w:val="179"/>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E4DCA99" w14:textId="77777777" w:rsidR="00BD5D75" w:rsidRPr="0091053C" w:rsidRDefault="00BD5D75" w:rsidP="00FC036C">
            <w:pPr>
              <w:pStyle w:val="Tablecontent"/>
              <w:rPr>
                <w:b/>
                <w:color w:val="auto"/>
                <w:szCs w:val="22"/>
                <w:lang w:val="cs-CZ"/>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623DF4" w14:textId="77777777" w:rsidR="00BD5D75" w:rsidRPr="00BB5D49" w:rsidRDefault="00BD5D75" w:rsidP="00FC036C">
            <w:pPr>
              <w:spacing w:after="0"/>
              <w:rPr>
                <w:rFonts w:ascii="News Gothic GDB" w:hAnsi="News Gothic GDB" w:cs="News Gothic GDB"/>
                <w:sz w:val="16"/>
                <w:szCs w:val="16"/>
                <w:lang w:eastAsia="en-GB"/>
              </w:rPr>
            </w:pPr>
            <w:proofErr w:type="spellStart"/>
            <w:r>
              <w:rPr>
                <w:rFonts w:ascii="News Gothic GDB" w:hAnsi="News Gothic GDB" w:cs="News Gothic GDB"/>
                <w:sz w:val="16"/>
                <w:szCs w:val="16"/>
                <w:lang w:eastAsia="en-GB"/>
              </w:rPr>
              <w:t>sell_</w:t>
            </w:r>
            <w:r w:rsidRPr="00FC036C">
              <w:rPr>
                <w:rFonts w:ascii="News Gothic GDB" w:hAnsi="News Gothic GDB" w:cs="News Gothic GDB"/>
                <w:sz w:val="16"/>
                <w:szCs w:val="16"/>
                <w:lang w:eastAsia="en-GB"/>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EF8278" w14:textId="77777777" w:rsidR="00BD5D75" w:rsidRPr="0080768F" w:rsidRDefault="00BD5D75" w:rsidP="00FC036C">
            <w:pPr>
              <w:pStyle w:val="Tablecontent"/>
              <w:jc w:val="center"/>
              <w:rPr>
                <w:color w:val="auto"/>
                <w:lang w:val="cs-CZ"/>
              </w:rPr>
            </w:pPr>
            <w:r w:rsidRPr="00627ADB">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76D24B6" w14:textId="350D1A6C" w:rsidR="00BD5D75" w:rsidRPr="0091053C" w:rsidRDefault="00A27B04" w:rsidP="00FC036C">
            <w:pPr>
              <w:pStyle w:val="Tablecontent"/>
              <w:jc w:val="center"/>
              <w:rPr>
                <w:color w:val="auto"/>
                <w:lang w:val="cs-CZ"/>
              </w:rPr>
            </w:pPr>
            <w:r>
              <w:rPr>
                <w:color w:val="auto"/>
                <w:lang w:val="cs-CZ"/>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264245" w14:textId="77777777" w:rsidR="00BD5D75" w:rsidRPr="0091053C" w:rsidRDefault="00BD5D75" w:rsidP="00FC036C">
            <w:pPr>
              <w:pStyle w:val="Tablecontent"/>
              <w:rPr>
                <w:color w:val="auto"/>
                <w:lang w:val="cs-CZ"/>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C916F9" w14:textId="77777777" w:rsidR="00BD5D75" w:rsidRPr="00FC036C" w:rsidRDefault="00BD5D75" w:rsidP="00FC036C">
            <w:pPr>
              <w:pStyle w:val="Tablecontent"/>
              <w:rPr>
                <w:color w:val="auto"/>
                <w:lang w:val="cs-CZ"/>
              </w:rPr>
            </w:pPr>
            <w:proofErr w:type="spellStart"/>
            <w:r w:rsidRPr="00FC036C">
              <w:rPr>
                <w:color w:val="auto"/>
                <w:lang w:val="cs-CZ"/>
              </w:rPr>
              <w:t>String</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4833A5C" w14:textId="12C7D7DC" w:rsidR="00BD5D75" w:rsidRPr="00BB5D49" w:rsidRDefault="00770B2E" w:rsidP="00FC036C">
            <w:pPr>
              <w:pStyle w:val="Tablecontent"/>
              <w:keepNext/>
              <w:spacing w:after="60"/>
              <w:rPr>
                <w:color w:val="auto"/>
                <w:lang w:val="cs-CZ"/>
              </w:rPr>
            </w:pPr>
            <w:proofErr w:type="spellStart"/>
            <w:r w:rsidRPr="00770B2E">
              <w:rPr>
                <w:color w:val="auto"/>
                <w:lang w:val="cs-CZ"/>
              </w:rPr>
              <w:t>Delivery</w:t>
            </w:r>
            <w:proofErr w:type="spellEnd"/>
            <w:r w:rsidRPr="00770B2E">
              <w:rPr>
                <w:color w:val="auto"/>
                <w:lang w:val="cs-CZ"/>
              </w:rPr>
              <w:t xml:space="preserve"> area </w:t>
            </w:r>
            <w:proofErr w:type="spellStart"/>
            <w:r w:rsidRPr="00770B2E">
              <w:rPr>
                <w:color w:val="auto"/>
                <w:lang w:val="cs-CZ"/>
              </w:rPr>
              <w:t>of</w:t>
            </w:r>
            <w:proofErr w:type="spellEnd"/>
            <w:r w:rsidRPr="00770B2E">
              <w:rPr>
                <w:color w:val="auto"/>
                <w:lang w:val="cs-CZ"/>
              </w:rPr>
              <w:t xml:space="preserve"> </w:t>
            </w:r>
            <w:proofErr w:type="spellStart"/>
            <w:r w:rsidRPr="00770B2E">
              <w:rPr>
                <w:color w:val="auto"/>
                <w:lang w:val="cs-CZ"/>
              </w:rPr>
              <w:t>the</w:t>
            </w:r>
            <w:proofErr w:type="spellEnd"/>
            <w:r w:rsidRPr="00770B2E">
              <w:rPr>
                <w:color w:val="auto"/>
                <w:lang w:val="cs-CZ"/>
              </w:rPr>
              <w:t xml:space="preserve"> </w:t>
            </w:r>
            <w:proofErr w:type="spellStart"/>
            <w:r w:rsidRPr="00770B2E">
              <w:rPr>
                <w:color w:val="auto"/>
                <w:lang w:val="cs-CZ"/>
              </w:rPr>
              <w:t>sell</w:t>
            </w:r>
            <w:proofErr w:type="spellEnd"/>
            <w:r w:rsidRPr="00770B2E">
              <w:rPr>
                <w:color w:val="auto"/>
                <w:lang w:val="cs-CZ"/>
              </w:rPr>
              <w:t xml:space="preserve"> </w:t>
            </w:r>
            <w:proofErr w:type="spellStart"/>
            <w:r w:rsidRPr="00770B2E">
              <w:rPr>
                <w:color w:val="auto"/>
                <w:lang w:val="cs-CZ"/>
              </w:rPr>
              <w:t>side</w:t>
            </w:r>
            <w:proofErr w:type="spellEnd"/>
            <w:r w:rsidRPr="00770B2E">
              <w:rPr>
                <w:color w:val="auto"/>
                <w:lang w:val="cs-CZ"/>
              </w:rPr>
              <w:t xml:space="preserve">. </w:t>
            </w:r>
            <w:proofErr w:type="spellStart"/>
            <w:r w:rsidRPr="00770B2E">
              <w:rPr>
                <w:color w:val="auto"/>
                <w:lang w:val="cs-CZ"/>
              </w:rPr>
              <w:t>Valid</w:t>
            </w:r>
            <w:proofErr w:type="spellEnd"/>
            <w:r w:rsidRPr="00770B2E">
              <w:rPr>
                <w:color w:val="auto"/>
                <w:lang w:val="cs-CZ"/>
              </w:rPr>
              <w:t xml:space="preserve"> </w:t>
            </w:r>
            <w:proofErr w:type="spellStart"/>
            <w:r w:rsidRPr="00770B2E">
              <w:rPr>
                <w:color w:val="auto"/>
                <w:lang w:val="cs-CZ"/>
              </w:rPr>
              <w:t>value</w:t>
            </w:r>
            <w:proofErr w:type="spellEnd"/>
            <w:r w:rsidRPr="00770B2E">
              <w:rPr>
                <w:color w:val="auto"/>
                <w:lang w:val="cs-CZ"/>
              </w:rPr>
              <w:t xml:space="preserve"> </w:t>
            </w:r>
            <w:proofErr w:type="spellStart"/>
            <w:r w:rsidRPr="00770B2E">
              <w:rPr>
                <w:color w:val="auto"/>
                <w:lang w:val="cs-CZ"/>
              </w:rPr>
              <w:t>is</w:t>
            </w:r>
            <w:proofErr w:type="spellEnd"/>
            <w:r w:rsidRPr="00770B2E">
              <w:rPr>
                <w:color w:val="auto"/>
                <w:lang w:val="cs-CZ"/>
              </w:rPr>
              <w:t xml:space="preserve"> “CZ”</w:t>
            </w:r>
          </w:p>
        </w:tc>
      </w:tr>
      <w:tr w:rsidR="00BD5D75" w:rsidRPr="00957101" w14:paraId="6445A05B" w14:textId="77777777" w:rsidTr="00FC036C">
        <w:trPr>
          <w:trHeight w:val="179"/>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8CFC33" w14:textId="77777777" w:rsidR="00BD5D75" w:rsidRPr="0091053C" w:rsidRDefault="00BD5D75" w:rsidP="00FC036C">
            <w:pPr>
              <w:pStyle w:val="Tablecontent"/>
              <w:rPr>
                <w:b/>
                <w:color w:val="auto"/>
                <w:szCs w:val="22"/>
                <w:lang w:val="cs-CZ"/>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B3E5F4" w14:textId="77777777" w:rsidR="00BD5D75" w:rsidRPr="00BB5D49" w:rsidRDefault="00BD5D75" w:rsidP="00FC036C">
            <w:pPr>
              <w:spacing w:after="0"/>
              <w:rPr>
                <w:rFonts w:ascii="News Gothic GDB" w:hAnsi="News Gothic GDB" w:cs="News Gothic GDB"/>
                <w:sz w:val="16"/>
                <w:szCs w:val="16"/>
                <w:lang w:eastAsia="en-GB"/>
              </w:rPr>
            </w:pPr>
            <w:proofErr w:type="spellStart"/>
            <w:r>
              <w:rPr>
                <w:rFonts w:ascii="News Gothic GDB" w:hAnsi="News Gothic GDB" w:cs="News Gothic GDB"/>
                <w:sz w:val="16"/>
                <w:szCs w:val="16"/>
                <w:lang w:eastAsia="en-GB"/>
              </w:rPr>
              <w:t>buy_</w:t>
            </w:r>
            <w:r w:rsidRPr="00560A45">
              <w:rPr>
                <w:rFonts w:ascii="News Gothic GDB" w:hAnsi="News Gothic GDB" w:cs="News Gothic GDB"/>
                <w:sz w:val="16"/>
                <w:szCs w:val="16"/>
                <w:lang w:eastAsia="en-GB"/>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18988AD" w14:textId="77777777" w:rsidR="00BD5D75" w:rsidRPr="0080768F" w:rsidRDefault="00BD5D75" w:rsidP="00FC036C">
            <w:pPr>
              <w:pStyle w:val="Tablecontent"/>
              <w:jc w:val="center"/>
              <w:rPr>
                <w:color w:val="auto"/>
                <w:lang w:val="cs-CZ"/>
              </w:rPr>
            </w:pPr>
            <w:r w:rsidRPr="00627ADB">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4D0FD1" w14:textId="52BB7681" w:rsidR="00BD5D75" w:rsidRPr="0091053C" w:rsidRDefault="00A27B04" w:rsidP="00FC036C">
            <w:pPr>
              <w:pStyle w:val="Tablecontent"/>
              <w:jc w:val="center"/>
              <w:rPr>
                <w:color w:val="auto"/>
                <w:lang w:val="cs-CZ"/>
              </w:rPr>
            </w:pPr>
            <w:r>
              <w:rPr>
                <w:color w:val="auto"/>
                <w:lang w:val="cs-CZ"/>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B649CE5" w14:textId="77777777" w:rsidR="00BD5D75" w:rsidRPr="0091053C" w:rsidRDefault="00BD5D75" w:rsidP="00FC036C">
            <w:pPr>
              <w:pStyle w:val="Tablecontent"/>
              <w:rPr>
                <w:color w:val="auto"/>
                <w:lang w:val="cs-CZ"/>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E3BA1C" w14:textId="77777777" w:rsidR="00BD5D75" w:rsidRPr="00560A45" w:rsidRDefault="00BD5D75" w:rsidP="00FC036C">
            <w:pPr>
              <w:pStyle w:val="Tablecontent"/>
              <w:rPr>
                <w:color w:val="auto"/>
                <w:lang w:val="cs-CZ"/>
              </w:rPr>
            </w:pPr>
            <w:proofErr w:type="spellStart"/>
            <w:r w:rsidRPr="00560A45">
              <w:rPr>
                <w:color w:val="auto"/>
                <w:lang w:val="cs-CZ"/>
              </w:rPr>
              <w:t>String</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679180" w14:textId="0E7FC0A8" w:rsidR="00BD5D75" w:rsidRPr="00BB5D49" w:rsidRDefault="00770B2E" w:rsidP="00FC036C">
            <w:pPr>
              <w:pStyle w:val="Tablecontent"/>
              <w:keepNext/>
              <w:spacing w:after="60"/>
              <w:rPr>
                <w:color w:val="auto"/>
                <w:lang w:val="cs-CZ"/>
              </w:rPr>
            </w:pPr>
            <w:proofErr w:type="spellStart"/>
            <w:r w:rsidRPr="00770B2E">
              <w:rPr>
                <w:color w:val="auto"/>
                <w:lang w:val="cs-CZ"/>
              </w:rPr>
              <w:t>Delivery</w:t>
            </w:r>
            <w:proofErr w:type="spellEnd"/>
            <w:r w:rsidRPr="00770B2E">
              <w:rPr>
                <w:color w:val="auto"/>
                <w:lang w:val="cs-CZ"/>
              </w:rPr>
              <w:t xml:space="preserve"> area </w:t>
            </w:r>
            <w:proofErr w:type="spellStart"/>
            <w:r w:rsidRPr="00770B2E">
              <w:rPr>
                <w:color w:val="auto"/>
                <w:lang w:val="cs-CZ"/>
              </w:rPr>
              <w:t>of</w:t>
            </w:r>
            <w:proofErr w:type="spellEnd"/>
            <w:r w:rsidRPr="00770B2E">
              <w:rPr>
                <w:color w:val="auto"/>
                <w:lang w:val="cs-CZ"/>
              </w:rPr>
              <w:t xml:space="preserve"> </w:t>
            </w:r>
            <w:proofErr w:type="spellStart"/>
            <w:r w:rsidRPr="00770B2E">
              <w:rPr>
                <w:color w:val="auto"/>
                <w:lang w:val="cs-CZ"/>
              </w:rPr>
              <w:t>the</w:t>
            </w:r>
            <w:proofErr w:type="spellEnd"/>
            <w:r w:rsidRPr="00770B2E">
              <w:rPr>
                <w:color w:val="auto"/>
                <w:lang w:val="cs-CZ"/>
              </w:rPr>
              <w:t xml:space="preserve"> </w:t>
            </w:r>
            <w:proofErr w:type="spellStart"/>
            <w:r>
              <w:rPr>
                <w:color w:val="auto"/>
                <w:lang w:val="cs-CZ"/>
              </w:rPr>
              <w:t>buy</w:t>
            </w:r>
            <w:proofErr w:type="spellEnd"/>
            <w:r w:rsidRPr="00770B2E">
              <w:rPr>
                <w:color w:val="auto"/>
                <w:lang w:val="cs-CZ"/>
              </w:rPr>
              <w:t xml:space="preserve"> </w:t>
            </w:r>
            <w:proofErr w:type="spellStart"/>
            <w:r w:rsidRPr="00770B2E">
              <w:rPr>
                <w:color w:val="auto"/>
                <w:lang w:val="cs-CZ"/>
              </w:rPr>
              <w:t>side</w:t>
            </w:r>
            <w:proofErr w:type="spellEnd"/>
            <w:r w:rsidRPr="00770B2E">
              <w:rPr>
                <w:color w:val="auto"/>
                <w:lang w:val="cs-CZ"/>
              </w:rPr>
              <w:t xml:space="preserve">. </w:t>
            </w:r>
            <w:proofErr w:type="spellStart"/>
            <w:r w:rsidRPr="00770B2E">
              <w:rPr>
                <w:color w:val="auto"/>
                <w:lang w:val="cs-CZ"/>
              </w:rPr>
              <w:t>Valid</w:t>
            </w:r>
            <w:proofErr w:type="spellEnd"/>
            <w:r w:rsidRPr="00770B2E">
              <w:rPr>
                <w:color w:val="auto"/>
                <w:lang w:val="cs-CZ"/>
              </w:rPr>
              <w:t xml:space="preserve"> </w:t>
            </w:r>
            <w:proofErr w:type="spellStart"/>
            <w:r w:rsidRPr="00770B2E">
              <w:rPr>
                <w:color w:val="auto"/>
                <w:lang w:val="cs-CZ"/>
              </w:rPr>
              <w:t>value</w:t>
            </w:r>
            <w:proofErr w:type="spellEnd"/>
            <w:r w:rsidRPr="00770B2E">
              <w:rPr>
                <w:color w:val="auto"/>
                <w:lang w:val="cs-CZ"/>
              </w:rPr>
              <w:t xml:space="preserve"> </w:t>
            </w:r>
            <w:proofErr w:type="spellStart"/>
            <w:r w:rsidRPr="00770B2E">
              <w:rPr>
                <w:color w:val="auto"/>
                <w:lang w:val="cs-CZ"/>
              </w:rPr>
              <w:t>is</w:t>
            </w:r>
            <w:proofErr w:type="spellEnd"/>
            <w:r w:rsidRPr="00770B2E">
              <w:rPr>
                <w:color w:val="auto"/>
                <w:lang w:val="cs-CZ"/>
              </w:rPr>
              <w:t xml:space="preserve"> “CZ”</w:t>
            </w:r>
          </w:p>
        </w:tc>
      </w:tr>
    </w:tbl>
    <w:p w14:paraId="2DB3B522" w14:textId="375C7217" w:rsidR="000962D8" w:rsidRPr="00FA22F8" w:rsidRDefault="000962D8" w:rsidP="00FA22F8">
      <w:pPr>
        <w:pStyle w:val="Caption1"/>
        <w:rPr>
          <w:lang w:val="en-US"/>
        </w:rPr>
      </w:pPr>
      <w:bookmarkStart w:id="477" w:name="_Toc228801771"/>
      <w:bookmarkStart w:id="478" w:name="_Toc188429280"/>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23</w:t>
      </w:r>
      <w:r w:rsidRPr="00FA22F8">
        <w:rPr>
          <w:lang w:val="en-US"/>
        </w:rPr>
        <w:fldChar w:fldCharType="end"/>
      </w:r>
      <w:r w:rsidRPr="00FA22F8">
        <w:rPr>
          <w:lang w:val="en-US"/>
        </w:rPr>
        <w:t xml:space="preserve"> - Public trade confirmation report</w:t>
      </w:r>
      <w:bookmarkEnd w:id="477"/>
    </w:p>
    <w:p w14:paraId="375ACBF5" w14:textId="77777777" w:rsidR="001F4E12" w:rsidRPr="00FA22F8" w:rsidRDefault="001F4E12" w:rsidP="001F4E12">
      <w:pPr>
        <w:spacing w:after="0"/>
        <w:rPr>
          <w:lang w:val="en-US"/>
        </w:rPr>
      </w:pPr>
      <w:bookmarkStart w:id="479" w:name="_Ref317162757"/>
      <w:bookmarkStart w:id="480" w:name="_Ref317162764"/>
      <w:bookmarkStart w:id="481" w:name="_Toc317614452"/>
      <w:bookmarkStart w:id="482" w:name="_Toc412542540"/>
      <w:bookmarkEnd w:id="478"/>
    </w:p>
    <w:p w14:paraId="30CB8028" w14:textId="77777777" w:rsidR="008A401D" w:rsidRPr="00784E60" w:rsidRDefault="008A401D" w:rsidP="00071F51">
      <w:pPr>
        <w:pStyle w:val="Nadpis4"/>
        <w:numPr>
          <w:ilvl w:val="3"/>
          <w:numId w:val="47"/>
        </w:numPr>
      </w:pPr>
      <w:bookmarkStart w:id="483" w:name="_Toc203997569"/>
      <w:bookmarkStart w:id="484" w:name="_Ref213232083"/>
      <w:bookmarkStart w:id="485" w:name="_Ref213232086"/>
      <w:r w:rsidRPr="00784E60">
        <w:t>Contract Information Request (</w:t>
      </w:r>
      <w:proofErr w:type="spellStart"/>
      <w:r w:rsidRPr="00784E60">
        <w:t>ContractInfoReq</w:t>
      </w:r>
      <w:proofErr w:type="spellEnd"/>
      <w:r w:rsidRPr="00784E60">
        <w:t>)</w:t>
      </w:r>
      <w:bookmarkEnd w:id="479"/>
      <w:bookmarkEnd w:id="480"/>
      <w:bookmarkEnd w:id="481"/>
      <w:bookmarkEnd w:id="482"/>
      <w:bookmarkEnd w:id="483"/>
      <w:bookmarkEnd w:id="484"/>
      <w:bookmarkEnd w:id="485"/>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482E9E7F"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A004A4A" w14:textId="77777777" w:rsidR="008A401D" w:rsidRPr="00FA22F8" w:rsidRDefault="008A401D" w:rsidP="00D05187">
            <w:pPr>
              <w:pStyle w:val="Table-Header"/>
              <w:keepNext/>
              <w:spacing w:before="0" w:after="0"/>
              <w:jc w:val="left"/>
            </w:pPr>
            <w:proofErr w:type="spellStart"/>
            <w:r w:rsidRPr="00FA22F8">
              <w:t>ContractInfoReq</w:t>
            </w:r>
            <w:proofErr w:type="spellEnd"/>
          </w:p>
        </w:tc>
      </w:tr>
      <w:tr w:rsidR="008A401D" w:rsidRPr="00906E8B" w14:paraId="336C83E3"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F834F05"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7B4756" w14:textId="77777777" w:rsidR="008A401D" w:rsidRPr="00FA22F8" w:rsidRDefault="008A401D" w:rsidP="00D05187">
            <w:pPr>
              <w:pStyle w:val="Tablecontent"/>
              <w:keepNext/>
            </w:pPr>
            <w:r w:rsidRPr="00FA22F8">
              <w:rPr>
                <w:szCs w:val="22"/>
              </w:rPr>
              <w:t>Inquiry Request</w:t>
            </w:r>
          </w:p>
        </w:tc>
      </w:tr>
      <w:tr w:rsidR="008A401D" w:rsidRPr="00906E8B" w14:paraId="0E39C0A9"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50C668B"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C6BC7D" w14:textId="6177851E" w:rsidR="008A401D" w:rsidRPr="00FA22F8" w:rsidRDefault="00153955" w:rsidP="00D05187">
            <w:pPr>
              <w:pStyle w:val="Tablecontent"/>
              <w:keepNext/>
              <w:rPr>
                <w:szCs w:val="22"/>
              </w:rPr>
            </w:pPr>
            <w:proofErr w:type="spellStart"/>
            <w:r w:rsidRPr="00FA22F8">
              <w:rPr>
                <w:szCs w:val="22"/>
              </w:rPr>
              <w:t>PublicTradeConfirmationReq</w:t>
            </w:r>
            <w:proofErr w:type="spellEnd"/>
          </w:p>
        </w:tc>
      </w:tr>
      <w:tr w:rsidR="008A401D" w:rsidRPr="00906E8B" w14:paraId="625C59A5"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8A0BE2D" w14:textId="77777777" w:rsidR="008A401D" w:rsidRPr="00FA22F8" w:rsidRDefault="008A401D" w:rsidP="00D05187">
            <w:pPr>
              <w:pStyle w:val="Tablecontent"/>
              <w:keepNex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9ACB9B0" w14:textId="77777777" w:rsidR="008A401D" w:rsidRPr="00FA22F8" w:rsidRDefault="008A401D" w:rsidP="00D05187">
            <w:pPr>
              <w:pStyle w:val="Tablecontent"/>
              <w:keepNex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787B844E"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E7FE70"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18CCF4" w14:textId="74AB5C92" w:rsidR="008A401D" w:rsidRPr="00FA22F8" w:rsidRDefault="00153955" w:rsidP="00D05187">
            <w:pPr>
              <w:pStyle w:val="Tablecontent"/>
              <w:rPr>
                <w:rFonts w:ascii="Courier New" w:hAnsi="Courier New" w:cs="Courier New"/>
              </w:rPr>
            </w:pPr>
            <w:r w:rsidRPr="00FA22F8">
              <w:rPr>
                <w:szCs w:val="22"/>
              </w:rPr>
              <w:t>2</w:t>
            </w:r>
            <w:r w:rsidR="008A401D" w:rsidRPr="00FA22F8">
              <w:rPr>
                <w:szCs w:val="22"/>
              </w:rPr>
              <w:t>0/</w:t>
            </w:r>
            <w:r w:rsidRPr="00FA22F8">
              <w:rPr>
                <w:szCs w:val="22"/>
              </w:rPr>
              <w:t>2</w:t>
            </w:r>
            <w:r w:rsidR="008A401D" w:rsidRPr="00FA22F8">
              <w:rPr>
                <w:szCs w:val="22"/>
              </w:rPr>
              <w:t>0</w:t>
            </w:r>
          </w:p>
        </w:tc>
      </w:tr>
    </w:tbl>
    <w:p w14:paraId="6167E089" w14:textId="77777777" w:rsidR="001F4E12" w:rsidRPr="00FA22F8" w:rsidRDefault="001F4E12" w:rsidP="001F4E12">
      <w:pPr>
        <w:spacing w:after="0"/>
        <w:rPr>
          <w:lang w:val="en-US"/>
        </w:rPr>
      </w:pPr>
    </w:p>
    <w:p w14:paraId="2325360C" w14:textId="6396F0AE" w:rsidR="008A401D" w:rsidRPr="00FA22F8" w:rsidRDefault="00F84BEE" w:rsidP="00FA22F8">
      <w:pPr>
        <w:rPr>
          <w:b/>
          <w:lang w:val="en-US"/>
        </w:rPr>
      </w:pPr>
      <w:r>
        <w:t xml:space="preserve">A </w:t>
      </w:r>
      <w:proofErr w:type="spellStart"/>
      <w:r>
        <w:t>contract</w:t>
      </w:r>
      <w:proofErr w:type="spellEnd"/>
      <w:r>
        <w:t xml:space="preserve"> </w:t>
      </w:r>
      <w:proofErr w:type="spellStart"/>
      <w:r>
        <w:t>request</w:t>
      </w:r>
      <w:proofErr w:type="spellEnd"/>
      <w:r>
        <w:t xml:space="preserve">. It </w:t>
      </w:r>
      <w:proofErr w:type="spellStart"/>
      <w:r>
        <w:t>is</w:t>
      </w:r>
      <w:proofErr w:type="spellEnd"/>
      <w:r>
        <w:t xml:space="preserve"> </w:t>
      </w:r>
      <w:proofErr w:type="spellStart"/>
      <w:r>
        <w:t>possible</w:t>
      </w:r>
      <w:proofErr w:type="spellEnd"/>
      <w:r>
        <w:t xml:space="preserve"> to </w:t>
      </w:r>
      <w:proofErr w:type="spellStart"/>
      <w:r>
        <w:t>request</w:t>
      </w:r>
      <w:proofErr w:type="spellEnd"/>
      <w:r>
        <w:t xml:space="preserve"> data up to 7 </w:t>
      </w:r>
      <w:proofErr w:type="spellStart"/>
      <w:r>
        <w:t>days</w:t>
      </w:r>
      <w:proofErr w:type="spellEnd"/>
      <w:r>
        <w:t xml:space="preserve"> prior. </w:t>
      </w:r>
      <w:proofErr w:type="spellStart"/>
      <w:r>
        <w:t>If</w:t>
      </w:r>
      <w:proofErr w:type="spellEnd"/>
      <w:r>
        <w:t xml:space="preserve"> </w:t>
      </w:r>
      <w:proofErr w:type="spellStart"/>
      <w:r>
        <w:t>the</w:t>
      </w:r>
      <w:proofErr w:type="spellEnd"/>
      <w:r>
        <w:t xml:space="preserve"> input </w:t>
      </w:r>
      <w:proofErr w:type="spellStart"/>
      <w:r>
        <w:t>parameters</w:t>
      </w:r>
      <w:proofErr w:type="spellEnd"/>
      <w:r>
        <w:t xml:space="preserve"> are invalid, </w:t>
      </w:r>
      <w:proofErr w:type="spellStart"/>
      <w:r>
        <w:rPr>
          <w:i/>
          <w:iCs/>
        </w:rPr>
        <w:t>ErrResp</w:t>
      </w:r>
      <w:proofErr w:type="spellEnd"/>
      <w:r>
        <w:t xml:space="preserve"> </w:t>
      </w:r>
      <w:proofErr w:type="spellStart"/>
      <w:r>
        <w:t>is</w:t>
      </w:r>
      <w:proofErr w:type="spellEnd"/>
      <w:r>
        <w:t xml:space="preserve"> </w:t>
      </w:r>
      <w:proofErr w:type="spellStart"/>
      <w:r>
        <w:t>returned</w:t>
      </w:r>
      <w:proofErr w:type="spellEnd"/>
      <w:r>
        <w:t xml:space="preserve"> in </w:t>
      </w:r>
      <w:proofErr w:type="spellStart"/>
      <w:r>
        <w:t>the</w:t>
      </w:r>
      <w:proofErr w:type="spellEnd"/>
      <w:r>
        <w:t xml:space="preserve"> response.</w:t>
      </w:r>
      <w:r w:rsidR="008A401D" w:rsidRPr="00FA22F8">
        <w:rPr>
          <w:lang w:val="en-US"/>
        </w:rPr>
        <w:t>“.</w:t>
      </w:r>
      <w:bookmarkStart w:id="486" w:name="_Ref317162772"/>
      <w:bookmarkStart w:id="487" w:name="_Ref317162778"/>
      <w:bookmarkStart w:id="488" w:name="_Toc317614453"/>
      <w:bookmarkStart w:id="489" w:name="_Toc412542541"/>
      <w:r w:rsidR="008A401D" w:rsidRPr="00FA22F8">
        <w:rPr>
          <w:lang w:val="en-US"/>
        </w:rPr>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1F4E12" w:rsidRPr="00906E8B" w14:paraId="7A19DD4F" w14:textId="77777777" w:rsidTr="001F4E12">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46978AA" w14:textId="77777777" w:rsidR="001F4E12" w:rsidRPr="00FA22F8" w:rsidRDefault="001F4E12" w:rsidP="003C459A">
            <w:pPr>
              <w:pStyle w:val="Table-Header"/>
              <w:keepNext/>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D46D078" w14:textId="77777777" w:rsidR="001F4E12" w:rsidRPr="00FA22F8" w:rsidRDefault="001F4E12" w:rsidP="003C459A">
            <w:pPr>
              <w:pStyle w:val="Table-Header"/>
              <w:keepNext/>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0B88D12" w14:textId="77777777" w:rsidR="001F4E12" w:rsidRPr="00FA22F8" w:rsidRDefault="001F4E12" w:rsidP="003C459A">
            <w:pPr>
              <w:pStyle w:val="Table-Header"/>
              <w:keepNext/>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308C095" w14:textId="77777777" w:rsidR="001F4E12" w:rsidRPr="00FA22F8" w:rsidRDefault="001F4E12" w:rsidP="003C459A">
            <w:pPr>
              <w:pStyle w:val="Table-Header"/>
              <w:keepNext/>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1D0F42F" w14:textId="77777777" w:rsidR="001F4E12" w:rsidRPr="00FA22F8" w:rsidRDefault="001F4E12" w:rsidP="003C459A">
            <w:pPr>
              <w:pStyle w:val="Table-Header"/>
              <w:keepNext/>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834AA09" w14:textId="77777777" w:rsidR="001F4E12" w:rsidRPr="00FA22F8" w:rsidRDefault="001F4E12" w:rsidP="003C459A">
            <w:pPr>
              <w:pStyle w:val="Table-Header"/>
              <w:keepNext/>
            </w:pPr>
            <w:r w:rsidRPr="00FA22F8">
              <w:t>Short description</w:t>
            </w:r>
          </w:p>
        </w:tc>
      </w:tr>
      <w:tr w:rsidR="001F4E12" w:rsidRPr="00906E8B" w14:paraId="1E0A09AD"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E51A246" w14:textId="77777777" w:rsidR="001F4E12" w:rsidRPr="00FA22F8" w:rsidRDefault="001F4E12" w:rsidP="003C459A">
            <w:pPr>
              <w:pStyle w:val="Tablecontent"/>
              <w:keepNext/>
              <w:rPr>
                <w:b/>
                <w:szCs w:val="22"/>
              </w:rPr>
            </w:pPr>
            <w:proofErr w:type="spellStart"/>
            <w:r w:rsidRPr="00FA22F8">
              <w:rPr>
                <w:b/>
                <w:szCs w:val="22"/>
              </w:rPr>
              <w:t>ContractInfoReq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CCB31CB" w14:textId="77777777" w:rsidR="001F4E12" w:rsidRPr="00FA22F8" w:rsidRDefault="001F4E12" w:rsidP="003C459A">
            <w:pPr>
              <w:pStyle w:val="Tablecontent"/>
              <w:keepNex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A4214D6" w14:textId="77777777" w:rsidR="001F4E12" w:rsidRPr="00FA22F8" w:rsidRDefault="001F4E12" w:rsidP="003C459A">
            <w:pPr>
              <w:pStyle w:val="Tablecontent"/>
              <w:keepNext/>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4261249" w14:textId="77777777" w:rsidR="001F4E12" w:rsidRPr="00FA22F8" w:rsidRDefault="001F4E12"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3984B5E" w14:textId="77777777" w:rsidR="001F4E12" w:rsidRPr="00FA22F8" w:rsidRDefault="001F4E12" w:rsidP="003C459A">
            <w:pPr>
              <w:pStyle w:val="Tablecontent"/>
              <w:keepNex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4902E9C" w14:textId="77777777" w:rsidR="001F4E12" w:rsidRPr="00FA22F8" w:rsidRDefault="001F4E12" w:rsidP="003C459A">
            <w:pPr>
              <w:pStyle w:val="Tablecontent"/>
              <w:keepNext/>
              <w:rPr>
                <w:szCs w:val="22"/>
              </w:rPr>
            </w:pPr>
          </w:p>
        </w:tc>
      </w:tr>
      <w:tr w:rsidR="001F4E12" w:rsidRPr="00906E8B" w14:paraId="5A412E46"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1D2911" w14:textId="77777777" w:rsidR="001F4E12" w:rsidRPr="00FA22F8" w:rsidRDefault="001F4E12" w:rsidP="003C459A">
            <w:pPr>
              <w:pStyle w:val="Tablecontent"/>
              <w:keepNex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7BD3D86" w14:textId="77777777" w:rsidR="001F4E12" w:rsidRPr="00FA22F8" w:rsidRDefault="001F4E12" w:rsidP="003C459A">
            <w:pPr>
              <w:pStyle w:val="Tablecontent"/>
              <w:keepNex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1EE4168" w14:textId="77777777" w:rsidR="001F4E12" w:rsidRPr="00FA22F8" w:rsidRDefault="001F4E12" w:rsidP="003C459A">
            <w:pPr>
              <w:pStyle w:val="Tablecontent"/>
              <w:keepNex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C4FF2D9" w14:textId="77777777" w:rsidR="001F4E12" w:rsidRPr="00FA22F8" w:rsidRDefault="001F4E12"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2242DEC" w14:textId="77777777" w:rsidR="001F4E12" w:rsidRPr="00FA22F8" w:rsidRDefault="001F4E12" w:rsidP="003C459A">
            <w:pPr>
              <w:pStyle w:val="Tablecontent"/>
              <w:keepNex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028E54" w14:textId="56D4193C" w:rsidR="001F4E12" w:rsidRPr="00FA22F8" w:rsidRDefault="001F4E12"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1F4E12" w:rsidRPr="00906E8B" w14:paraId="69D42FA7"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012E92" w14:textId="77777777" w:rsidR="001F4E12" w:rsidRPr="00FA22F8" w:rsidRDefault="001F4E12" w:rsidP="003C459A">
            <w:pPr>
              <w:pStyle w:val="Tablecontent"/>
              <w:keepNext/>
            </w:pPr>
            <w:proofErr w:type="spellStart"/>
            <w:r w:rsidRPr="00FA22F8">
              <w:t>start_date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648BDB" w14:textId="77777777" w:rsidR="001F4E12" w:rsidRPr="00FA22F8" w:rsidRDefault="001F4E12" w:rsidP="003C459A">
            <w:pPr>
              <w:pStyle w:val="Tablecontent"/>
              <w:keepNex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560ADA" w14:textId="77777777" w:rsidR="001F4E12" w:rsidRPr="00FA22F8" w:rsidRDefault="001F4E12" w:rsidP="003C459A">
            <w:pPr>
              <w:pStyle w:val="Tablecontent"/>
              <w:keepNex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EB332D" w14:textId="77777777" w:rsidR="001F4E12" w:rsidRPr="00FA22F8" w:rsidRDefault="001F4E12"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1700FE" w14:textId="77777777" w:rsidR="001F4E12" w:rsidRPr="00FA22F8" w:rsidRDefault="001F4E12" w:rsidP="003C459A">
            <w:pPr>
              <w:pStyle w:val="Tablecontent"/>
              <w:keepNex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88DDA3A" w14:textId="77777777" w:rsidR="001F4E12" w:rsidRPr="00FA22F8" w:rsidRDefault="001F4E12" w:rsidP="00564B0F">
            <w:pPr>
              <w:pStyle w:val="Tablecontent"/>
              <w:keepNext/>
              <w:spacing w:after="60"/>
            </w:pPr>
            <w:r w:rsidRPr="00FA22F8">
              <w:t xml:space="preserve">Start date for which the contract information is requested. </w:t>
            </w:r>
            <w:r w:rsidRPr="00FA22F8">
              <w:br/>
              <w:t xml:space="preserve">Notes: </w:t>
            </w:r>
          </w:p>
          <w:p w14:paraId="34F9C7A0" w14:textId="77777777" w:rsidR="001F4E12" w:rsidRPr="00FA22F8" w:rsidRDefault="001F4E12" w:rsidP="00A83AA1">
            <w:pPr>
              <w:pStyle w:val="Tablecontent"/>
              <w:numPr>
                <w:ilvl w:val="0"/>
                <w:numId w:val="19"/>
              </w:numPr>
              <w:spacing w:after="60"/>
              <w:ind w:left="360"/>
            </w:pPr>
            <w:proofErr w:type="gramStart"/>
            <w:r w:rsidRPr="00FA22F8">
              <w:t>if</w:t>
            </w:r>
            <w:proofErr w:type="gramEnd"/>
            <w:r w:rsidRPr="00FA22F8">
              <w:t xml:space="preserve"> contract field is specified this field is ignored</w:t>
            </w:r>
          </w:p>
          <w:p w14:paraId="6D6C15D2" w14:textId="19D98CD1" w:rsidR="001F4E12" w:rsidRPr="00FA22F8" w:rsidRDefault="001F4E12" w:rsidP="00A83AA1">
            <w:pPr>
              <w:pStyle w:val="Tablecontent"/>
              <w:numPr>
                <w:ilvl w:val="0"/>
                <w:numId w:val="19"/>
              </w:numPr>
              <w:spacing w:after="60"/>
              <w:ind w:left="360"/>
            </w:pPr>
            <w:proofErr w:type="gramStart"/>
            <w:r w:rsidRPr="00FA22F8">
              <w:t>if</w:t>
            </w:r>
            <w:proofErr w:type="gramEnd"/>
            <w:r w:rsidRPr="00FA22F8">
              <w:t xml:space="preserve"> </w:t>
            </w:r>
            <w:proofErr w:type="spellStart"/>
            <w:r w:rsidRPr="00FA22F8">
              <w:t>product_names</w:t>
            </w:r>
            <w:proofErr w:type="spellEnd"/>
            <w:r w:rsidRPr="00FA22F8">
              <w:t xml:space="preserve"> field is specified or neither contract nor </w:t>
            </w:r>
            <w:proofErr w:type="spellStart"/>
            <w:r w:rsidRPr="00FA22F8">
              <w:t>product_</w:t>
            </w:r>
            <w:proofErr w:type="gramStart"/>
            <w:r w:rsidRPr="00FA22F8">
              <w:t>names</w:t>
            </w:r>
            <w:proofErr w:type="spellEnd"/>
            <w:r w:rsidRPr="00FA22F8">
              <w:t xml:space="preserve">  fields</w:t>
            </w:r>
            <w:proofErr w:type="gramEnd"/>
            <w:r w:rsidRPr="00FA22F8">
              <w:t xml:space="preserve"> are specified, this field becomes mandatory.</w:t>
            </w:r>
          </w:p>
        </w:tc>
      </w:tr>
      <w:tr w:rsidR="001F4E12" w:rsidRPr="00906E8B" w14:paraId="1CA0D5AA"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24FC125" w14:textId="77777777" w:rsidR="001F4E12" w:rsidRPr="00FA22F8" w:rsidRDefault="001F4E12" w:rsidP="003C459A">
            <w:pPr>
              <w:pStyle w:val="Tablecontent"/>
              <w:keepNext/>
            </w:pPr>
            <w:proofErr w:type="spellStart"/>
            <w:r w:rsidRPr="00FA22F8">
              <w:t>end_date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B195AF" w14:textId="77777777" w:rsidR="001F4E12" w:rsidRPr="00FA22F8" w:rsidRDefault="001F4E12" w:rsidP="003C459A">
            <w:pPr>
              <w:pStyle w:val="Tablecontent"/>
              <w:keepNex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C8547B" w14:textId="77777777" w:rsidR="001F4E12" w:rsidRPr="00FA22F8" w:rsidRDefault="001F4E12" w:rsidP="003C459A">
            <w:pPr>
              <w:pStyle w:val="Tablecontent"/>
              <w:keepNex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5DE0E7" w14:textId="77777777" w:rsidR="001F4E12" w:rsidRPr="00FA22F8" w:rsidRDefault="001F4E12"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89DF2D" w14:textId="77777777" w:rsidR="001F4E12" w:rsidRPr="00FA22F8" w:rsidRDefault="001F4E12" w:rsidP="003C459A">
            <w:pPr>
              <w:pStyle w:val="Tablecontent"/>
              <w:keepNex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439258" w14:textId="77777777" w:rsidR="001F4E12" w:rsidRPr="00FA22F8" w:rsidRDefault="001F4E12" w:rsidP="00564B0F">
            <w:pPr>
              <w:pStyle w:val="Tablecontent"/>
              <w:keepNext/>
              <w:spacing w:after="60"/>
            </w:pPr>
            <w:r w:rsidRPr="00FA22F8">
              <w:t xml:space="preserve">End date for which the contract information is requested. </w:t>
            </w:r>
            <w:r w:rsidRPr="00FA22F8">
              <w:br/>
              <w:t xml:space="preserve">Notes: </w:t>
            </w:r>
          </w:p>
          <w:p w14:paraId="1A52215F" w14:textId="77777777" w:rsidR="001F4E12" w:rsidRPr="00FA22F8" w:rsidRDefault="001F4E12" w:rsidP="00A83AA1">
            <w:pPr>
              <w:pStyle w:val="Tablecontent"/>
              <w:numPr>
                <w:ilvl w:val="0"/>
                <w:numId w:val="19"/>
              </w:numPr>
              <w:spacing w:after="60"/>
              <w:ind w:left="360"/>
            </w:pPr>
            <w:proofErr w:type="gramStart"/>
            <w:r w:rsidRPr="00FA22F8">
              <w:t>if</w:t>
            </w:r>
            <w:proofErr w:type="gramEnd"/>
            <w:r w:rsidRPr="00FA22F8">
              <w:t xml:space="preserve"> contract field is specified this field is ignored</w:t>
            </w:r>
          </w:p>
          <w:p w14:paraId="5BD70676" w14:textId="4A517B1B" w:rsidR="001F4E12" w:rsidRPr="00FA22F8" w:rsidRDefault="001F4E12" w:rsidP="00A83AA1">
            <w:pPr>
              <w:pStyle w:val="Tablecontent"/>
              <w:numPr>
                <w:ilvl w:val="0"/>
                <w:numId w:val="19"/>
              </w:numPr>
              <w:spacing w:after="60"/>
              <w:ind w:left="360"/>
            </w:pPr>
            <w:proofErr w:type="gramStart"/>
            <w:r w:rsidRPr="00FA22F8">
              <w:t>if</w:t>
            </w:r>
            <w:proofErr w:type="gramEnd"/>
            <w:r w:rsidRPr="00FA22F8">
              <w:t xml:space="preserve"> </w:t>
            </w:r>
            <w:proofErr w:type="spellStart"/>
            <w:r w:rsidRPr="00FA22F8">
              <w:t>product_names</w:t>
            </w:r>
            <w:proofErr w:type="spellEnd"/>
            <w:r w:rsidRPr="00FA22F8">
              <w:t xml:space="preserve"> field is specified or neither contract nor </w:t>
            </w:r>
            <w:proofErr w:type="spellStart"/>
            <w:r w:rsidRPr="00FA22F8">
              <w:t>product_names</w:t>
            </w:r>
            <w:proofErr w:type="spellEnd"/>
            <w:r w:rsidRPr="00FA22F8">
              <w:t xml:space="preserve"> fields are specified, this field becomes mandatory.</w:t>
            </w:r>
          </w:p>
        </w:tc>
      </w:tr>
      <w:tr w:rsidR="001F4E12" w:rsidRPr="00906E8B" w14:paraId="5882CE55"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D30B58" w14:textId="77777777" w:rsidR="001F4E12" w:rsidRPr="00FA22F8" w:rsidRDefault="001F4E12" w:rsidP="003C459A">
            <w:pPr>
              <w:pStyle w:val="Tablecontent"/>
              <w:keepNext/>
            </w:pPr>
            <w:proofErr w:type="spellStart"/>
            <w:r w:rsidRPr="00FA22F8">
              <w:t>product_names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67097C" w14:textId="77777777" w:rsidR="001F4E12" w:rsidRPr="00FA22F8" w:rsidRDefault="001F4E12" w:rsidP="003C459A">
            <w:pPr>
              <w:pStyle w:val="Tablecontent"/>
              <w:keepNex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E39DB5" w14:textId="77777777" w:rsidR="001F4E12" w:rsidRPr="00FA22F8" w:rsidRDefault="001F4E12" w:rsidP="003C459A">
            <w:pPr>
              <w:pStyle w:val="Tablecontent"/>
              <w:keepNex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26036B" w14:textId="77777777" w:rsidR="001F4E12" w:rsidRPr="00FA22F8" w:rsidRDefault="001F4E12" w:rsidP="003C459A">
            <w:pPr>
              <w:pStyle w:val="Tablecontent"/>
              <w:keepNex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5DF177" w14:textId="77777777" w:rsidR="001F4E12" w:rsidRPr="00FA22F8" w:rsidRDefault="001F4E12" w:rsidP="003C459A">
            <w:pPr>
              <w:pStyle w:val="Tablecontent"/>
              <w:keepNex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055B03" w14:textId="77777777" w:rsidR="001F4E12" w:rsidRPr="00FA22F8" w:rsidRDefault="001F4E12" w:rsidP="00564B0F">
            <w:pPr>
              <w:pStyle w:val="Tablecontent"/>
              <w:keepNext/>
              <w:spacing w:after="60"/>
            </w:pPr>
            <w:r w:rsidRPr="00FA22F8">
              <w:t xml:space="preserve">The contract information for all </w:t>
            </w:r>
            <w:proofErr w:type="spellStart"/>
            <w:r w:rsidRPr="00FA22F8">
              <w:t>contratcs</w:t>
            </w:r>
            <w:proofErr w:type="spellEnd"/>
            <w:r w:rsidRPr="00FA22F8">
              <w:t xml:space="preserve"> belonging to products with given product names is requested.</w:t>
            </w:r>
          </w:p>
          <w:p w14:paraId="6A817ACC" w14:textId="38F3C775" w:rsidR="001F4E12" w:rsidRPr="00FA22F8" w:rsidRDefault="001F4E12" w:rsidP="00564B0F">
            <w:pPr>
              <w:pStyle w:val="Tablecontent"/>
              <w:keepNext/>
              <w:spacing w:after="60"/>
            </w:pPr>
            <w:r w:rsidRPr="00FA22F8">
              <w:t xml:space="preserve">If </w:t>
            </w:r>
            <w:proofErr w:type="spellStart"/>
            <w:r w:rsidRPr="00FA22F8">
              <w:t>product_names</w:t>
            </w:r>
            <w:proofErr w:type="spellEnd"/>
            <w:r w:rsidRPr="00FA22F8">
              <w:t xml:space="preserve"> field is specified, the contract field cannot be </w:t>
            </w:r>
            <w:proofErr w:type="gramStart"/>
            <w:r w:rsidRPr="00FA22F8">
              <w:t>specified</w:t>
            </w:r>
            <w:proofErr w:type="gramEnd"/>
            <w:r w:rsidRPr="00FA22F8">
              <w:t xml:space="preserve"> and the </w:t>
            </w:r>
            <w:proofErr w:type="spellStart"/>
            <w:r w:rsidRPr="00FA22F8">
              <w:t>start_date</w:t>
            </w:r>
            <w:proofErr w:type="spellEnd"/>
            <w:r w:rsidRPr="00FA22F8">
              <w:t xml:space="preserve"> and </w:t>
            </w:r>
            <w:proofErr w:type="spellStart"/>
            <w:r w:rsidRPr="00FA22F8">
              <w:t>end_date</w:t>
            </w:r>
            <w:proofErr w:type="spellEnd"/>
            <w:r w:rsidRPr="00FA22F8">
              <w:t xml:space="preserve"> fields are mandatory.</w:t>
            </w:r>
          </w:p>
        </w:tc>
      </w:tr>
      <w:tr w:rsidR="001F4E12" w:rsidRPr="00906E8B" w14:paraId="254B7A73"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C28DBB2" w14:textId="77777777" w:rsidR="001F4E12" w:rsidRPr="00FA22F8" w:rsidRDefault="001F4E12" w:rsidP="003C459A">
            <w:pPr>
              <w:pStyle w:val="Tablecontent"/>
              <w:keepNext/>
            </w:pPr>
            <w:r w:rsidRPr="00FA22F8">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810ACA" w14:textId="77777777" w:rsidR="001F4E12" w:rsidRPr="00FA22F8" w:rsidRDefault="001F4E12" w:rsidP="003C459A">
            <w:pPr>
              <w:pStyle w:val="Tablecontent"/>
              <w:keepNex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87BA08" w14:textId="77777777" w:rsidR="001F4E12" w:rsidRPr="00FA22F8" w:rsidRDefault="001F4E12" w:rsidP="003C459A">
            <w:pPr>
              <w:pStyle w:val="Tablecontent"/>
              <w:keepNex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F885CB" w14:textId="77777777" w:rsidR="001F4E12" w:rsidRPr="00FA22F8" w:rsidRDefault="001F4E12" w:rsidP="003C459A">
            <w:pPr>
              <w:pStyle w:val="Tablecontent"/>
              <w:keepNext/>
              <w:jc w:val="center"/>
            </w:pPr>
            <w:r w:rsidRPr="00FA22F8">
              <w:t>0..1</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31A220" w14:textId="77777777" w:rsidR="001F4E12" w:rsidRPr="00FA22F8" w:rsidRDefault="001F4E12" w:rsidP="003C459A">
            <w:pPr>
              <w:pStyle w:val="Tablecontent"/>
              <w:keepNex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25763F" w14:textId="77777777" w:rsidR="001F4E12" w:rsidRPr="00FA22F8" w:rsidRDefault="001F4E12" w:rsidP="000962D8">
            <w:pPr>
              <w:pStyle w:val="Tablecontent"/>
              <w:keepNext/>
              <w:spacing w:after="60"/>
            </w:pPr>
            <w:r w:rsidRPr="00FA22F8">
              <w:rPr>
                <w:color w:val="auto"/>
                <w:szCs w:val="22"/>
              </w:rPr>
              <w:t xml:space="preserve">Contract code (long name). </w:t>
            </w:r>
            <w:r w:rsidRPr="00FA22F8">
              <w:t xml:space="preserve">If contract is specified, the products field cannot be </w:t>
            </w:r>
            <w:proofErr w:type="gramStart"/>
            <w:r w:rsidRPr="00FA22F8">
              <w:t>specified</w:t>
            </w:r>
            <w:proofErr w:type="gramEnd"/>
            <w:r w:rsidRPr="00FA22F8">
              <w:t xml:space="preserve"> and the </w:t>
            </w:r>
            <w:proofErr w:type="spellStart"/>
            <w:r w:rsidRPr="00FA22F8">
              <w:t>start_date</w:t>
            </w:r>
            <w:proofErr w:type="spellEnd"/>
            <w:r w:rsidRPr="00FA22F8">
              <w:t xml:space="preserve"> and </w:t>
            </w:r>
            <w:proofErr w:type="spellStart"/>
            <w:r w:rsidRPr="00FA22F8">
              <w:t>end_date</w:t>
            </w:r>
            <w:proofErr w:type="spellEnd"/>
            <w:r w:rsidRPr="00FA22F8">
              <w:t xml:space="preserve"> fields are ignored.</w:t>
            </w:r>
          </w:p>
        </w:tc>
      </w:tr>
    </w:tbl>
    <w:p w14:paraId="1ECFF987" w14:textId="59FB8D8C" w:rsidR="000962D8" w:rsidRPr="00FA22F8" w:rsidRDefault="000962D8" w:rsidP="00FA22F8">
      <w:pPr>
        <w:pStyle w:val="Caption1"/>
        <w:rPr>
          <w:lang w:val="en-US"/>
        </w:rPr>
      </w:pPr>
      <w:bookmarkStart w:id="490" w:name="_Toc228801772"/>
      <w:bookmarkStart w:id="491" w:name="_Toc188429281"/>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24</w:t>
      </w:r>
      <w:r w:rsidRPr="00FA22F8">
        <w:rPr>
          <w:lang w:val="en-US"/>
        </w:rPr>
        <w:fldChar w:fldCharType="end"/>
      </w:r>
      <w:r w:rsidRPr="00FA22F8">
        <w:rPr>
          <w:lang w:val="en-US"/>
        </w:rPr>
        <w:t xml:space="preserve"> - Contract information request message structure</w:t>
      </w:r>
      <w:bookmarkEnd w:id="490"/>
    </w:p>
    <w:bookmarkEnd w:id="491"/>
    <w:p w14:paraId="0CEA49FE" w14:textId="77777777" w:rsidR="001F4E12" w:rsidRPr="00FA22F8" w:rsidRDefault="001F4E12" w:rsidP="001F4E12">
      <w:pPr>
        <w:spacing w:after="0"/>
        <w:rPr>
          <w:lang w:val="en-US"/>
        </w:rPr>
      </w:pPr>
    </w:p>
    <w:p w14:paraId="6597234E" w14:textId="77777777" w:rsidR="008A401D" w:rsidRPr="00491D65" w:rsidRDefault="008A401D" w:rsidP="00071F51">
      <w:pPr>
        <w:pStyle w:val="Nadpis4"/>
        <w:numPr>
          <w:ilvl w:val="3"/>
          <w:numId w:val="47"/>
        </w:numPr>
      </w:pPr>
      <w:bookmarkStart w:id="492" w:name="_Toc203997570"/>
      <w:r w:rsidRPr="00491D65">
        <w:t>Contract Information Report (</w:t>
      </w:r>
      <w:proofErr w:type="spellStart"/>
      <w:r w:rsidRPr="00491D65">
        <w:t>ContractInfoRprt</w:t>
      </w:r>
      <w:proofErr w:type="spellEnd"/>
      <w:r w:rsidRPr="00491D65">
        <w:t>)</w:t>
      </w:r>
      <w:bookmarkEnd w:id="486"/>
      <w:bookmarkEnd w:id="487"/>
      <w:bookmarkEnd w:id="488"/>
      <w:bookmarkEnd w:id="489"/>
      <w:bookmarkEnd w:id="492"/>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0D4029EB"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23242F8" w14:textId="77777777" w:rsidR="008A401D" w:rsidRPr="00FA22F8" w:rsidRDefault="008A401D" w:rsidP="00D05187">
            <w:pPr>
              <w:pStyle w:val="Table-Header"/>
              <w:keepNext/>
              <w:spacing w:before="0" w:after="0"/>
              <w:jc w:val="left"/>
            </w:pPr>
            <w:proofErr w:type="spellStart"/>
            <w:r w:rsidRPr="00FA22F8">
              <w:t>ContractInfoRprt</w:t>
            </w:r>
            <w:proofErr w:type="spellEnd"/>
          </w:p>
        </w:tc>
      </w:tr>
      <w:tr w:rsidR="008A401D" w:rsidRPr="00906E8B" w14:paraId="0355A43A" w14:textId="77777777" w:rsidTr="00562EC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194DFBB"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57EE15" w14:textId="77777777" w:rsidR="008A401D" w:rsidRPr="00FA22F8" w:rsidRDefault="008A401D" w:rsidP="00D05187">
            <w:pPr>
              <w:pStyle w:val="Tablecontent"/>
              <w:keepNext/>
            </w:pPr>
            <w:r w:rsidRPr="00FA22F8">
              <w:rPr>
                <w:szCs w:val="22"/>
              </w:rPr>
              <w:t>Inquiry Response, Broadcast</w:t>
            </w:r>
          </w:p>
        </w:tc>
      </w:tr>
      <w:tr w:rsidR="008A401D" w:rsidRPr="00906E8B" w14:paraId="14D02F5D" w14:textId="77777777" w:rsidTr="00562EC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89FDA5" w14:textId="77777777" w:rsidR="008A401D" w:rsidRPr="00FA22F8" w:rsidRDefault="008A401D" w:rsidP="00D05187">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3D45BBC" w14:textId="77777777" w:rsidR="008A401D" w:rsidRPr="00FA22F8" w:rsidRDefault="008A401D" w:rsidP="00D05187">
            <w:pPr>
              <w:pStyle w:val="Tablecontent"/>
              <w:keepNext/>
              <w:rPr>
                <w:szCs w:val="22"/>
              </w:rPr>
            </w:pPr>
            <w:proofErr w:type="spellStart"/>
            <w:r w:rsidRPr="00FA22F8">
              <w:rPr>
                <w:szCs w:val="22"/>
              </w:rPr>
              <w:t>ContractInfoReq</w:t>
            </w:r>
            <w:proofErr w:type="spellEnd"/>
            <w:r w:rsidRPr="00FA22F8">
              <w:rPr>
                <w:szCs w:val="22"/>
              </w:rPr>
              <w:t xml:space="preserve"> (sent to the user-generated private response queue or a broadcast to </w:t>
            </w:r>
            <w:r w:rsidRPr="00906E8B">
              <w:rPr>
                <w:rFonts w:ascii="Courier New" w:hAnsi="Courier New" w:cs="Courier New"/>
              </w:rPr>
              <w:t xml:space="preserve">market. </w:t>
            </w:r>
            <w:proofErr w:type="spellStart"/>
            <w:proofErr w:type="gramStart"/>
            <w:r w:rsidRPr="00906E8B">
              <w:rPr>
                <w:rFonts w:ascii="Courier New" w:hAnsi="Courier New" w:cs="Courier New"/>
              </w:rPr>
              <w:t>broadcastQueue</w:t>
            </w:r>
            <w:proofErr w:type="spellEnd"/>
            <w:r w:rsidRPr="00906E8B">
              <w:rPr>
                <w:rFonts w:ascii="Courier New" w:hAnsi="Courier New" w:cs="Courier New"/>
              </w:rPr>
              <w:t>.&lt;</w:t>
            </w:r>
            <w:proofErr w:type="gramEnd"/>
            <w:r w:rsidRPr="00906E8B">
              <w:rPr>
                <w:rFonts w:ascii="Courier New" w:hAnsi="Courier New" w:cs="Courier New"/>
              </w:rPr>
              <w:t>login-id&gt;)</w:t>
            </w:r>
          </w:p>
        </w:tc>
      </w:tr>
      <w:tr w:rsidR="008A401D" w:rsidRPr="00906E8B" w14:paraId="60EFA440" w14:textId="77777777" w:rsidTr="00562EC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B5C420" w14:textId="77777777" w:rsidR="008A401D" w:rsidRPr="00FA22F8" w:rsidRDefault="008A401D" w:rsidP="00D05187">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531C217" w14:textId="77777777" w:rsidR="008A401D" w:rsidRPr="00FA22F8" w:rsidRDefault="008A401D" w:rsidP="00D05187">
            <w:pPr>
              <w:pStyle w:val="Tablecontent"/>
              <w:keepNext/>
              <w:rPr>
                <w:szCs w:val="22"/>
              </w:rPr>
            </w:pPr>
            <w:r w:rsidRPr="00FA22F8">
              <w:rPr>
                <w:szCs w:val="22"/>
              </w:rPr>
              <w:t>Yes</w:t>
            </w:r>
          </w:p>
        </w:tc>
      </w:tr>
      <w:tr w:rsidR="00562EC2" w:rsidRPr="00906E8B" w14:paraId="6ADF3EB9" w14:textId="77777777" w:rsidTr="00562EC2">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47D186B" w14:textId="77777777" w:rsidR="00562EC2" w:rsidRPr="00FA22F8" w:rsidRDefault="00562EC2" w:rsidP="00562EC2">
            <w:pPr>
              <w:pStyle w:val="Tablecontent"/>
              <w:keepNex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1EB3AA" w14:textId="431EA7E5" w:rsidR="00562EC2" w:rsidRPr="00FA22F8" w:rsidRDefault="00562EC2" w:rsidP="00562EC2">
            <w:pPr>
              <w:pStyle w:val="Tablecontent"/>
              <w:keepNext/>
              <w:rPr>
                <w:rFonts w:ascii="Courier New" w:hAnsi="Courier New" w:cs="Courier New"/>
              </w:rPr>
            </w:pPr>
            <w:r w:rsidRPr="00FA22F8">
              <w:rPr>
                <w:rFonts w:ascii="Courier New" w:hAnsi="Courier New" w:cs="Courier New"/>
              </w:rPr>
              <w:t>&lt;</w:t>
            </w:r>
            <w:proofErr w:type="spellStart"/>
            <w:r w:rsidRPr="00FA22F8">
              <w:rPr>
                <w:rFonts w:ascii="Courier New" w:hAnsi="Courier New" w:cs="Courier New"/>
              </w:rPr>
              <w:t>product_name</w:t>
            </w:r>
            <w:proofErr w:type="spellEnd"/>
            <w:r w:rsidRPr="00FA22F8">
              <w:rPr>
                <w:rFonts w:ascii="Courier New" w:hAnsi="Courier New" w:cs="Courier New"/>
              </w:rPr>
              <w:t>&gt;</w:t>
            </w:r>
          </w:p>
        </w:tc>
      </w:tr>
      <w:tr w:rsidR="00562EC2" w:rsidRPr="00906E8B" w14:paraId="788DBCE6" w14:textId="77777777" w:rsidTr="00562EC2">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76215E" w14:textId="77777777" w:rsidR="00562EC2" w:rsidRPr="00FA22F8" w:rsidRDefault="00562EC2" w:rsidP="00562EC2">
            <w:pPr>
              <w:pStyle w:val="Tablecontent"/>
              <w:keepNext/>
              <w:rPr>
                <w:szCs w:val="22"/>
              </w:rPr>
            </w:pPr>
            <w:r w:rsidRPr="00FA22F8">
              <w:rPr>
                <w:szCs w:val="22"/>
              </w:rPr>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BEAC4D3" w14:textId="413ACCF4" w:rsidR="00562EC2" w:rsidRPr="00FA22F8" w:rsidRDefault="00562EC2" w:rsidP="00562EC2">
            <w:pPr>
              <w:pStyle w:val="Tablecontent"/>
              <w:keepNext/>
              <w:rPr>
                <w:szCs w:val="22"/>
              </w:rPr>
            </w:pPr>
            <w:proofErr w:type="spellStart"/>
            <w:r w:rsidRPr="00FA22F8">
              <w:rPr>
                <w:szCs w:val="22"/>
              </w:rPr>
              <w:t>Emtas</w:t>
            </w:r>
            <w:r w:rsidR="00153955" w:rsidRPr="00FA22F8">
              <w:rPr>
                <w:szCs w:val="22"/>
              </w:rPr>
              <w:t>G</w:t>
            </w:r>
            <w:r w:rsidRPr="00FA22F8">
              <w:rPr>
                <w:szCs w:val="22"/>
              </w:rPr>
              <w:t>ImTsAcc</w:t>
            </w:r>
            <w:proofErr w:type="spellEnd"/>
          </w:p>
        </w:tc>
      </w:tr>
    </w:tbl>
    <w:p w14:paraId="3AC3978A" w14:textId="77777777" w:rsidR="00562EC2" w:rsidRPr="00FA22F8" w:rsidRDefault="00562EC2" w:rsidP="00562EC2">
      <w:pPr>
        <w:spacing w:after="0"/>
        <w:rPr>
          <w:lang w:val="en-US"/>
        </w:rPr>
      </w:pPr>
    </w:p>
    <w:p w14:paraId="7A3E75E8" w14:textId="77777777" w:rsidR="00F84BEE" w:rsidRPr="00782DE7" w:rsidRDefault="00F84BEE" w:rsidP="00F84BEE">
      <w:r>
        <w:t xml:space="preserve">A </w:t>
      </w:r>
      <w:proofErr w:type="spellStart"/>
      <w:r>
        <w:t>contract</w:t>
      </w:r>
      <w:proofErr w:type="spellEnd"/>
      <w:r>
        <w:t xml:space="preserve"> </w:t>
      </w:r>
      <w:proofErr w:type="spellStart"/>
      <w:r>
        <w:t>information</w:t>
      </w:r>
      <w:proofErr w:type="spellEnd"/>
      <w:r>
        <w:t xml:space="preserve">. </w:t>
      </w:r>
      <w:proofErr w:type="spellStart"/>
      <w:r>
        <w:t>This</w:t>
      </w:r>
      <w:proofErr w:type="spellEnd"/>
      <w:r>
        <w:t xml:space="preserve"> </w:t>
      </w:r>
      <w:proofErr w:type="spellStart"/>
      <w:r>
        <w:t>message</w:t>
      </w:r>
      <w:proofErr w:type="spellEnd"/>
      <w:r>
        <w:t xml:space="preserve"> </w:t>
      </w:r>
      <w:proofErr w:type="spellStart"/>
      <w:r>
        <w:t>is</w:t>
      </w:r>
      <w:proofErr w:type="spellEnd"/>
      <w:r>
        <w:t xml:space="preserve"> </w:t>
      </w:r>
      <w:proofErr w:type="spellStart"/>
      <w:r>
        <w:t>distributed</w:t>
      </w:r>
      <w:proofErr w:type="spellEnd"/>
      <w:r>
        <w:t xml:space="preserve"> </w:t>
      </w:r>
      <w:proofErr w:type="spellStart"/>
      <w:r>
        <w:t>whenever</w:t>
      </w:r>
      <w:proofErr w:type="spellEnd"/>
      <w:r>
        <w:t xml:space="preserve"> any </w:t>
      </w:r>
      <w:proofErr w:type="spellStart"/>
      <w:r>
        <w:t>contract</w:t>
      </w:r>
      <w:proofErr w:type="spellEnd"/>
      <w:r>
        <w:t xml:space="preserve"> </w:t>
      </w:r>
      <w:proofErr w:type="spellStart"/>
      <w:r>
        <w:t>attribute</w:t>
      </w:r>
      <w:proofErr w:type="spellEnd"/>
      <w:r>
        <w:t xml:space="preserve"> </w:t>
      </w:r>
      <w:proofErr w:type="spellStart"/>
      <w:r>
        <w:t>is</w:t>
      </w:r>
      <w:proofErr w:type="spellEnd"/>
      <w:r>
        <w:t xml:space="preserve"> </w:t>
      </w:r>
      <w:proofErr w:type="spellStart"/>
      <w:r>
        <w:t>modified</w:t>
      </w:r>
      <w:proofErr w:type="spellEnd"/>
      <w:r>
        <w:t xml:space="preserve"> </w:t>
      </w:r>
      <w:proofErr w:type="spellStart"/>
      <w:r>
        <w:t>or</w:t>
      </w:r>
      <w:proofErr w:type="spellEnd"/>
      <w:r>
        <w:t xml:space="preserve"> in response to </w:t>
      </w:r>
      <w:proofErr w:type="spellStart"/>
      <w:r>
        <w:t>the</w:t>
      </w:r>
      <w:proofErr w:type="spellEnd"/>
      <w:r>
        <w:t xml:space="preserve"> </w:t>
      </w:r>
      <w:proofErr w:type="spellStart"/>
      <w:r>
        <w:rPr>
          <w:i/>
          <w:iCs/>
        </w:rPr>
        <w:t>ContractInfoReq</w:t>
      </w:r>
      <w:proofErr w:type="spellEnd"/>
      <w:r>
        <w:t xml:space="preserve"> </w:t>
      </w:r>
      <w:proofErr w:type="spellStart"/>
      <w:r>
        <w:t>request</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25"/>
        <w:gridCol w:w="1613"/>
        <w:gridCol w:w="709"/>
        <w:gridCol w:w="425"/>
        <w:gridCol w:w="425"/>
        <w:gridCol w:w="851"/>
        <w:gridCol w:w="4852"/>
      </w:tblGrid>
      <w:tr w:rsidR="00562EC2" w:rsidRPr="00906E8B" w14:paraId="1A0B3D3A" w14:textId="77777777" w:rsidTr="00562EC2">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8991FCA" w14:textId="77777777" w:rsidR="00562EC2" w:rsidRPr="00FA22F8" w:rsidRDefault="00562EC2" w:rsidP="003C459A">
            <w:pPr>
              <w:pStyle w:val="Table-Header"/>
            </w:pPr>
            <w:r w:rsidRPr="00FA22F8">
              <w:lastRenderedPageBreak/>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5652D8B" w14:textId="77777777" w:rsidR="00562EC2" w:rsidRPr="00FA22F8" w:rsidRDefault="00562EC2"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591314C" w14:textId="77777777" w:rsidR="00562EC2" w:rsidRPr="00FA22F8" w:rsidRDefault="00562EC2"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E1CF790" w14:textId="77777777" w:rsidR="00562EC2" w:rsidRPr="00FA22F8" w:rsidRDefault="00562EC2"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852500A" w14:textId="77777777" w:rsidR="00562EC2" w:rsidRPr="00FA22F8" w:rsidRDefault="00562EC2"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8D56BDF" w14:textId="77777777" w:rsidR="00562EC2" w:rsidRPr="00FA22F8" w:rsidRDefault="00562EC2" w:rsidP="003C459A">
            <w:pPr>
              <w:pStyle w:val="Table-Header"/>
            </w:pPr>
            <w:r w:rsidRPr="00FA22F8">
              <w:t>Short description</w:t>
            </w:r>
          </w:p>
        </w:tc>
      </w:tr>
      <w:tr w:rsidR="00562EC2" w:rsidRPr="00906E8B" w14:paraId="6F6E189E" w14:textId="77777777" w:rsidTr="00562EC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B56EE61" w14:textId="77777777" w:rsidR="00562EC2" w:rsidRPr="00FA22F8" w:rsidRDefault="00562EC2" w:rsidP="003C459A">
            <w:pPr>
              <w:pStyle w:val="Tablecontent"/>
              <w:rPr>
                <w:b/>
                <w:szCs w:val="22"/>
              </w:rPr>
            </w:pPr>
            <w:proofErr w:type="spellStart"/>
            <w:r w:rsidRPr="00FA22F8">
              <w:rPr>
                <w:b/>
                <w:szCs w:val="22"/>
              </w:rPr>
              <w:t>ContractInfoRprt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103D987" w14:textId="77777777" w:rsidR="00562EC2" w:rsidRPr="00FA22F8" w:rsidRDefault="00562EC2"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BBCE528"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8B03CEC" w14:textId="77777777" w:rsidR="00562EC2" w:rsidRPr="00FA22F8" w:rsidRDefault="00562EC2" w:rsidP="003C459A">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C1DFA48" w14:textId="77777777" w:rsidR="00562EC2" w:rsidRPr="00FA22F8" w:rsidRDefault="00562EC2"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517801C" w14:textId="77777777" w:rsidR="00562EC2" w:rsidRPr="00FA22F8" w:rsidRDefault="00562EC2" w:rsidP="003C459A">
            <w:pPr>
              <w:pStyle w:val="Tablecontent"/>
              <w:rPr>
                <w:szCs w:val="22"/>
              </w:rPr>
            </w:pPr>
          </w:p>
        </w:tc>
      </w:tr>
      <w:tr w:rsidR="00562EC2" w:rsidRPr="00906E8B" w14:paraId="7048580B" w14:textId="77777777" w:rsidTr="00562EC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C04C54" w14:textId="77777777" w:rsidR="00562EC2" w:rsidRPr="00FA22F8" w:rsidRDefault="00562EC2" w:rsidP="003C459A">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3D0CF5" w14:textId="77777777" w:rsidR="00562EC2" w:rsidRPr="00FA22F8" w:rsidRDefault="00562EC2"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F26CFB2" w14:textId="77777777" w:rsidR="00562EC2" w:rsidRPr="00FA22F8" w:rsidRDefault="00562EC2" w:rsidP="003C459A">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FABE73"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4691301" w14:textId="77777777" w:rsidR="00562EC2" w:rsidRPr="00FA22F8" w:rsidRDefault="00562EC2" w:rsidP="003C459A">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0ABCF1" w14:textId="6F211704" w:rsidR="00562EC2" w:rsidRPr="00FA22F8" w:rsidRDefault="00562EC2"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562EC2" w:rsidRPr="00906E8B" w14:paraId="5E0DC27B"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9C02E5E" w14:textId="77777777" w:rsidR="00562EC2" w:rsidRPr="00FA22F8" w:rsidRDefault="00562EC2" w:rsidP="003C459A">
            <w:pPr>
              <w:pStyle w:val="Tablecontent"/>
              <w:rPr>
                <w:b/>
              </w:rPr>
            </w:pPr>
          </w:p>
        </w:tc>
        <w:tc>
          <w:tcPr>
            <w:tcW w:w="161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CBFAD42" w14:textId="77777777" w:rsidR="00562EC2" w:rsidRPr="00FA22F8" w:rsidRDefault="00562EC2" w:rsidP="003C459A">
            <w:pPr>
              <w:pStyle w:val="Tablecontent"/>
              <w:rPr>
                <w:b/>
              </w:rPr>
            </w:pPr>
            <w:r w:rsidRPr="00FA22F8">
              <w:rPr>
                <w:b/>
              </w:rPr>
              <w:t>contracts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066800B" w14:textId="77777777" w:rsidR="00562EC2" w:rsidRPr="00FA22F8" w:rsidRDefault="00562EC2" w:rsidP="003C459A">
            <w:pPr>
              <w:pStyle w:val="Tablecontent"/>
              <w:jc w:val="center"/>
            </w:pPr>
            <w:r w:rsidRPr="00FA22F8">
              <w:rPr>
                <w:color w:val="auto"/>
              </w:rPr>
              <w:t>FIELD</w:t>
            </w:r>
            <w:r w:rsidRPr="00FA22F8" w:rsidDel="008E5E11">
              <w:t xml:space="preserve"> </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74AC8E9" w14:textId="77777777" w:rsidR="00562EC2" w:rsidRPr="00FA22F8" w:rsidRDefault="00562EC2"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0A8537" w14:textId="77777777" w:rsidR="00562EC2" w:rsidRPr="00FA22F8" w:rsidRDefault="00562EC2" w:rsidP="003C459A">
            <w:pPr>
              <w:pStyle w:val="Tablecontent"/>
              <w:jc w:val="center"/>
            </w:pPr>
            <w:proofErr w:type="gramStart"/>
            <w:r w:rsidRPr="00FA22F8">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DA54681" w14:textId="77777777" w:rsidR="00562EC2" w:rsidRPr="00FA22F8" w:rsidRDefault="00562EC2" w:rsidP="003C459A">
            <w:pPr>
              <w:pStyle w:val="Tablecontent"/>
            </w:pP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88E8D31" w14:textId="77777777" w:rsidR="00562EC2" w:rsidRPr="00FA22F8" w:rsidRDefault="00562EC2" w:rsidP="003C459A">
            <w:pPr>
              <w:pStyle w:val="Tablecontent"/>
              <w:rPr>
                <w:b/>
              </w:rPr>
            </w:pPr>
          </w:p>
        </w:tc>
      </w:tr>
      <w:tr w:rsidR="00562EC2" w:rsidRPr="00906E8B" w14:paraId="3CA283CA"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DADAD6"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0A1125" w14:textId="77777777" w:rsidR="00562EC2" w:rsidRPr="00FA22F8" w:rsidRDefault="00562EC2" w:rsidP="003C459A">
            <w:pPr>
              <w:pStyle w:val="Tablecontent"/>
            </w:pPr>
            <w:proofErr w:type="spellStart"/>
            <w:r w:rsidRPr="00FA22F8">
              <w:t>contract_id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408445"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1F1E04"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CF35D9"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51C116" w14:textId="70D11E3C" w:rsidR="00562EC2" w:rsidRPr="00FA22F8" w:rsidRDefault="00562EC2" w:rsidP="003C459A">
            <w:pPr>
              <w:pStyle w:val="Tablecontent"/>
            </w:pPr>
            <w:proofErr w:type="gramStart"/>
            <w:r w:rsidRPr="00FA22F8">
              <w:t>Integer</w:t>
            </w:r>
            <w:r w:rsidR="00C33D37">
              <w:t>(</w:t>
            </w:r>
            <w:proofErr w:type="gramEnd"/>
            <w:r w:rsidR="00C33D37">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769617A" w14:textId="77777777" w:rsidR="00562EC2" w:rsidRPr="00FA22F8" w:rsidRDefault="00562EC2" w:rsidP="00564B0F">
            <w:pPr>
              <w:pStyle w:val="Tablecontent"/>
              <w:spacing w:after="60"/>
            </w:pPr>
            <w:r w:rsidRPr="00FA22F8">
              <w:t>Contract ID.</w:t>
            </w:r>
          </w:p>
        </w:tc>
      </w:tr>
      <w:tr w:rsidR="00562EC2" w:rsidRPr="00906E8B" w14:paraId="275FE40B"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23B7464" w14:textId="77777777" w:rsidR="00562EC2" w:rsidRPr="00FA22F8" w:rsidRDefault="00562EC2" w:rsidP="003C459A">
            <w:pPr>
              <w:pStyle w:val="Tablecontent"/>
              <w:rPr>
                <w:highlight w:val="yellow"/>
              </w:rPr>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ED14B0" w14:textId="77777777" w:rsidR="00562EC2" w:rsidRPr="00FA22F8" w:rsidRDefault="00562EC2" w:rsidP="003C459A">
            <w:pPr>
              <w:pStyle w:val="Tablecontent"/>
            </w:pPr>
            <w:proofErr w:type="spellStart"/>
            <w:r w:rsidRPr="00FA22F8">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3FA796"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0D04E1"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80E7FB"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506386" w14:textId="77777777" w:rsidR="00562EC2" w:rsidRPr="00FA22F8" w:rsidRDefault="00562EC2"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06CF44" w14:textId="77777777" w:rsidR="00562EC2" w:rsidRPr="00FA22F8" w:rsidRDefault="00562EC2" w:rsidP="00564B0F">
            <w:pPr>
              <w:pStyle w:val="Tablecontent"/>
              <w:spacing w:after="60"/>
            </w:pPr>
            <w:r w:rsidRPr="00FA22F8">
              <w:t>Revision number of the contract.</w:t>
            </w:r>
          </w:p>
        </w:tc>
      </w:tr>
      <w:tr w:rsidR="00562EC2" w:rsidRPr="00906E8B" w14:paraId="12565EBA"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3C19C7"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B592FA" w14:textId="77777777" w:rsidR="00562EC2" w:rsidRPr="00FA22F8" w:rsidRDefault="00562EC2" w:rsidP="003C459A">
            <w:pPr>
              <w:pStyle w:val="Tablecontent"/>
            </w:pPr>
            <w:proofErr w:type="spellStart"/>
            <w:r w:rsidRPr="00FA22F8">
              <w:t>product_name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D456AF"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0E7DEC"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01946F"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A84E07" w14:textId="77777777" w:rsidR="00562EC2" w:rsidRPr="00FA22F8" w:rsidRDefault="00562EC2"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9C62501" w14:textId="77777777" w:rsidR="00562EC2" w:rsidRPr="00FA22F8" w:rsidRDefault="00562EC2" w:rsidP="00564B0F">
            <w:pPr>
              <w:pStyle w:val="Tablecontent"/>
              <w:spacing w:after="60"/>
            </w:pPr>
            <w:r w:rsidRPr="00FA22F8">
              <w:t>Underlying product.</w:t>
            </w:r>
          </w:p>
        </w:tc>
      </w:tr>
      <w:tr w:rsidR="00562EC2" w:rsidRPr="00906E8B" w14:paraId="333753E2"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5B41EF"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B09914" w14:textId="4200812A" w:rsidR="00562EC2" w:rsidRPr="00906E8B" w:rsidRDefault="00562EC2" w:rsidP="003C459A">
            <w:pPr>
              <w:pStyle w:val="Tablecontent"/>
            </w:pPr>
            <w:proofErr w:type="spellStart"/>
            <w:r w:rsidRPr="00FA22F8">
              <w:t>product_revision_no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FED8513"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616DBCD"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FB46A0"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D14B67" w14:textId="77777777" w:rsidR="00562EC2" w:rsidRPr="00FA22F8" w:rsidRDefault="00562EC2"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46A21C" w14:textId="77777777" w:rsidR="00562EC2" w:rsidRPr="00FA22F8" w:rsidRDefault="00562EC2" w:rsidP="00564B0F">
            <w:pPr>
              <w:pStyle w:val="Tablecontent"/>
              <w:spacing w:after="60"/>
            </w:pPr>
            <w:r w:rsidRPr="00FA22F8">
              <w:t>Revision number of the underlying product.</w:t>
            </w:r>
          </w:p>
        </w:tc>
      </w:tr>
      <w:tr w:rsidR="00562EC2" w:rsidRPr="00906E8B" w14:paraId="137FB017"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6F0F6FA"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3F8AD9" w14:textId="77777777" w:rsidR="00562EC2" w:rsidRPr="00FA22F8" w:rsidRDefault="00562EC2" w:rsidP="003C459A">
            <w:pPr>
              <w:pStyle w:val="Tablecontent"/>
            </w:pPr>
            <w:r w:rsidRPr="00FA22F8">
              <w:t>name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BE58E2"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64BCD4"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ACEC0D"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9E8A32A" w14:textId="77777777" w:rsidR="00562EC2" w:rsidRPr="00FA22F8" w:rsidRDefault="00562EC2"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CC84012" w14:textId="77777777" w:rsidR="00562EC2" w:rsidRPr="00FA22F8" w:rsidRDefault="00562EC2" w:rsidP="00564B0F">
            <w:pPr>
              <w:pStyle w:val="Tablecontent"/>
              <w:spacing w:after="60"/>
            </w:pPr>
            <w:r w:rsidRPr="00FA22F8">
              <w:t>Contract name. This is used for display purposes.</w:t>
            </w:r>
          </w:p>
        </w:tc>
      </w:tr>
      <w:tr w:rsidR="00562EC2" w:rsidRPr="00906E8B" w14:paraId="65BB5DB3"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3EB9E65"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286440" w14:textId="77777777" w:rsidR="00562EC2" w:rsidRPr="00FA22F8" w:rsidRDefault="00562EC2" w:rsidP="003C459A">
            <w:pPr>
              <w:pStyle w:val="Tablecontent"/>
            </w:pPr>
            <w:proofErr w:type="spellStart"/>
            <w:r w:rsidRPr="00FA22F8">
              <w:t>long_name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9AEA1B"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313D538"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E77CCA"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AB3B1C" w14:textId="77777777" w:rsidR="00562EC2" w:rsidRPr="00FA22F8" w:rsidRDefault="00562EC2"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076009" w14:textId="77777777" w:rsidR="00562EC2" w:rsidRPr="00FA22F8" w:rsidRDefault="00562EC2" w:rsidP="00564B0F">
            <w:pPr>
              <w:pStyle w:val="Tablecontent"/>
              <w:spacing w:after="60"/>
            </w:pPr>
            <w:r w:rsidRPr="00FA22F8">
              <w:t>Contract long name, containing additional information.</w:t>
            </w:r>
          </w:p>
        </w:tc>
      </w:tr>
      <w:tr w:rsidR="00562EC2" w:rsidRPr="00906E8B" w14:paraId="560C5C79"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BD7098"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39531AA" w14:textId="77777777" w:rsidR="00562EC2" w:rsidRPr="00FA22F8" w:rsidRDefault="00562EC2" w:rsidP="003C459A">
            <w:pPr>
              <w:pStyle w:val="Tablecontent"/>
            </w:pPr>
            <w:proofErr w:type="spellStart"/>
            <w:r w:rsidRPr="00FA22F8">
              <w:t>delivery_start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9F144F"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DAF477"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E143EE"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F80555" w14:textId="77777777" w:rsidR="00562EC2" w:rsidRPr="00FA22F8" w:rsidRDefault="00562EC2" w:rsidP="003C459A">
            <w:pPr>
              <w:pStyle w:val="Tableconten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F18219" w14:textId="77777777" w:rsidR="00562EC2" w:rsidRPr="00FA22F8" w:rsidRDefault="00562EC2" w:rsidP="00564B0F">
            <w:pPr>
              <w:pStyle w:val="Tablecontent"/>
              <w:spacing w:after="60"/>
            </w:pPr>
            <w:r w:rsidRPr="00FA22F8">
              <w:t>Start of delivery.</w:t>
            </w:r>
          </w:p>
        </w:tc>
      </w:tr>
      <w:tr w:rsidR="00562EC2" w:rsidRPr="00906E8B" w14:paraId="7FB94972"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0B6DDC"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824991" w14:textId="77777777" w:rsidR="00562EC2" w:rsidRPr="00FA22F8" w:rsidRDefault="00562EC2" w:rsidP="003C459A">
            <w:pPr>
              <w:pStyle w:val="Tablecontent"/>
            </w:pPr>
            <w:proofErr w:type="spellStart"/>
            <w:r w:rsidRPr="00FA22F8">
              <w:t>delivery_end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4D25CD"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B0196A"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CBDF95"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4D3C70" w14:textId="77777777" w:rsidR="00562EC2" w:rsidRPr="00FA22F8" w:rsidRDefault="00562EC2" w:rsidP="003C459A">
            <w:pPr>
              <w:pStyle w:val="Tableconten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91437FB" w14:textId="77777777" w:rsidR="00562EC2" w:rsidRPr="00FA22F8" w:rsidRDefault="00562EC2" w:rsidP="00564B0F">
            <w:pPr>
              <w:pStyle w:val="Tablecontent"/>
              <w:spacing w:after="60"/>
            </w:pPr>
            <w:r w:rsidRPr="00FA22F8">
              <w:t>End of delivery.</w:t>
            </w:r>
          </w:p>
        </w:tc>
      </w:tr>
      <w:tr w:rsidR="00562EC2" w:rsidRPr="00906E8B" w14:paraId="6D63224B"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DF4DF78" w14:textId="77777777" w:rsidR="00562EC2" w:rsidRPr="00FA22F8" w:rsidRDefault="00562EC2" w:rsidP="003C459A">
            <w:pPr>
              <w:pStyle w:val="Tablecontent"/>
              <w:rPr>
                <w:b/>
              </w:rPr>
            </w:pPr>
          </w:p>
        </w:tc>
        <w:tc>
          <w:tcPr>
            <w:tcW w:w="161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2DC89F" w14:textId="77777777" w:rsidR="00562EC2" w:rsidRPr="00FA22F8" w:rsidRDefault="00562EC2" w:rsidP="003C459A">
            <w:pPr>
              <w:pStyle w:val="Tablecontent"/>
            </w:pPr>
            <w:r w:rsidRPr="00FA22F8">
              <w:t>duration</w:t>
            </w:r>
          </w:p>
        </w:tc>
        <w:tc>
          <w:tcPr>
            <w:tcW w:w="70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5766748"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A65282C" w14:textId="77777777" w:rsidR="00562EC2" w:rsidRPr="00FA22F8" w:rsidRDefault="00562EC2"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5C2F2DB"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2EB915A" w14:textId="77777777" w:rsidR="00562EC2" w:rsidRPr="00FA22F8" w:rsidRDefault="00562EC2" w:rsidP="003C459A">
            <w:pPr>
              <w:pStyle w:val="Tablecontent"/>
            </w:pPr>
            <w:r w:rsidRPr="00FA22F8">
              <w:t>Double</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3402B7" w14:textId="4068E6C5" w:rsidR="00153955" w:rsidRPr="00FA22F8" w:rsidRDefault="00153955" w:rsidP="00564B0F">
            <w:pPr>
              <w:pStyle w:val="Tablecontent"/>
              <w:spacing w:after="60"/>
            </w:pPr>
            <w:r w:rsidRPr="00FA22F8">
              <w:t>A contract would have value 24 (or 23/25 in case of short/long clock change).</w:t>
            </w:r>
          </w:p>
        </w:tc>
      </w:tr>
      <w:tr w:rsidR="00562EC2" w:rsidRPr="00906E8B" w14:paraId="2B593D07"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77EBA5"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97E333" w14:textId="77777777" w:rsidR="00562EC2" w:rsidRPr="00FA22F8" w:rsidRDefault="00562EC2" w:rsidP="003C459A">
            <w:pPr>
              <w:pStyle w:val="Tablecontent"/>
            </w:pPr>
            <w:r w:rsidRPr="00FA22F8">
              <w:t>predefined</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F3CF3B"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61CAA5"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4A80F54"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E60FF3A" w14:textId="77777777" w:rsidR="00562EC2" w:rsidRPr="00FA22F8" w:rsidRDefault="00562EC2" w:rsidP="003C459A">
            <w:pPr>
              <w:pStyle w:val="Tablecontent"/>
            </w:pPr>
            <w:r w:rsidRPr="00FA22F8">
              <w:t>Boolean</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2C3BB3" w14:textId="19FCF403" w:rsidR="00562EC2" w:rsidRPr="00FA22F8" w:rsidRDefault="00562EC2" w:rsidP="00564B0F">
            <w:pPr>
              <w:pStyle w:val="Tablecontent"/>
              <w:spacing w:after="60"/>
              <w:rPr>
                <w:color w:val="auto"/>
              </w:rPr>
            </w:pPr>
            <w:r w:rsidRPr="00FA22F8">
              <w:rPr>
                <w:color w:val="auto"/>
              </w:rPr>
              <w:t xml:space="preserve">Flag that </w:t>
            </w:r>
            <w:proofErr w:type="gramStart"/>
            <w:r w:rsidRPr="00FA22F8">
              <w:rPr>
                <w:color w:val="auto"/>
              </w:rPr>
              <w:t>indicates,</w:t>
            </w:r>
            <w:proofErr w:type="gramEnd"/>
            <w:r w:rsidRPr="00FA22F8">
              <w:rPr>
                <w:color w:val="auto"/>
              </w:rPr>
              <w:t xml:space="preserve"> if a contract has been automatically created by the </w:t>
            </w:r>
            <w:proofErr w:type="spellStart"/>
            <w:r w:rsidR="00153955" w:rsidRPr="00FA22F8">
              <w:rPr>
                <w:color w:val="auto"/>
              </w:rPr>
              <w:t>systém</w:t>
            </w:r>
            <w:proofErr w:type="spellEnd"/>
            <w:r w:rsidR="00153955" w:rsidRPr="00FA22F8">
              <w:rPr>
                <w:color w:val="auto"/>
              </w:rPr>
              <w:t>-</w:t>
            </w:r>
          </w:p>
          <w:p w14:paraId="2DFAFD99" w14:textId="01B75308" w:rsidR="00562EC2" w:rsidRPr="00FA22F8" w:rsidRDefault="00562EC2" w:rsidP="00564B0F">
            <w:pPr>
              <w:pStyle w:val="Tablecontent"/>
              <w:spacing w:after="60"/>
            </w:pPr>
            <w:r w:rsidRPr="00FA22F8">
              <w:rPr>
                <w:color w:val="auto"/>
              </w:rPr>
              <w:t>1 = automatically generated</w:t>
            </w:r>
          </w:p>
        </w:tc>
      </w:tr>
      <w:tr w:rsidR="00562EC2" w:rsidRPr="00906E8B" w14:paraId="036A4BE2" w14:textId="77777777" w:rsidTr="00562EC2">
        <w:trPr>
          <w:trHeight w:val="1967"/>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133859"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65A505" w14:textId="77777777" w:rsidR="00562EC2" w:rsidRPr="00FA22F8" w:rsidRDefault="00562EC2" w:rsidP="003C459A">
            <w:pPr>
              <w:pStyle w:val="Tablecontent"/>
            </w:pPr>
            <w:r w:rsidRPr="00FA22F8">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787FDD"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CE3353"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93E2AC"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6BD36D" w14:textId="77777777" w:rsidR="00562EC2" w:rsidRPr="00FA22F8" w:rsidRDefault="00562EC2" w:rsidP="003C459A">
            <w:pPr>
              <w:pStyle w:val="Tablecontent"/>
            </w:pPr>
            <w:r w:rsidRPr="00FA22F8">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9AC880" w14:textId="77777777" w:rsidR="00562EC2" w:rsidRPr="00FA22F8" w:rsidRDefault="00562EC2" w:rsidP="00564B0F">
            <w:pPr>
              <w:pStyle w:val="Tablecontent"/>
              <w:spacing w:after="60"/>
            </w:pPr>
            <w:r w:rsidRPr="00FA22F8">
              <w:t>Current state of the contract. The following values are allowed:</w:t>
            </w:r>
          </w:p>
          <w:p w14:paraId="310AB06A" w14:textId="77777777" w:rsidR="00562EC2" w:rsidRPr="00FA22F8" w:rsidRDefault="00562EC2" w:rsidP="00564B0F">
            <w:pPr>
              <w:pStyle w:val="Tablecontent"/>
              <w:spacing w:after="60"/>
            </w:pPr>
            <w:r w:rsidRPr="00FA22F8">
              <w:rPr>
                <w:b/>
              </w:rPr>
              <w:t xml:space="preserve">"CONTRACT_STATE_TYPE_HIBE": </w:t>
            </w:r>
            <w:r w:rsidRPr="00FA22F8">
              <w:t xml:space="preserve">Hibernated, the contract was manually deactivated by </w:t>
            </w:r>
            <w:r w:rsidRPr="00FA22F8">
              <w:rPr>
                <w:szCs w:val="22"/>
              </w:rPr>
              <w:t>Central Admin</w:t>
            </w:r>
            <w:r w:rsidRPr="00FA22F8">
              <w:t>.</w:t>
            </w:r>
          </w:p>
          <w:p w14:paraId="021EAB27" w14:textId="77777777" w:rsidR="00562EC2" w:rsidRPr="00FA22F8" w:rsidRDefault="00562EC2" w:rsidP="00564B0F">
            <w:pPr>
              <w:pStyle w:val="Tablecontent"/>
              <w:spacing w:after="60"/>
              <w:rPr>
                <w:b/>
              </w:rPr>
            </w:pPr>
            <w:r w:rsidRPr="00FA22F8">
              <w:rPr>
                <w:b/>
              </w:rPr>
              <w:t xml:space="preserve">"CONTRACT_STATE_TYPE_ISSUED": </w:t>
            </w:r>
            <w:r w:rsidRPr="00FA22F8">
              <w:t>The contract is issued, but not available for trading.</w:t>
            </w:r>
          </w:p>
          <w:p w14:paraId="6D98A612" w14:textId="77777777" w:rsidR="00562EC2" w:rsidRPr="00FA22F8" w:rsidRDefault="00562EC2" w:rsidP="00564B0F">
            <w:pPr>
              <w:pStyle w:val="Tablecontent"/>
              <w:keepNext/>
              <w:spacing w:after="60"/>
            </w:pPr>
            <w:r w:rsidRPr="00FA22F8">
              <w:rPr>
                <w:b/>
              </w:rPr>
              <w:t xml:space="preserve">"CONTRACT_STATE_TYPE_OPEN": </w:t>
            </w:r>
            <w:r w:rsidRPr="00FA22F8">
              <w:t>Contract is active and available for trading.</w:t>
            </w:r>
          </w:p>
          <w:p w14:paraId="1427F582" w14:textId="77777777" w:rsidR="00562EC2" w:rsidRPr="00FA22F8" w:rsidRDefault="00562EC2" w:rsidP="00564B0F">
            <w:pPr>
              <w:pStyle w:val="Tablecontent"/>
              <w:spacing w:after="60"/>
            </w:pPr>
            <w:r w:rsidRPr="00FA22F8">
              <w:rPr>
                <w:b/>
              </w:rPr>
              <w:t>"CONTRACT_STATE_TYPE_CLOSE"</w:t>
            </w:r>
            <w:r w:rsidRPr="00FA22F8">
              <w:t>: Contract is closed and not available for trading.</w:t>
            </w:r>
          </w:p>
          <w:p w14:paraId="3C20D047" w14:textId="77777777" w:rsidR="00562EC2" w:rsidRDefault="00562EC2" w:rsidP="00564B0F">
            <w:pPr>
              <w:pStyle w:val="Tablecontent"/>
              <w:spacing w:after="60"/>
            </w:pPr>
            <w:r w:rsidRPr="00FA22F8">
              <w:rPr>
                <w:b/>
              </w:rPr>
              <w:t>"CONTRACT_STATE_TYPE_TERM"</w:t>
            </w:r>
            <w:r w:rsidRPr="00FA22F8">
              <w:t>: Contract is terminated and not available for trading.</w:t>
            </w:r>
          </w:p>
          <w:p w14:paraId="5C023519" w14:textId="51E30683" w:rsidR="00560648" w:rsidRPr="00FA22F8" w:rsidRDefault="00560648" w:rsidP="00564B0F">
            <w:pPr>
              <w:pStyle w:val="Tablecontent"/>
              <w:spacing w:after="60"/>
            </w:pPr>
            <w:r w:rsidRPr="0048461A">
              <w:rPr>
                <w:b/>
                <w:lang w:val="cs-CZ"/>
              </w:rPr>
              <w:t>"</w:t>
            </w:r>
            <w:r w:rsidRPr="00FD5435">
              <w:rPr>
                <w:b/>
                <w:lang w:val="cs-CZ"/>
              </w:rPr>
              <w:t>CONTRACT_STATE_TYPE_</w:t>
            </w:r>
            <w:r w:rsidRPr="0048461A">
              <w:rPr>
                <w:b/>
                <w:lang w:val="cs-CZ"/>
              </w:rPr>
              <w:t xml:space="preserve">NOT_ISSD": </w:t>
            </w:r>
            <w:proofErr w:type="spellStart"/>
            <w:r w:rsidRPr="0048461A">
              <w:rPr>
                <w:lang w:val="cs-CZ"/>
              </w:rPr>
              <w:t>The</w:t>
            </w:r>
            <w:proofErr w:type="spellEnd"/>
            <w:r w:rsidRPr="0048461A">
              <w:rPr>
                <w:lang w:val="cs-CZ"/>
              </w:rPr>
              <w:t xml:space="preserve"> </w:t>
            </w:r>
            <w:proofErr w:type="spellStart"/>
            <w:r w:rsidRPr="0048461A">
              <w:rPr>
                <w:lang w:val="cs-CZ"/>
              </w:rPr>
              <w:t>contract</w:t>
            </w:r>
            <w:proofErr w:type="spellEnd"/>
            <w:r w:rsidRPr="0048461A">
              <w:rPr>
                <w:lang w:val="cs-CZ"/>
              </w:rPr>
              <w:t xml:space="preserve"> </w:t>
            </w:r>
            <w:proofErr w:type="spellStart"/>
            <w:r w:rsidRPr="0048461A">
              <w:rPr>
                <w:lang w:val="cs-CZ"/>
              </w:rPr>
              <w:t>is</w:t>
            </w:r>
            <w:proofErr w:type="spellEnd"/>
            <w:r w:rsidRPr="0048461A">
              <w:rPr>
                <w:lang w:val="cs-CZ"/>
              </w:rPr>
              <w:t xml:space="preserve"> not </w:t>
            </w:r>
            <w:proofErr w:type="spellStart"/>
            <w:r w:rsidRPr="0048461A">
              <w:rPr>
                <w:lang w:val="cs-CZ"/>
              </w:rPr>
              <w:t>issued</w:t>
            </w:r>
            <w:proofErr w:type="spellEnd"/>
            <w:r w:rsidRPr="0048461A">
              <w:rPr>
                <w:lang w:val="cs-CZ"/>
              </w:rPr>
              <w:t xml:space="preserve"> and </w:t>
            </w:r>
            <w:proofErr w:type="spellStart"/>
            <w:r w:rsidRPr="0048461A">
              <w:rPr>
                <w:lang w:val="cs-CZ"/>
              </w:rPr>
              <w:t>there</w:t>
            </w:r>
            <w:proofErr w:type="spellEnd"/>
            <w:r w:rsidRPr="0048461A">
              <w:rPr>
                <w:lang w:val="cs-CZ"/>
              </w:rPr>
              <w:t xml:space="preserve"> </w:t>
            </w:r>
            <w:proofErr w:type="spellStart"/>
            <w:r w:rsidRPr="0048461A">
              <w:rPr>
                <w:lang w:val="cs-CZ"/>
              </w:rPr>
              <w:t>is</w:t>
            </w:r>
            <w:proofErr w:type="spellEnd"/>
            <w:r w:rsidRPr="0048461A">
              <w:rPr>
                <w:lang w:val="cs-CZ"/>
              </w:rPr>
              <w:t xml:space="preserve"> not </w:t>
            </w:r>
            <w:proofErr w:type="spellStart"/>
            <w:r w:rsidRPr="0048461A">
              <w:rPr>
                <w:lang w:val="cs-CZ"/>
              </w:rPr>
              <w:t>possible</w:t>
            </w:r>
            <w:proofErr w:type="spellEnd"/>
            <w:r w:rsidRPr="0048461A">
              <w:rPr>
                <w:lang w:val="cs-CZ"/>
              </w:rPr>
              <w:t xml:space="preserve"> to </w:t>
            </w:r>
            <w:proofErr w:type="spellStart"/>
            <w:r w:rsidRPr="0048461A">
              <w:rPr>
                <w:lang w:val="cs-CZ"/>
              </w:rPr>
              <w:t>trade</w:t>
            </w:r>
            <w:proofErr w:type="spellEnd"/>
            <w:r w:rsidRPr="0048461A">
              <w:rPr>
                <w:lang w:val="cs-CZ"/>
              </w:rPr>
              <w:t xml:space="preserve"> on </w:t>
            </w:r>
            <w:proofErr w:type="spellStart"/>
            <w:r w:rsidRPr="0048461A">
              <w:rPr>
                <w:lang w:val="cs-CZ"/>
              </w:rPr>
              <w:t>this</w:t>
            </w:r>
            <w:proofErr w:type="spellEnd"/>
            <w:r w:rsidRPr="0048461A">
              <w:rPr>
                <w:lang w:val="cs-CZ"/>
              </w:rPr>
              <w:t xml:space="preserve"> </w:t>
            </w:r>
            <w:proofErr w:type="spellStart"/>
            <w:r w:rsidRPr="0048461A">
              <w:rPr>
                <w:lang w:val="cs-CZ"/>
              </w:rPr>
              <w:t>contract</w:t>
            </w:r>
            <w:proofErr w:type="spellEnd"/>
            <w:r w:rsidRPr="0048461A">
              <w:rPr>
                <w:lang w:val="cs-CZ"/>
              </w:rPr>
              <w:t xml:space="preserve"> </w:t>
            </w:r>
            <w:proofErr w:type="spellStart"/>
            <w:r w:rsidRPr="0048461A">
              <w:rPr>
                <w:lang w:val="cs-CZ"/>
              </w:rPr>
              <w:t>at</w:t>
            </w:r>
            <w:proofErr w:type="spellEnd"/>
            <w:r w:rsidRPr="0048461A">
              <w:rPr>
                <w:lang w:val="cs-CZ"/>
              </w:rPr>
              <w:t xml:space="preserve"> </w:t>
            </w:r>
            <w:proofErr w:type="spellStart"/>
            <w:r w:rsidRPr="0048461A">
              <w:rPr>
                <w:lang w:val="cs-CZ"/>
              </w:rPr>
              <w:t>all</w:t>
            </w:r>
            <w:proofErr w:type="spellEnd"/>
            <w:r w:rsidRPr="0048461A">
              <w:rPr>
                <w:lang w:val="cs-CZ"/>
              </w:rPr>
              <w:t>.</w:t>
            </w:r>
          </w:p>
        </w:tc>
      </w:tr>
      <w:tr w:rsidR="00562EC2" w:rsidRPr="00906E8B" w14:paraId="60883F3E"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DDAD54"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4F58B8" w14:textId="77777777" w:rsidR="00562EC2" w:rsidRPr="00FA22F8" w:rsidRDefault="00562EC2" w:rsidP="003C459A">
            <w:pPr>
              <w:pStyle w:val="Tablecontent"/>
            </w:pPr>
            <w:proofErr w:type="spellStart"/>
            <w:r w:rsidRPr="00FA22F8">
              <w:t>trading_phase_start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0B3F38"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851FE9"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25FBF2"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3F45A2" w14:textId="77777777" w:rsidR="00562EC2" w:rsidRPr="00FA22F8" w:rsidRDefault="00562EC2" w:rsidP="003C459A">
            <w:pPr>
              <w:pStyle w:val="Tableconten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5F4612" w14:textId="77777777" w:rsidR="00562EC2" w:rsidRPr="00FA22F8" w:rsidRDefault="00562EC2" w:rsidP="00564B0F">
            <w:pPr>
              <w:pStyle w:val="Tablecontent"/>
              <w:keepNext/>
              <w:spacing w:after="60"/>
            </w:pPr>
            <w:r w:rsidRPr="00FA22F8">
              <w:t>Start date and time of the current/next trading phase.</w:t>
            </w:r>
          </w:p>
        </w:tc>
      </w:tr>
      <w:tr w:rsidR="00562EC2" w:rsidRPr="00906E8B" w14:paraId="4E515356"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21C01C"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D3B335" w14:textId="77777777" w:rsidR="00562EC2" w:rsidRPr="00FA22F8" w:rsidRDefault="00562EC2" w:rsidP="003C459A">
            <w:pPr>
              <w:pStyle w:val="Tablecontent"/>
            </w:pPr>
            <w:proofErr w:type="spellStart"/>
            <w:r w:rsidRPr="00FA22F8">
              <w:t>trading_phase_end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8EEB91"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F0086C" w14:textId="77777777" w:rsidR="00562EC2" w:rsidRPr="00FA22F8" w:rsidRDefault="00562EC2"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7FDCB1"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425ABF" w14:textId="77777777" w:rsidR="00562EC2" w:rsidRPr="00FA22F8" w:rsidRDefault="00562EC2" w:rsidP="003C459A">
            <w:pPr>
              <w:pStyle w:val="Tableconten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FA059AF" w14:textId="77777777" w:rsidR="00562EC2" w:rsidRPr="00FA22F8" w:rsidRDefault="00562EC2" w:rsidP="000962D8">
            <w:pPr>
              <w:pStyle w:val="Tablecontent"/>
              <w:keepNext/>
              <w:spacing w:after="60"/>
            </w:pPr>
            <w:r w:rsidRPr="00FA22F8">
              <w:t>End date and time of the current/next trading phase.</w:t>
            </w:r>
          </w:p>
        </w:tc>
      </w:tr>
    </w:tbl>
    <w:p w14:paraId="5F26CEAC" w14:textId="58D3947A" w:rsidR="000962D8" w:rsidRPr="00FA22F8" w:rsidRDefault="000962D8" w:rsidP="00FA22F8">
      <w:pPr>
        <w:pStyle w:val="Caption1"/>
        <w:rPr>
          <w:lang w:val="en-US"/>
        </w:rPr>
      </w:pPr>
      <w:bookmarkStart w:id="493" w:name="_Toc228801773"/>
      <w:bookmarkStart w:id="494" w:name="_Toc188429282"/>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25</w:t>
      </w:r>
      <w:r w:rsidRPr="00FA22F8">
        <w:rPr>
          <w:lang w:val="en-US"/>
        </w:rPr>
        <w:fldChar w:fldCharType="end"/>
      </w:r>
      <w:r w:rsidRPr="00FA22F8">
        <w:rPr>
          <w:lang w:val="en-US"/>
        </w:rPr>
        <w:t xml:space="preserve"> - Contract information report message structure</w:t>
      </w:r>
      <w:bookmarkEnd w:id="493"/>
    </w:p>
    <w:bookmarkEnd w:id="494"/>
    <w:p w14:paraId="0570A74D" w14:textId="77777777" w:rsidR="00562EC2" w:rsidRPr="00FA22F8" w:rsidRDefault="00562EC2" w:rsidP="00562EC2">
      <w:pPr>
        <w:spacing w:after="0"/>
        <w:rPr>
          <w:lang w:val="en-US"/>
        </w:rPr>
      </w:pPr>
    </w:p>
    <w:p w14:paraId="3FC18D99" w14:textId="2497A5DE" w:rsidR="008A401D" w:rsidRPr="00784E60" w:rsidRDefault="008A401D" w:rsidP="00071F51">
      <w:pPr>
        <w:pStyle w:val="Nadpis4"/>
        <w:numPr>
          <w:ilvl w:val="3"/>
          <w:numId w:val="47"/>
        </w:numPr>
      </w:pPr>
      <w:bookmarkStart w:id="495" w:name="_Ref317162787"/>
      <w:bookmarkStart w:id="496" w:name="_Ref317162791"/>
      <w:bookmarkStart w:id="497" w:name="_Toc317614454"/>
      <w:bookmarkStart w:id="498" w:name="_Toc412542542"/>
      <w:bookmarkStart w:id="499" w:name="_Ref422908961"/>
      <w:bookmarkStart w:id="500" w:name="_Toc203997571"/>
      <w:r w:rsidRPr="00784E60">
        <w:t>Product Information Request (</w:t>
      </w:r>
      <w:proofErr w:type="spellStart"/>
      <w:r w:rsidR="003052B2" w:rsidRPr="00491D65">
        <w:t>ProductInfoReq</w:t>
      </w:r>
      <w:proofErr w:type="spellEnd"/>
      <w:r w:rsidRPr="00784E60">
        <w:t>)</w:t>
      </w:r>
      <w:bookmarkEnd w:id="495"/>
      <w:bookmarkEnd w:id="496"/>
      <w:bookmarkEnd w:id="497"/>
      <w:bookmarkEnd w:id="498"/>
      <w:bookmarkEnd w:id="499"/>
      <w:bookmarkEnd w:id="500"/>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6F1890FF"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F6209A2" w14:textId="5EA37883" w:rsidR="008A401D" w:rsidRPr="00FA22F8" w:rsidRDefault="003052B2" w:rsidP="00D05187">
            <w:pPr>
              <w:pStyle w:val="Table-Header"/>
              <w:keepNext/>
              <w:spacing w:before="0" w:after="0"/>
              <w:jc w:val="left"/>
            </w:pPr>
            <w:proofErr w:type="spellStart"/>
            <w:r w:rsidRPr="00906E8B">
              <w:t>ProductInfoReq</w:t>
            </w:r>
            <w:proofErr w:type="spellEnd"/>
          </w:p>
        </w:tc>
      </w:tr>
      <w:tr w:rsidR="008A401D" w:rsidRPr="00906E8B" w14:paraId="0E92DF05" w14:textId="77777777" w:rsidTr="00544240">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C7F7E4D"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1D0698" w14:textId="77777777" w:rsidR="008A401D" w:rsidRPr="00FA22F8" w:rsidRDefault="008A401D" w:rsidP="00D05187">
            <w:pPr>
              <w:pStyle w:val="Tablecontent"/>
              <w:keepNext/>
            </w:pPr>
            <w:r w:rsidRPr="00FA22F8">
              <w:rPr>
                <w:szCs w:val="22"/>
              </w:rPr>
              <w:t>Inquiry Request</w:t>
            </w:r>
          </w:p>
        </w:tc>
      </w:tr>
      <w:tr w:rsidR="008A401D" w:rsidRPr="00906E8B" w14:paraId="6CAABA14" w14:textId="77777777" w:rsidTr="00544240">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828893"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1BE4D5D" w14:textId="1829DA61" w:rsidR="008A401D" w:rsidRPr="00FA22F8" w:rsidRDefault="008A401D" w:rsidP="00D05187">
            <w:pPr>
              <w:pStyle w:val="Tablecontent"/>
              <w:keepNext/>
              <w:rPr>
                <w:szCs w:val="22"/>
              </w:rPr>
            </w:pPr>
            <w:proofErr w:type="spellStart"/>
            <w:r w:rsidRPr="00FA22F8">
              <w:rPr>
                <w:szCs w:val="22"/>
              </w:rPr>
              <w:t>Emtas</w:t>
            </w:r>
            <w:r w:rsidR="00153955" w:rsidRPr="00FA22F8">
              <w:rPr>
                <w:szCs w:val="22"/>
              </w:rPr>
              <w:t>G</w:t>
            </w:r>
            <w:r w:rsidRPr="00FA22F8">
              <w:rPr>
                <w:szCs w:val="22"/>
              </w:rPr>
              <w:t>ImTsAcc</w:t>
            </w:r>
            <w:proofErr w:type="spellEnd"/>
          </w:p>
        </w:tc>
      </w:tr>
      <w:tr w:rsidR="008A401D" w:rsidRPr="00906E8B" w14:paraId="4F7451AF"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CB1948A" w14:textId="77777777" w:rsidR="008A401D" w:rsidRPr="00FA22F8" w:rsidRDefault="008A401D" w:rsidP="00D05187">
            <w:pPr>
              <w:pStyle w:val="Tablecontent"/>
              <w:keepNex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9C54F6" w14:textId="77777777" w:rsidR="008A401D" w:rsidRPr="00FA22F8" w:rsidRDefault="008A401D" w:rsidP="00D05187">
            <w:pPr>
              <w:pStyle w:val="Tablecontent"/>
              <w:keepNex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4617325B"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C6E8B34"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DF218E" w14:textId="77777777" w:rsidR="008A401D" w:rsidRPr="00FA22F8" w:rsidRDefault="008A401D" w:rsidP="00D05187">
            <w:pPr>
              <w:pStyle w:val="Tablecontent"/>
              <w:rPr>
                <w:rFonts w:ascii="Courier New" w:hAnsi="Courier New" w:cs="Courier New"/>
              </w:rPr>
            </w:pPr>
            <w:r w:rsidRPr="00FA22F8">
              <w:rPr>
                <w:szCs w:val="22"/>
              </w:rPr>
              <w:t>2/20</w:t>
            </w:r>
          </w:p>
        </w:tc>
      </w:tr>
    </w:tbl>
    <w:p w14:paraId="02F3AAF3" w14:textId="77777777" w:rsidR="008A401D" w:rsidRPr="00FA22F8" w:rsidRDefault="008A401D" w:rsidP="00544240">
      <w:pPr>
        <w:spacing w:after="0"/>
        <w:rPr>
          <w:lang w:val="en-US"/>
        </w:rPr>
      </w:pPr>
    </w:p>
    <w:p w14:paraId="3315A89D" w14:textId="77777777" w:rsidR="00186D25" w:rsidRPr="00782DE7" w:rsidRDefault="00186D25" w:rsidP="00186D25">
      <w:r>
        <w:t xml:space="preserve">A </w:t>
      </w:r>
      <w:proofErr w:type="spellStart"/>
      <w:r>
        <w:t>detailed</w:t>
      </w:r>
      <w:proofErr w:type="spellEnd"/>
      <w:r>
        <w:t xml:space="preserve"> </w:t>
      </w:r>
      <w:proofErr w:type="spellStart"/>
      <w:r>
        <w:t>product</w:t>
      </w:r>
      <w:proofErr w:type="spellEnd"/>
      <w:r>
        <w:t xml:space="preserve"> </w:t>
      </w:r>
      <w:proofErr w:type="spellStart"/>
      <w:r>
        <w:t>information</w:t>
      </w:r>
      <w:proofErr w:type="spellEnd"/>
      <w:r>
        <w:t xml:space="preserve"> </w:t>
      </w:r>
      <w:proofErr w:type="spellStart"/>
      <w:r>
        <w:t>request</w:t>
      </w:r>
      <w:proofErr w:type="spellEnd"/>
      <w:r>
        <w:t>.</w:t>
      </w:r>
      <w:r w:rsidRPr="00782DE7">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3052B2" w:rsidRPr="00906E8B" w14:paraId="04691A03" w14:textId="77777777" w:rsidTr="00544240">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03BAC9B" w14:textId="77777777" w:rsidR="003052B2" w:rsidRPr="00FA22F8" w:rsidRDefault="003052B2" w:rsidP="003C459A">
            <w:pPr>
              <w:pStyle w:val="Table-Header"/>
            </w:pPr>
            <w:bookmarkStart w:id="501" w:name="_Ref317162801"/>
            <w:bookmarkStart w:id="502" w:name="_Ref317162804"/>
            <w:bookmarkStart w:id="503" w:name="_Toc317614455"/>
            <w:bookmarkStart w:id="504" w:name="_Toc412542543"/>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C598AAD" w14:textId="77777777" w:rsidR="003052B2" w:rsidRPr="00FA22F8" w:rsidRDefault="003052B2"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229FCEB" w14:textId="77777777" w:rsidR="003052B2" w:rsidRPr="00FA22F8" w:rsidRDefault="003052B2"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FD896B1" w14:textId="77777777" w:rsidR="003052B2" w:rsidRPr="00FA22F8" w:rsidRDefault="003052B2"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319DD8A" w14:textId="77777777" w:rsidR="003052B2" w:rsidRPr="00FA22F8" w:rsidRDefault="003052B2"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254DDC9" w14:textId="77777777" w:rsidR="003052B2" w:rsidRPr="00FA22F8" w:rsidRDefault="003052B2" w:rsidP="003C459A">
            <w:pPr>
              <w:pStyle w:val="Table-Header"/>
            </w:pPr>
            <w:r w:rsidRPr="00FA22F8">
              <w:t>Short description</w:t>
            </w:r>
          </w:p>
        </w:tc>
      </w:tr>
      <w:tr w:rsidR="003052B2" w:rsidRPr="00906E8B" w14:paraId="3DE17B79"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889F06B" w14:textId="77777777" w:rsidR="003052B2" w:rsidRPr="00FA22F8" w:rsidRDefault="003052B2" w:rsidP="003C459A">
            <w:pPr>
              <w:pStyle w:val="Tablecontent"/>
              <w:rPr>
                <w:b/>
                <w:szCs w:val="22"/>
              </w:rPr>
            </w:pPr>
            <w:proofErr w:type="spellStart"/>
            <w:r w:rsidRPr="00FA22F8">
              <w:rPr>
                <w:b/>
                <w:szCs w:val="22"/>
              </w:rPr>
              <w:t>ProductInfoReq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ED93EEB" w14:textId="77777777" w:rsidR="003052B2" w:rsidRPr="00FA22F8" w:rsidRDefault="003052B2"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F4F9590" w14:textId="77777777" w:rsidR="003052B2" w:rsidRPr="00FA22F8" w:rsidRDefault="003052B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B298723" w14:textId="77777777" w:rsidR="003052B2" w:rsidRPr="00FA22F8" w:rsidRDefault="003052B2" w:rsidP="003C459A">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3320AAE" w14:textId="77777777" w:rsidR="003052B2" w:rsidRPr="00FA22F8" w:rsidRDefault="003052B2"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1D07B31" w14:textId="77777777" w:rsidR="003052B2" w:rsidRPr="00FA22F8" w:rsidRDefault="003052B2" w:rsidP="003C459A">
            <w:pPr>
              <w:pStyle w:val="Tablecontent"/>
              <w:rPr>
                <w:szCs w:val="22"/>
              </w:rPr>
            </w:pPr>
          </w:p>
        </w:tc>
      </w:tr>
      <w:tr w:rsidR="003052B2" w:rsidRPr="00906E8B" w14:paraId="2486D51E"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00DA22" w14:textId="77777777" w:rsidR="003052B2" w:rsidRPr="00FA22F8" w:rsidRDefault="003052B2" w:rsidP="003C459A">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8BD08FF" w14:textId="77777777" w:rsidR="003052B2" w:rsidRPr="00FA22F8" w:rsidRDefault="003052B2"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70ECC6C" w14:textId="77777777" w:rsidR="003052B2" w:rsidRPr="00FA22F8" w:rsidRDefault="003052B2" w:rsidP="003C459A">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C50989" w14:textId="77777777" w:rsidR="003052B2" w:rsidRPr="00FA22F8" w:rsidRDefault="003052B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0BBB1B" w14:textId="77777777" w:rsidR="003052B2" w:rsidRPr="00FA22F8" w:rsidRDefault="003052B2" w:rsidP="003C459A">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C15AD16" w14:textId="479DAA84" w:rsidR="003052B2" w:rsidRPr="00FA22F8" w:rsidRDefault="003052B2"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3052B2" w:rsidRPr="00906E8B" w14:paraId="2B6DFDE3"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596AAF1" w14:textId="77777777" w:rsidR="003052B2" w:rsidRPr="00FA22F8" w:rsidRDefault="003052B2" w:rsidP="003C459A">
            <w:pPr>
              <w:pStyle w:val="Tablecontent"/>
            </w:pPr>
            <w:proofErr w:type="spellStart"/>
            <w:r w:rsidRPr="00FA22F8">
              <w:t>product_names</w:t>
            </w:r>
            <w:proofErr w:type="spellEnd"/>
          </w:p>
        </w:tc>
        <w:tc>
          <w:tcPr>
            <w:tcW w:w="70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28A7C7" w14:textId="77777777" w:rsidR="003052B2" w:rsidRPr="00FA22F8" w:rsidRDefault="003052B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B98164" w14:textId="77777777" w:rsidR="003052B2" w:rsidRPr="00FA22F8" w:rsidRDefault="003052B2"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A5BC2A" w14:textId="77777777" w:rsidR="003052B2" w:rsidRPr="00FA22F8" w:rsidRDefault="003052B2" w:rsidP="003C459A">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E303AC6" w14:textId="77777777" w:rsidR="003052B2" w:rsidRPr="00FA22F8" w:rsidRDefault="003052B2"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4B9B85" w14:textId="77777777" w:rsidR="003052B2" w:rsidRPr="00FA22F8" w:rsidRDefault="003052B2" w:rsidP="001D689D">
            <w:pPr>
              <w:pStyle w:val="Tablecontent"/>
              <w:keepNext/>
              <w:spacing w:after="60"/>
            </w:pPr>
            <w:r w:rsidRPr="00FA22F8">
              <w:t xml:space="preserve">List of product names. </w:t>
            </w:r>
          </w:p>
        </w:tc>
      </w:tr>
    </w:tbl>
    <w:p w14:paraId="4D9C4126" w14:textId="243C4288" w:rsidR="001D689D" w:rsidRPr="00FA22F8" w:rsidRDefault="001D689D" w:rsidP="00FA22F8">
      <w:pPr>
        <w:pStyle w:val="Caption1"/>
        <w:rPr>
          <w:lang w:val="en-US"/>
        </w:rPr>
      </w:pPr>
      <w:bookmarkStart w:id="505" w:name="_Toc228801774"/>
      <w:bookmarkStart w:id="506" w:name="_Toc188429283"/>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26</w:t>
      </w:r>
      <w:r w:rsidRPr="00FA22F8">
        <w:rPr>
          <w:lang w:val="en-US"/>
        </w:rPr>
        <w:fldChar w:fldCharType="end"/>
      </w:r>
      <w:r w:rsidRPr="00FA22F8">
        <w:rPr>
          <w:lang w:val="en-US"/>
        </w:rPr>
        <w:t xml:space="preserve"> - Product information request message structure</w:t>
      </w:r>
      <w:bookmarkEnd w:id="505"/>
    </w:p>
    <w:bookmarkEnd w:id="506"/>
    <w:p w14:paraId="27950C6A" w14:textId="77777777" w:rsidR="003052B2" w:rsidRPr="00FA22F8" w:rsidRDefault="003052B2" w:rsidP="00544240">
      <w:pPr>
        <w:spacing w:after="0"/>
        <w:rPr>
          <w:lang w:val="en-US"/>
        </w:rPr>
      </w:pPr>
    </w:p>
    <w:p w14:paraId="7F9F7FD5" w14:textId="7AC80959" w:rsidR="008A401D" w:rsidRPr="00784E60" w:rsidRDefault="008A401D" w:rsidP="00071F51">
      <w:pPr>
        <w:pStyle w:val="Nadpis4"/>
        <w:numPr>
          <w:ilvl w:val="3"/>
          <w:numId w:val="47"/>
        </w:numPr>
      </w:pPr>
      <w:bookmarkStart w:id="507" w:name="_Ref447108017"/>
      <w:bookmarkStart w:id="508" w:name="_Toc203997572"/>
      <w:r w:rsidRPr="00784E60">
        <w:lastRenderedPageBreak/>
        <w:t>Product Information Report (</w:t>
      </w:r>
      <w:proofErr w:type="spellStart"/>
      <w:r w:rsidR="004E1FBF" w:rsidRPr="00491D65">
        <w:t>ProductInfoRprt</w:t>
      </w:r>
      <w:proofErr w:type="spellEnd"/>
      <w:r w:rsidRPr="00784E60">
        <w:t>)</w:t>
      </w:r>
      <w:bookmarkEnd w:id="501"/>
      <w:bookmarkEnd w:id="502"/>
      <w:bookmarkEnd w:id="503"/>
      <w:bookmarkEnd w:id="504"/>
      <w:bookmarkEnd w:id="507"/>
      <w:bookmarkEnd w:id="508"/>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5B0F3EFA"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4F80CC9" w14:textId="259CCFA8" w:rsidR="008A401D" w:rsidRPr="00FA22F8" w:rsidRDefault="004E1FBF" w:rsidP="00D05187">
            <w:pPr>
              <w:pStyle w:val="Table-Header"/>
              <w:keepNext/>
              <w:spacing w:before="0" w:after="0"/>
              <w:jc w:val="left"/>
            </w:pPr>
            <w:proofErr w:type="spellStart"/>
            <w:r w:rsidRPr="00906E8B">
              <w:t>ProductInfoRprt</w:t>
            </w:r>
            <w:proofErr w:type="spellEnd"/>
          </w:p>
        </w:tc>
      </w:tr>
      <w:tr w:rsidR="008A401D" w:rsidRPr="00906E8B" w14:paraId="160E48C4" w14:textId="77777777" w:rsidTr="004E1FB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EFF35B"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A57D188" w14:textId="77777777" w:rsidR="008A401D" w:rsidRPr="00FA22F8" w:rsidRDefault="008A401D" w:rsidP="00D05187">
            <w:pPr>
              <w:pStyle w:val="Tablecontent"/>
              <w:keepNext/>
            </w:pPr>
            <w:r w:rsidRPr="00FA22F8">
              <w:rPr>
                <w:szCs w:val="22"/>
              </w:rPr>
              <w:t>Inquiry Response, Broadcast</w:t>
            </w:r>
          </w:p>
        </w:tc>
      </w:tr>
      <w:tr w:rsidR="008A401D" w:rsidRPr="00906E8B" w14:paraId="79789EB8" w14:textId="77777777" w:rsidTr="004E1FB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D0A5282" w14:textId="77777777" w:rsidR="008A401D" w:rsidRPr="00FA22F8" w:rsidRDefault="008A401D" w:rsidP="00D05187">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00C0DC2" w14:textId="77777777" w:rsidR="008A401D" w:rsidRPr="00FA22F8" w:rsidRDefault="008A401D" w:rsidP="00D05187">
            <w:pPr>
              <w:pStyle w:val="Tablecontent"/>
              <w:keepNext/>
              <w:rPr>
                <w:szCs w:val="22"/>
              </w:rPr>
            </w:pPr>
            <w:proofErr w:type="spellStart"/>
            <w:r w:rsidRPr="00FA22F8">
              <w:rPr>
                <w:szCs w:val="22"/>
              </w:rPr>
              <w:t>ProdInfoReq</w:t>
            </w:r>
            <w:proofErr w:type="spellEnd"/>
            <w:r w:rsidRPr="00FA22F8">
              <w:rPr>
                <w:szCs w:val="22"/>
              </w:rPr>
              <w:t xml:space="preserve"> (sent to the user-generated private response queue or a broadcast to </w:t>
            </w:r>
            <w:r w:rsidRPr="00906E8B">
              <w:rPr>
                <w:rFonts w:ascii="Courier New" w:hAnsi="Courier New" w:cs="Courier New"/>
              </w:rPr>
              <w:t xml:space="preserve">market. </w:t>
            </w:r>
            <w:proofErr w:type="spellStart"/>
            <w:proofErr w:type="gramStart"/>
            <w:r w:rsidRPr="00906E8B">
              <w:rPr>
                <w:rFonts w:ascii="Courier New" w:hAnsi="Courier New" w:cs="Courier New"/>
              </w:rPr>
              <w:t>broadcastQueue</w:t>
            </w:r>
            <w:proofErr w:type="spellEnd"/>
            <w:r w:rsidRPr="00906E8B">
              <w:rPr>
                <w:rFonts w:ascii="Courier New" w:hAnsi="Courier New" w:cs="Courier New"/>
              </w:rPr>
              <w:t>.&lt;</w:t>
            </w:r>
            <w:proofErr w:type="gramEnd"/>
            <w:r w:rsidRPr="00906E8B">
              <w:rPr>
                <w:rFonts w:ascii="Courier New" w:hAnsi="Courier New" w:cs="Courier New"/>
              </w:rPr>
              <w:t>login-id&gt;)</w:t>
            </w:r>
          </w:p>
        </w:tc>
      </w:tr>
      <w:tr w:rsidR="008A401D" w:rsidRPr="00906E8B" w14:paraId="623CEC14" w14:textId="77777777" w:rsidTr="004E1FB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6DF17B" w14:textId="77777777" w:rsidR="008A401D" w:rsidRPr="00FA22F8" w:rsidRDefault="008A401D" w:rsidP="00D05187">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BD5C03E" w14:textId="77777777" w:rsidR="008A401D" w:rsidRPr="00FA22F8" w:rsidRDefault="008A401D" w:rsidP="00D05187">
            <w:pPr>
              <w:pStyle w:val="Tablecontent"/>
              <w:keepNext/>
              <w:rPr>
                <w:szCs w:val="22"/>
              </w:rPr>
            </w:pPr>
            <w:r w:rsidRPr="00FA22F8">
              <w:rPr>
                <w:szCs w:val="22"/>
              </w:rPr>
              <w:t>Yes</w:t>
            </w:r>
          </w:p>
        </w:tc>
      </w:tr>
      <w:tr w:rsidR="004E1FBF" w:rsidRPr="00906E8B" w14:paraId="3C219E4D" w14:textId="77777777" w:rsidTr="004E1FBF">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39A823" w14:textId="77777777" w:rsidR="004E1FBF" w:rsidRPr="007625E6" w:rsidRDefault="004E1FBF" w:rsidP="004E1FBF">
            <w:pPr>
              <w:pStyle w:val="Tablecontent"/>
              <w:keepNext/>
            </w:pPr>
            <w:r w:rsidRPr="007625E6">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CF41DA1" w14:textId="22ADDB7F" w:rsidR="004E1FBF" w:rsidRPr="00906E8B" w:rsidRDefault="007625E6" w:rsidP="004E1FBF">
            <w:pPr>
              <w:pStyle w:val="Tablecontent"/>
            </w:pPr>
            <w:r w:rsidRPr="007625E6">
              <w:rPr>
                <w:lang w:val="cs-CZ"/>
              </w:rPr>
              <w:t>&lt;</w:t>
            </w:r>
            <w:proofErr w:type="spellStart"/>
            <w:r w:rsidRPr="007625E6">
              <w:rPr>
                <w:lang w:val="cs-CZ"/>
              </w:rPr>
              <w:t>product_name</w:t>
            </w:r>
            <w:proofErr w:type="spellEnd"/>
            <w:r w:rsidRPr="007625E6">
              <w:rPr>
                <w:lang w:val="cs-CZ"/>
              </w:rPr>
              <w:t>&gt;</w:t>
            </w:r>
          </w:p>
        </w:tc>
      </w:tr>
      <w:tr w:rsidR="00153955" w:rsidRPr="00906E8B" w14:paraId="71419F46" w14:textId="77777777" w:rsidTr="004E1FBF">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C2D0B4" w14:textId="77777777" w:rsidR="00153955" w:rsidRPr="00FA22F8" w:rsidRDefault="00153955" w:rsidP="00153955">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CCD7655" w14:textId="6919051E" w:rsidR="00153955" w:rsidRPr="00906E8B" w:rsidRDefault="00153955" w:rsidP="00153955">
            <w:pPr>
              <w:pStyle w:val="Tablecontent"/>
            </w:pPr>
            <w:proofErr w:type="spellStart"/>
            <w:r w:rsidRPr="00FA22F8">
              <w:rPr>
                <w:szCs w:val="22"/>
              </w:rPr>
              <w:t>EmtasGImTsAcc</w:t>
            </w:r>
            <w:proofErr w:type="spellEnd"/>
          </w:p>
        </w:tc>
      </w:tr>
    </w:tbl>
    <w:p w14:paraId="7D883F21" w14:textId="77777777" w:rsidR="008A401D" w:rsidRPr="00FA22F8" w:rsidRDefault="008A401D" w:rsidP="004E1FBF">
      <w:pPr>
        <w:spacing w:after="0"/>
        <w:rPr>
          <w:lang w:val="en-US"/>
        </w:rPr>
      </w:pPr>
    </w:p>
    <w:p w14:paraId="2390C517" w14:textId="77777777" w:rsidR="00DE52C0" w:rsidRPr="0027470E" w:rsidRDefault="00DE52C0" w:rsidP="00056960">
      <w:r>
        <w:t xml:space="preserve">A </w:t>
      </w:r>
      <w:proofErr w:type="spellStart"/>
      <w:r>
        <w:t>detailed</w:t>
      </w:r>
      <w:proofErr w:type="spellEnd"/>
      <w:r>
        <w:t xml:space="preserve"> </w:t>
      </w:r>
      <w:proofErr w:type="spellStart"/>
      <w:r>
        <w:t>product</w:t>
      </w:r>
      <w:proofErr w:type="spellEnd"/>
      <w:r>
        <w:t xml:space="preserve"> </w:t>
      </w:r>
      <w:proofErr w:type="spellStart"/>
      <w:r>
        <w:t>information</w:t>
      </w:r>
      <w:proofErr w:type="spellEnd"/>
      <w:r>
        <w:t xml:space="preserve"> as a response to </w:t>
      </w:r>
      <w:proofErr w:type="spellStart"/>
      <w:r>
        <w:t>the</w:t>
      </w:r>
      <w:proofErr w:type="spellEnd"/>
      <w:r>
        <w:t xml:space="preserve"> </w:t>
      </w:r>
      <w:proofErr w:type="spellStart"/>
      <w:r>
        <w:rPr>
          <w:i/>
          <w:iCs/>
        </w:rPr>
        <w:t>ProductInfoReq</w:t>
      </w:r>
      <w:proofErr w:type="spellEnd"/>
      <w:r>
        <w:t>.</w:t>
      </w:r>
    </w:p>
    <w:p w14:paraId="03E5C885" w14:textId="27CAC583" w:rsidR="00DE52C0" w:rsidRPr="0027470E" w:rsidRDefault="00DE52C0" w:rsidP="00056960">
      <w:proofErr w:type="spellStart"/>
      <w:r>
        <w:t>Since</w:t>
      </w:r>
      <w:proofErr w:type="spellEnd"/>
      <w:r>
        <w:t xml:space="preserve"> </w:t>
      </w:r>
      <w:proofErr w:type="spellStart"/>
      <w:r>
        <w:rPr>
          <w:i/>
          <w:iCs/>
        </w:rPr>
        <w:t>ContractInfoReq</w:t>
      </w:r>
      <w:proofErr w:type="spellEnd"/>
      <w:r>
        <w:t xml:space="preserve"> </w:t>
      </w:r>
      <w:proofErr w:type="spellStart"/>
      <w:r>
        <w:t>allows</w:t>
      </w:r>
      <w:proofErr w:type="spellEnd"/>
      <w:r>
        <w:t xml:space="preserve"> </w:t>
      </w:r>
      <w:proofErr w:type="spellStart"/>
      <w:r>
        <w:t>requests</w:t>
      </w:r>
      <w:proofErr w:type="spellEnd"/>
      <w:r>
        <w:t xml:space="preserve"> up to 7 </w:t>
      </w:r>
      <w:proofErr w:type="spellStart"/>
      <w:r>
        <w:t>days</w:t>
      </w:r>
      <w:proofErr w:type="spellEnd"/>
      <w:r>
        <w:t xml:space="preserve"> prior (</w:t>
      </w:r>
      <w:proofErr w:type="spellStart"/>
      <w:r>
        <w:t>see</w:t>
      </w:r>
      <w:proofErr w:type="spellEnd"/>
      <w:r>
        <w:t xml:space="preserve"> </w:t>
      </w:r>
      <w:proofErr w:type="spellStart"/>
      <w:r>
        <w:t>also</w:t>
      </w:r>
      <w:proofErr w:type="spellEnd"/>
      <w:r>
        <w:t xml:space="preserve"> </w:t>
      </w:r>
      <w:r w:rsidRPr="00782DE7">
        <w:fldChar w:fldCharType="begin"/>
      </w:r>
      <w:r w:rsidRPr="00782DE7">
        <w:instrText xml:space="preserve"> REF _Ref213232083 \r \h </w:instrText>
      </w:r>
      <w:r w:rsidRPr="00782DE7">
        <w:fldChar w:fldCharType="separate"/>
      </w:r>
      <w:r w:rsidR="003A5569">
        <w:t>2.8.3.8</w:t>
      </w:r>
      <w:r w:rsidRPr="00782DE7">
        <w:fldChar w:fldCharType="end"/>
      </w:r>
      <w:r w:rsidRPr="00782DE7">
        <w:t xml:space="preserve"> </w:t>
      </w:r>
      <w:r w:rsidRPr="00782DE7">
        <w:fldChar w:fldCharType="begin"/>
      </w:r>
      <w:r w:rsidRPr="00782DE7">
        <w:instrText xml:space="preserve"> REF _Ref213232086 \h </w:instrText>
      </w:r>
      <w:r w:rsidRPr="00782DE7">
        <w:fldChar w:fldCharType="separate"/>
      </w:r>
      <w:proofErr w:type="spellStart"/>
      <w:r w:rsidR="003A5569" w:rsidRPr="00784E60">
        <w:t>Contract</w:t>
      </w:r>
      <w:proofErr w:type="spellEnd"/>
      <w:r w:rsidR="003A5569" w:rsidRPr="00784E60">
        <w:t xml:space="preserve"> </w:t>
      </w:r>
      <w:proofErr w:type="spellStart"/>
      <w:r w:rsidR="003A5569" w:rsidRPr="00784E60">
        <w:t>Information</w:t>
      </w:r>
      <w:proofErr w:type="spellEnd"/>
      <w:r w:rsidR="003A5569" w:rsidRPr="00784E60">
        <w:t xml:space="preserve"> </w:t>
      </w:r>
      <w:proofErr w:type="spellStart"/>
      <w:r w:rsidR="003A5569" w:rsidRPr="00784E60">
        <w:t>Request</w:t>
      </w:r>
      <w:proofErr w:type="spellEnd"/>
      <w:r w:rsidR="003A5569" w:rsidRPr="00784E60">
        <w:t xml:space="preserve"> (</w:t>
      </w:r>
      <w:proofErr w:type="spellStart"/>
      <w:r w:rsidR="003A5569" w:rsidRPr="00784E60">
        <w:t>ContractInfoReq</w:t>
      </w:r>
      <w:proofErr w:type="spellEnd"/>
      <w:r w:rsidR="003A5569" w:rsidRPr="00784E60">
        <w:t>)</w:t>
      </w:r>
      <w:r w:rsidRPr="00782DE7">
        <w:fldChar w:fldCharType="end"/>
      </w:r>
      <w:r>
        <w:t xml:space="preserve">), </w:t>
      </w:r>
      <w:proofErr w:type="spellStart"/>
      <w:r>
        <w:t>this</w:t>
      </w:r>
      <w:proofErr w:type="spellEnd"/>
      <w:r>
        <w:t xml:space="preserve"> response </w:t>
      </w:r>
      <w:proofErr w:type="spellStart"/>
      <w:r>
        <w:t>returns</w:t>
      </w:r>
      <w:proofErr w:type="spellEnd"/>
      <w:r>
        <w:t xml:space="preserve"> </w:t>
      </w:r>
      <w:proofErr w:type="spellStart"/>
      <w:r>
        <w:t>only</w:t>
      </w:r>
      <w:proofErr w:type="spellEnd"/>
      <w:r>
        <w:t xml:space="preserve"> </w:t>
      </w:r>
      <w:proofErr w:type="spellStart"/>
      <w:r>
        <w:t>product</w:t>
      </w:r>
      <w:proofErr w:type="spellEnd"/>
      <w:r>
        <w:t xml:space="preserve"> </w:t>
      </w:r>
      <w:proofErr w:type="spellStart"/>
      <w:r>
        <w:t>revisions</w:t>
      </w:r>
      <w:proofErr w:type="spellEnd"/>
      <w:r>
        <w:t xml:space="preserve"> </w:t>
      </w:r>
      <w:proofErr w:type="spellStart"/>
      <w:r>
        <w:t>that</w:t>
      </w:r>
      <w:proofErr w:type="spellEnd"/>
      <w:r>
        <w:t xml:space="preserve"> </w:t>
      </w:r>
      <w:proofErr w:type="spellStart"/>
      <w:r>
        <w:t>even</w:t>
      </w:r>
      <w:proofErr w:type="spellEnd"/>
      <w:r>
        <w:t xml:space="preserve"> </w:t>
      </w:r>
      <w:proofErr w:type="spellStart"/>
      <w:r>
        <w:t>the</w:t>
      </w:r>
      <w:proofErr w:type="spellEnd"/>
      <w:r>
        <w:t xml:space="preserve"> </w:t>
      </w:r>
      <w:proofErr w:type="spellStart"/>
      <w:r>
        <w:t>latest</w:t>
      </w:r>
      <w:proofErr w:type="spellEnd"/>
      <w:r>
        <w:t xml:space="preserve"> </w:t>
      </w:r>
      <w:proofErr w:type="spellStart"/>
      <w:r>
        <w:t>contract</w:t>
      </w:r>
      <w:proofErr w:type="spellEnd"/>
      <w:r>
        <w:t xml:space="preserve"> </w:t>
      </w:r>
      <w:proofErr w:type="spellStart"/>
      <w:r>
        <w:t>can</w:t>
      </w:r>
      <w:proofErr w:type="spellEnd"/>
      <w:r>
        <w:t xml:space="preserve"> reference.</w:t>
      </w:r>
    </w:p>
    <w:p w14:paraId="214A3C88" w14:textId="77777777" w:rsidR="00DE52C0" w:rsidRPr="00782DE7" w:rsidRDefault="00DE52C0" w:rsidP="00DE52C0">
      <w:proofErr w:type="spellStart"/>
      <w:r>
        <w:t>The</w:t>
      </w:r>
      <w:proofErr w:type="spellEnd"/>
      <w:r>
        <w:t xml:space="preserve"> response </w:t>
      </w:r>
      <w:proofErr w:type="spellStart"/>
      <w:r>
        <w:t>may</w:t>
      </w:r>
      <w:proofErr w:type="spellEnd"/>
      <w:r>
        <w:t xml:space="preserve"> </w:t>
      </w:r>
      <w:proofErr w:type="spellStart"/>
      <w:r>
        <w:t>also</w:t>
      </w:r>
      <w:proofErr w:type="spellEnd"/>
      <w:r>
        <w:t xml:space="preserve"> </w:t>
      </w:r>
      <w:proofErr w:type="spellStart"/>
      <w:r>
        <w:t>include</w:t>
      </w:r>
      <w:proofErr w:type="spellEnd"/>
      <w:r>
        <w:t xml:space="preserve"> </w:t>
      </w:r>
      <w:proofErr w:type="spellStart"/>
      <w:r>
        <w:t>multiple</w:t>
      </w:r>
      <w:proofErr w:type="spellEnd"/>
      <w:r>
        <w:t xml:space="preserve"> </w:t>
      </w:r>
      <w:proofErr w:type="spellStart"/>
      <w:r>
        <w:t>product</w:t>
      </w:r>
      <w:proofErr w:type="spellEnd"/>
      <w:r>
        <w:t xml:space="preserve"> </w:t>
      </w:r>
      <w:proofErr w:type="spellStart"/>
      <w:r>
        <w:t>versions</w:t>
      </w:r>
      <w:proofErr w:type="spellEnd"/>
      <w:r>
        <w:t xml:space="preserve"> </w:t>
      </w:r>
      <w:proofErr w:type="spellStart"/>
      <w:r>
        <w:t>with</w:t>
      </w:r>
      <w:proofErr w:type="spellEnd"/>
      <w:r>
        <w:t xml:space="preserve"> </w:t>
      </w:r>
      <w:proofErr w:type="spellStart"/>
      <w:r>
        <w:t>the</w:t>
      </w:r>
      <w:proofErr w:type="spellEnd"/>
      <w:r>
        <w:t xml:space="preserve"> </w:t>
      </w:r>
      <w:proofErr w:type="spellStart"/>
      <w:r>
        <w:t>same</w:t>
      </w:r>
      <w:proofErr w:type="spellEnd"/>
      <w:r>
        <w:t xml:space="preserve"> </w:t>
      </w:r>
      <w:proofErr w:type="spellStart"/>
      <w:r>
        <w:t>name</w:t>
      </w:r>
      <w:proofErr w:type="spellEnd"/>
      <w:r>
        <w:t xml:space="preserve">, </w:t>
      </w:r>
      <w:proofErr w:type="spellStart"/>
      <w:r>
        <w:t>where</w:t>
      </w:r>
      <w:proofErr w:type="spellEnd"/>
      <w:r>
        <w:t xml:space="preserve"> </w:t>
      </w:r>
      <w:proofErr w:type="spellStart"/>
      <w:r>
        <w:t>the</w:t>
      </w:r>
      <w:proofErr w:type="spellEnd"/>
      <w:r>
        <w:t xml:space="preserve"> </w:t>
      </w:r>
      <w:proofErr w:type="spellStart"/>
      <w:r>
        <w:t>unique</w:t>
      </w:r>
      <w:proofErr w:type="spellEnd"/>
      <w:r>
        <w:t xml:space="preserve"> </w:t>
      </w:r>
      <w:proofErr w:type="spellStart"/>
      <w:r>
        <w:t>identifier</w:t>
      </w:r>
      <w:proofErr w:type="spellEnd"/>
      <w:r>
        <w:t xml:space="preserve"> </w:t>
      </w:r>
      <w:proofErr w:type="spellStart"/>
      <w:r>
        <w:t>is</w:t>
      </w:r>
      <w:proofErr w:type="spellEnd"/>
      <w:r>
        <w:t xml:space="preserve"> </w:t>
      </w:r>
      <w:proofErr w:type="spellStart"/>
      <w:r>
        <w:t>the</w:t>
      </w:r>
      <w:proofErr w:type="spellEnd"/>
      <w:r>
        <w:t xml:space="preserve"> </w:t>
      </w:r>
      <w:proofErr w:type="spellStart"/>
      <w:r>
        <w:t>product</w:t>
      </w:r>
      <w:proofErr w:type="spellEnd"/>
      <w:r>
        <w:t xml:space="preserve"> </w:t>
      </w:r>
      <w:proofErr w:type="spellStart"/>
      <w:r>
        <w:t>name</w:t>
      </w:r>
      <w:proofErr w:type="spellEnd"/>
      <w:r>
        <w:t xml:space="preserve"> </w:t>
      </w:r>
      <w:proofErr w:type="spellStart"/>
      <w:r>
        <w:t>combined</w:t>
      </w:r>
      <w:proofErr w:type="spellEnd"/>
      <w:r>
        <w:t xml:space="preserve"> </w:t>
      </w:r>
      <w:proofErr w:type="spellStart"/>
      <w:r>
        <w:t>with</w:t>
      </w:r>
      <w:proofErr w:type="spellEnd"/>
      <w:r>
        <w:t xml:space="preserve"> </w:t>
      </w:r>
      <w:proofErr w:type="spellStart"/>
      <w:r>
        <w:t>the</w:t>
      </w:r>
      <w:proofErr w:type="spellEnd"/>
      <w:r>
        <w:t xml:space="preserve"> </w:t>
      </w:r>
      <w:proofErr w:type="spellStart"/>
      <w:r>
        <w:t>revision</w:t>
      </w:r>
      <w:proofErr w:type="spellEnd"/>
      <w:r>
        <w:t xml:space="preserve"> </w:t>
      </w:r>
      <w:proofErr w:type="spellStart"/>
      <w:r>
        <w:t>number</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192"/>
        <w:gridCol w:w="1367"/>
        <w:gridCol w:w="709"/>
        <w:gridCol w:w="425"/>
        <w:gridCol w:w="425"/>
        <w:gridCol w:w="851"/>
        <w:gridCol w:w="4852"/>
      </w:tblGrid>
      <w:tr w:rsidR="004E1FBF" w:rsidRPr="00906E8B" w14:paraId="54E48BE0" w14:textId="77777777" w:rsidTr="004E1FBF">
        <w:trPr>
          <w:trHeight w:val="287"/>
          <w:tblHeader/>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3EDACED4" w14:textId="77777777" w:rsidR="004E1FBF" w:rsidRPr="00FA22F8" w:rsidRDefault="004E1FBF" w:rsidP="003C459A">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B3D686A" w14:textId="77777777" w:rsidR="004E1FBF" w:rsidRPr="00FA22F8" w:rsidRDefault="004E1FBF"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DDB9CB3" w14:textId="77777777" w:rsidR="004E1FBF" w:rsidRPr="00FA22F8" w:rsidRDefault="004E1FBF"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D1751F9" w14:textId="77777777" w:rsidR="004E1FBF" w:rsidRPr="00FA22F8" w:rsidRDefault="004E1FBF"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2B09A37" w14:textId="77777777" w:rsidR="004E1FBF" w:rsidRPr="00FA22F8" w:rsidRDefault="004E1FBF" w:rsidP="003C459A">
            <w:pPr>
              <w:pStyle w:val="Table-Header"/>
              <w:jc w:val="left"/>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C192B3D" w14:textId="77777777" w:rsidR="004E1FBF" w:rsidRPr="00FA22F8" w:rsidRDefault="004E1FBF" w:rsidP="003C459A">
            <w:pPr>
              <w:pStyle w:val="Table-Header"/>
            </w:pPr>
            <w:r w:rsidRPr="00FA22F8">
              <w:t>Short description</w:t>
            </w:r>
          </w:p>
        </w:tc>
      </w:tr>
      <w:tr w:rsidR="004E1FBF" w:rsidRPr="00906E8B" w14:paraId="03BD61A2" w14:textId="77777777" w:rsidTr="004E1FBF">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E17C7FD" w14:textId="77777777" w:rsidR="004E1FBF" w:rsidRPr="00FA22F8" w:rsidRDefault="004E1FBF" w:rsidP="003C459A">
            <w:pPr>
              <w:pStyle w:val="Tablecontent"/>
              <w:rPr>
                <w:b/>
                <w:szCs w:val="22"/>
              </w:rPr>
            </w:pPr>
            <w:proofErr w:type="spellStart"/>
            <w:r w:rsidRPr="00FA22F8">
              <w:rPr>
                <w:b/>
                <w:szCs w:val="22"/>
              </w:rPr>
              <w:t>ProductInfoRprt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1603722" w14:textId="77777777" w:rsidR="004E1FBF" w:rsidRPr="00FA22F8" w:rsidRDefault="004E1FBF"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3007DE"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4AA9482" w14:textId="77777777" w:rsidR="004E1FBF" w:rsidRPr="00FA22F8" w:rsidRDefault="004E1FBF" w:rsidP="003C459A">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F10164C" w14:textId="77777777" w:rsidR="004E1FBF" w:rsidRPr="00FA22F8" w:rsidRDefault="004E1FBF"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73417A1" w14:textId="77777777" w:rsidR="004E1FBF" w:rsidRPr="00FA22F8" w:rsidRDefault="004E1FBF" w:rsidP="003C459A">
            <w:pPr>
              <w:pStyle w:val="Tablecontent"/>
              <w:rPr>
                <w:szCs w:val="22"/>
              </w:rPr>
            </w:pPr>
          </w:p>
        </w:tc>
      </w:tr>
      <w:tr w:rsidR="004E1FBF" w:rsidRPr="00906E8B" w14:paraId="65420149" w14:textId="77777777" w:rsidTr="004E1FBF">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00E696E" w14:textId="77777777" w:rsidR="004E1FBF" w:rsidRPr="00FA22F8" w:rsidRDefault="004E1FBF" w:rsidP="003C459A">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3EF7BED" w14:textId="77777777" w:rsidR="004E1FBF" w:rsidRPr="00FA22F8" w:rsidRDefault="004E1FBF"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571FA35" w14:textId="77777777" w:rsidR="004E1FBF" w:rsidRPr="00FA22F8" w:rsidRDefault="004E1FBF" w:rsidP="003C459A">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0988532"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63A7CA4" w14:textId="77777777" w:rsidR="004E1FBF" w:rsidRPr="00FA22F8" w:rsidRDefault="004E1FBF" w:rsidP="003C459A">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CCCA999" w14:textId="30D9095E" w:rsidR="004E1FBF" w:rsidRPr="00FA22F8" w:rsidRDefault="004E1FBF"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4E1FBF" w:rsidRPr="00906E8B" w14:paraId="3C76152E" w14:textId="77777777" w:rsidTr="004E1FBF">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6F84AB" w14:textId="77777777" w:rsidR="004E1FBF" w:rsidRPr="00FA22F8" w:rsidRDefault="004E1FBF" w:rsidP="003C459A">
            <w:pPr>
              <w:pStyle w:val="Tablecontent"/>
              <w:rPr>
                <w:b/>
              </w:rPr>
            </w:pPr>
            <w:r w:rsidRPr="00FA22F8">
              <w:rPr>
                <w:b/>
              </w:rPr>
              <w:t>products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B41583A"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4E2AD8C" w14:textId="77777777" w:rsidR="004E1FBF" w:rsidRPr="00FA22F8" w:rsidRDefault="004E1FBF"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7288CBB" w14:textId="77777777" w:rsidR="004E1FBF" w:rsidRPr="00FA22F8" w:rsidRDefault="004E1FBF" w:rsidP="003C459A">
            <w:pPr>
              <w:pStyle w:val="Tablecontent"/>
              <w:jc w:val="center"/>
            </w:pPr>
            <w:proofErr w:type="gramStart"/>
            <w:r w:rsidRPr="00FA22F8">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9ABB69A" w14:textId="77777777" w:rsidR="004E1FBF" w:rsidRPr="00FA22F8" w:rsidRDefault="004E1FBF"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891586" w14:textId="77777777" w:rsidR="004E1FBF" w:rsidRPr="00FA22F8" w:rsidRDefault="004E1FBF" w:rsidP="003C459A">
            <w:pPr>
              <w:pStyle w:val="Tablecontent"/>
            </w:pPr>
          </w:p>
        </w:tc>
      </w:tr>
      <w:tr w:rsidR="004E1FBF" w:rsidRPr="00906E8B" w14:paraId="5B54896D"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DAF87B"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7B38E4" w14:textId="77777777" w:rsidR="004E1FBF" w:rsidRPr="00FA22F8" w:rsidRDefault="004E1FBF" w:rsidP="003C459A">
            <w:pPr>
              <w:pStyle w:val="Tablecontent"/>
              <w:rPr>
                <w:color w:val="auto"/>
              </w:rPr>
            </w:pPr>
            <w:proofErr w:type="spellStart"/>
            <w:r w:rsidRPr="00FA22F8">
              <w:rPr>
                <w:color w:val="auto"/>
              </w:rPr>
              <w:t>product_name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422AC5"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6F73EE"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BF1E75"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C00380B" w14:textId="77777777" w:rsidR="004E1FBF" w:rsidRPr="00FA22F8" w:rsidRDefault="004E1FBF"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72F5BC" w14:textId="77777777" w:rsidR="004E1FBF" w:rsidRPr="00FA22F8" w:rsidRDefault="004E1FBF" w:rsidP="00564B0F">
            <w:pPr>
              <w:pStyle w:val="Tablecontent"/>
              <w:keepNext/>
              <w:spacing w:after="60"/>
            </w:pPr>
            <w:r w:rsidRPr="00FA22F8">
              <w:t>Unique identifier name of the product.</w:t>
            </w:r>
          </w:p>
        </w:tc>
      </w:tr>
      <w:tr w:rsidR="004E1FBF" w:rsidRPr="00906E8B" w14:paraId="45AE76CD"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C20C45"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C5D4AA3" w14:textId="7C794D1D" w:rsidR="004E1FBF" w:rsidRPr="00906E8B" w:rsidRDefault="004E1FBF" w:rsidP="003C459A">
            <w:pPr>
              <w:pStyle w:val="Tablecontent"/>
              <w:rPr>
                <w:color w:val="auto"/>
              </w:rPr>
            </w:pPr>
            <w:proofErr w:type="spellStart"/>
            <w:r w:rsidRPr="00FA22F8">
              <w:rPr>
                <w:color w:val="auto"/>
              </w:rPr>
              <w:t>display_name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20535F1"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F33983"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F24410"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29DBD2" w14:textId="77777777" w:rsidR="004E1FBF" w:rsidRPr="00FA22F8" w:rsidRDefault="004E1FBF"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6E30878" w14:textId="77777777" w:rsidR="004E1FBF" w:rsidRPr="00FA22F8" w:rsidRDefault="004E1FBF" w:rsidP="00564B0F">
            <w:pPr>
              <w:pStyle w:val="Tablecontent"/>
              <w:spacing w:after="60"/>
            </w:pPr>
            <w:r w:rsidRPr="00FA22F8">
              <w:t>String used to display the product.</w:t>
            </w:r>
          </w:p>
        </w:tc>
      </w:tr>
      <w:tr w:rsidR="00E326E4" w:rsidRPr="00906E8B" w14:paraId="77280AF1"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C306CE7" w14:textId="77777777" w:rsidR="00E326E4" w:rsidRPr="00FA22F8" w:rsidRDefault="00E326E4" w:rsidP="00E326E4">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CE9EC7" w14:textId="18B1BC36" w:rsidR="00E326E4" w:rsidRPr="00FA22F8" w:rsidRDefault="00E326E4" w:rsidP="00E326E4">
            <w:pPr>
              <w:pStyle w:val="Tablecontent"/>
              <w:rPr>
                <w:color w:val="auto"/>
              </w:rPr>
            </w:pPr>
            <w:proofErr w:type="spellStart"/>
            <w:r w:rsidRPr="009B5A23">
              <w:rPr>
                <w:color w:val="auto"/>
                <w:lang w:val="cs-CZ"/>
              </w:rPr>
              <w:t>currency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AE0F5D" w14:textId="6B181759" w:rsidR="00E326E4" w:rsidRPr="00FA22F8" w:rsidRDefault="00E326E4" w:rsidP="00E326E4">
            <w:pPr>
              <w:pStyle w:val="Tablecontent"/>
              <w:jc w:val="center"/>
              <w:rPr>
                <w:color w:val="auto"/>
              </w:rPr>
            </w:pPr>
            <w:r w:rsidRPr="009B5A23">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9018CF" w14:textId="1644A7F2" w:rsidR="00E326E4" w:rsidRPr="00FA22F8" w:rsidRDefault="00E326E4" w:rsidP="00E326E4">
            <w:pPr>
              <w:pStyle w:val="Tablecontent"/>
              <w:jc w:val="center"/>
            </w:pPr>
            <w:r w:rsidRPr="005926EF">
              <w:rPr>
                <w:color w:val="auto"/>
                <w:lang w:val="cs-CZ"/>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14959D" w14:textId="77777777" w:rsidR="00E326E4" w:rsidRPr="00FA22F8" w:rsidRDefault="00E326E4" w:rsidP="00E326E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BC8EC3" w14:textId="62EBB711" w:rsidR="00E326E4" w:rsidRPr="00FA22F8" w:rsidRDefault="00E326E4" w:rsidP="00E326E4">
            <w:pPr>
              <w:pStyle w:val="Tablecontent"/>
            </w:pPr>
            <w:proofErr w:type="spellStart"/>
            <w:r w:rsidRPr="005926EF">
              <w:rPr>
                <w:color w:val="auto"/>
                <w:lang w:val="cs-CZ"/>
              </w:rPr>
              <w:t>String</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0BDA9CE" w14:textId="07DB044F" w:rsidR="00E326E4" w:rsidRPr="00FA22F8" w:rsidRDefault="00E326E4" w:rsidP="00E326E4">
            <w:pPr>
              <w:pStyle w:val="Tablecontent"/>
              <w:spacing w:after="60"/>
            </w:pPr>
            <w:r w:rsidRPr="005926EF">
              <w:rPr>
                <w:color w:val="auto"/>
              </w:rPr>
              <w:t>The currency of the product. The value is always “EUR”.</w:t>
            </w:r>
          </w:p>
        </w:tc>
      </w:tr>
      <w:tr w:rsidR="004E1FBF" w:rsidRPr="00906E8B" w14:paraId="0AEA84AC"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132D562"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30E3D9" w14:textId="77777777" w:rsidR="004E1FBF" w:rsidRPr="00FA22F8" w:rsidRDefault="004E1FBF" w:rsidP="003C459A">
            <w:pPr>
              <w:pStyle w:val="Tablecontent"/>
              <w:rPr>
                <w:color w:val="auto"/>
              </w:rPr>
            </w:pPr>
            <w:proofErr w:type="spellStart"/>
            <w:r w:rsidRPr="00FA22F8">
              <w:rPr>
                <w:color w:val="auto"/>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CA1CE1B"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6CA638"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13185F8"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ED237A" w14:textId="77777777" w:rsidR="004E1FBF" w:rsidRPr="00FA22F8" w:rsidRDefault="004E1FBF"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76FBDB" w14:textId="77777777" w:rsidR="004E1FBF" w:rsidRPr="00FA22F8" w:rsidRDefault="004E1FBF" w:rsidP="00564B0F">
            <w:pPr>
              <w:pStyle w:val="Tablecontent"/>
              <w:spacing w:after="60"/>
            </w:pPr>
            <w:r w:rsidRPr="00FA22F8">
              <w:t>Revision number of the product. This value is increased by one every time the product is modified by the system.</w:t>
            </w:r>
          </w:p>
        </w:tc>
      </w:tr>
      <w:tr w:rsidR="004E1FBF" w:rsidRPr="00906E8B" w14:paraId="5955ACFF"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20A2A7"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10CD88F" w14:textId="77777777" w:rsidR="004E1FBF" w:rsidRPr="00FA22F8" w:rsidRDefault="004E1FBF" w:rsidP="003C459A">
            <w:pPr>
              <w:pStyle w:val="Tablecontent"/>
              <w:rPr>
                <w:color w:val="auto"/>
              </w:rPr>
            </w:pPr>
            <w:proofErr w:type="spellStart"/>
            <w:r w:rsidRPr="00FA22F8">
              <w:rPr>
                <w:color w:val="auto"/>
              </w:rPr>
              <w:t>quantity_unit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DC8B09"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CED519"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8D21CEA"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AC0829" w14:textId="77777777" w:rsidR="004E1FBF" w:rsidRPr="00FA22F8" w:rsidRDefault="004E1FBF"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C1EDDA" w14:textId="77777777" w:rsidR="004E1FBF" w:rsidRPr="00FA22F8" w:rsidRDefault="004E1FBF" w:rsidP="00564B0F">
            <w:pPr>
              <w:pStyle w:val="Tablecontent"/>
              <w:spacing w:after="60"/>
            </w:pPr>
            <w:r w:rsidRPr="00FA22F8">
              <w:t>Defines the quantity unit.</w:t>
            </w:r>
          </w:p>
        </w:tc>
      </w:tr>
      <w:tr w:rsidR="004E1FBF" w:rsidRPr="00906E8B" w14:paraId="74D1539E"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D0CE1A" w14:textId="77777777" w:rsidR="004E1FBF" w:rsidRPr="00FA22F8" w:rsidRDefault="004E1FBF" w:rsidP="003C459A">
            <w:pPr>
              <w:pStyle w:val="Tablecontent"/>
              <w:rPr>
                <w:color w:val="auto"/>
              </w:rPr>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2A73E3C" w14:textId="276DDFF2" w:rsidR="004E1FBF" w:rsidRPr="00FA22F8" w:rsidRDefault="004E1FBF" w:rsidP="004E1FBF">
            <w:pPr>
              <w:spacing w:after="0"/>
              <w:rPr>
                <w:rFonts w:ascii="News Gothic GDB" w:hAnsi="News Gothic GDB" w:cs="News Gothic GDB"/>
                <w:sz w:val="16"/>
                <w:szCs w:val="16"/>
                <w:lang w:val="en-US" w:eastAsia="en-GB"/>
              </w:rPr>
            </w:pPr>
            <w:proofErr w:type="spellStart"/>
            <w:r w:rsidRPr="00FA22F8">
              <w:rPr>
                <w:rFonts w:ascii="News Gothic GDB" w:hAnsi="News Gothic GDB" w:cs="News Gothic GDB"/>
                <w:sz w:val="16"/>
                <w:szCs w:val="16"/>
                <w:lang w:val="en-US" w:eastAsia="en-GB"/>
              </w:rPr>
              <w:t>min_quantity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0B80A1"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526B7D" w14:textId="77777777" w:rsidR="004E1FBF" w:rsidRPr="00FA22F8" w:rsidRDefault="004E1FBF"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F293CC"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1CB679" w14:textId="77777777" w:rsidR="004E1FBF" w:rsidRPr="00FA22F8" w:rsidRDefault="004E1FBF" w:rsidP="003C459A">
            <w:pPr>
              <w:pStyle w:val="Tablecontent"/>
            </w:pPr>
            <w:r w:rsidRPr="00FA22F8">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6913717" w14:textId="77777777" w:rsidR="004E1FBF" w:rsidRPr="00FA22F8" w:rsidRDefault="004E1FBF" w:rsidP="00564B0F">
            <w:pPr>
              <w:pStyle w:val="Tablecontent"/>
              <w:keepNext/>
              <w:spacing w:after="60"/>
              <w:rPr>
                <w:color w:val="FF0000"/>
              </w:rPr>
            </w:pPr>
            <w:r w:rsidRPr="00FA22F8">
              <w:t>Minimal display quantity.</w:t>
            </w:r>
          </w:p>
        </w:tc>
      </w:tr>
      <w:tr w:rsidR="004E1FBF" w:rsidRPr="00906E8B" w14:paraId="4D59484D"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8D255F"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DF7BBC" w14:textId="77777777" w:rsidR="004E1FBF" w:rsidRPr="00FA22F8" w:rsidRDefault="004E1FBF" w:rsidP="003C459A">
            <w:pPr>
              <w:spacing w:after="0"/>
              <w:rPr>
                <w:rFonts w:ascii="News Gothic GDB" w:hAnsi="News Gothic GDB" w:cs="News Gothic GDB"/>
                <w:sz w:val="16"/>
                <w:szCs w:val="16"/>
                <w:lang w:val="en-US" w:eastAsia="en-GB"/>
              </w:rPr>
            </w:pPr>
            <w:proofErr w:type="spellStart"/>
            <w:r w:rsidRPr="00FA22F8">
              <w:rPr>
                <w:rFonts w:ascii="News Gothic GDB" w:hAnsi="News Gothic GDB" w:cs="News Gothic GDB"/>
                <w:sz w:val="16"/>
                <w:szCs w:val="16"/>
                <w:lang w:val="en-US" w:eastAsia="en-GB"/>
              </w:rPr>
              <w:t>decimal_shift_quantity</w:t>
            </w:r>
            <w:proofErr w:type="spellEnd"/>
          </w:p>
          <w:p w14:paraId="1B9ACD6A" w14:textId="77777777" w:rsidR="004E1FBF" w:rsidRPr="00FA22F8" w:rsidRDefault="004E1FBF" w:rsidP="003C459A">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C7277D"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F42A0EE"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249EFB"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F3D8D4" w14:textId="77777777" w:rsidR="004E1FBF" w:rsidRPr="00FA22F8" w:rsidRDefault="004E1FBF" w:rsidP="003C459A">
            <w:pPr>
              <w:pStyle w:val="Tablecontent"/>
            </w:pPr>
            <w:r w:rsidRPr="00FA22F8">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AD20818" w14:textId="41973F57" w:rsidR="004E1FBF" w:rsidRPr="00FA22F8" w:rsidRDefault="004E1FBF" w:rsidP="00564B0F">
            <w:pPr>
              <w:pStyle w:val="Tablecontent"/>
              <w:spacing w:after="60"/>
            </w:pPr>
            <w:r w:rsidRPr="00FA22F8">
              <w:t xml:space="preserve">Decimal shift of the quantity information. A value of 2 results in a display of 100 </w:t>
            </w:r>
            <w:r w:rsidR="00E326E4">
              <w:t>kW</w:t>
            </w:r>
            <w:r w:rsidRPr="00FA22F8">
              <w:t>.</w:t>
            </w:r>
          </w:p>
        </w:tc>
      </w:tr>
      <w:tr w:rsidR="004E1FBF" w:rsidRPr="00906E8B" w14:paraId="2AB92F55"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DDB15E"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EEA0DEE" w14:textId="77777777" w:rsidR="004E1FBF" w:rsidRPr="00FA22F8" w:rsidRDefault="004E1FBF" w:rsidP="003C459A">
            <w:pPr>
              <w:pStyle w:val="Tablecontent"/>
              <w:rPr>
                <w:color w:val="auto"/>
              </w:rPr>
            </w:pPr>
            <w:proofErr w:type="spellStart"/>
            <w:r w:rsidRPr="00FA22F8">
              <w:rPr>
                <w:color w:val="auto"/>
              </w:rPr>
              <w:t>max_quantity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2558CC"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CC752F"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9B85534"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FA99084" w14:textId="77777777" w:rsidR="004E1FBF" w:rsidRPr="00FA22F8" w:rsidRDefault="004E1FBF" w:rsidP="003C459A">
            <w:pPr>
              <w:pStyle w:val="Tablecontent"/>
            </w:pPr>
            <w:r w:rsidRPr="00FA22F8">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1A15FB" w14:textId="77777777" w:rsidR="004E1FBF" w:rsidRPr="00FA22F8" w:rsidRDefault="004E1FBF" w:rsidP="00564B0F">
            <w:pPr>
              <w:pStyle w:val="Tablecontent"/>
              <w:spacing w:after="60"/>
            </w:pPr>
            <w:proofErr w:type="gramStart"/>
            <w:r w:rsidRPr="00FA22F8">
              <w:t>Maximal</w:t>
            </w:r>
            <w:proofErr w:type="gramEnd"/>
            <w:r w:rsidRPr="00FA22F8">
              <w:t xml:space="preserve"> allowed quantity for orders entered in contracts belonging to this product.</w:t>
            </w:r>
          </w:p>
        </w:tc>
      </w:tr>
      <w:tr w:rsidR="004E1FBF" w:rsidRPr="00906E8B" w14:paraId="23CF63B2"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0ACD31"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6EB249" w14:textId="77777777" w:rsidR="004E1FBF" w:rsidRPr="00FA22F8" w:rsidRDefault="004E1FBF" w:rsidP="003C459A">
            <w:pPr>
              <w:pStyle w:val="Tablecontent"/>
              <w:rPr>
                <w:color w:val="auto"/>
              </w:rPr>
            </w:pPr>
            <w:proofErr w:type="spellStart"/>
            <w:r w:rsidRPr="00FA22F8">
              <w:rPr>
                <w:color w:val="auto"/>
              </w:rPr>
              <w:t>min_price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BA5A0F"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71DCC7D"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3AA57C"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EB6A39" w14:textId="77777777" w:rsidR="004E1FBF" w:rsidRPr="00FA22F8" w:rsidRDefault="004E1FBF"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B57075D" w14:textId="77777777" w:rsidR="004E1FBF" w:rsidRPr="00FA22F8" w:rsidRDefault="004E1FBF" w:rsidP="00564B0F">
            <w:pPr>
              <w:pStyle w:val="Tablecontent"/>
              <w:spacing w:after="60"/>
            </w:pPr>
            <w:r w:rsidRPr="00FA22F8">
              <w:t>Minimal price allowed for orders entered in contracts belonging to this product.</w:t>
            </w:r>
          </w:p>
        </w:tc>
      </w:tr>
      <w:tr w:rsidR="004E1FBF" w:rsidRPr="00906E8B" w14:paraId="703E230B"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34F8C8"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38BF09" w14:textId="77777777" w:rsidR="004E1FBF" w:rsidRPr="00FA22F8" w:rsidRDefault="004E1FBF" w:rsidP="003C459A">
            <w:pPr>
              <w:pStyle w:val="Tablecontent"/>
              <w:rPr>
                <w:color w:val="auto"/>
              </w:rPr>
            </w:pPr>
            <w:proofErr w:type="spellStart"/>
            <w:r w:rsidRPr="00FA22F8">
              <w:rPr>
                <w:color w:val="auto"/>
              </w:rPr>
              <w:t>max_price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05A6D2"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DD8502"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44527A"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1CE75C" w14:textId="77777777" w:rsidR="004E1FBF" w:rsidRPr="00FA22F8" w:rsidRDefault="004E1FBF"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E4BAD8" w14:textId="77777777" w:rsidR="004E1FBF" w:rsidRPr="00FA22F8" w:rsidRDefault="004E1FBF" w:rsidP="00564B0F">
            <w:pPr>
              <w:pStyle w:val="Tablecontent"/>
              <w:spacing w:after="60"/>
            </w:pPr>
            <w:r w:rsidRPr="00FA22F8">
              <w:t>Maximal price allowed for orders entered in contracts belonging to this product.</w:t>
            </w:r>
          </w:p>
        </w:tc>
      </w:tr>
      <w:tr w:rsidR="004E1FBF" w:rsidRPr="00906E8B" w14:paraId="709C5890"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FA932A"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EC977C" w14:textId="77777777" w:rsidR="004E1FBF" w:rsidRPr="00FA22F8" w:rsidRDefault="004E1FBF" w:rsidP="003C459A">
            <w:pPr>
              <w:pStyle w:val="Tablecontent"/>
              <w:rPr>
                <w:color w:val="auto"/>
              </w:rPr>
            </w:pPr>
            <w:proofErr w:type="spellStart"/>
            <w:r w:rsidRPr="00FA22F8">
              <w:rPr>
                <w:color w:val="auto"/>
              </w:rPr>
              <w:t>decimal_shift_price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7C592D"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75C0C0"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F7088CD"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3CEE79" w14:textId="77777777" w:rsidR="004E1FBF" w:rsidRPr="00FA22F8" w:rsidRDefault="004E1FBF" w:rsidP="003C459A">
            <w:pPr>
              <w:pStyle w:val="Tablecontent"/>
            </w:pPr>
            <w:r w:rsidRPr="00FA22F8">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95752B" w14:textId="77777777" w:rsidR="004E1FBF" w:rsidRPr="00FA22F8" w:rsidRDefault="004E1FBF" w:rsidP="00564B0F">
            <w:pPr>
              <w:pStyle w:val="Tablecontent"/>
              <w:spacing w:after="60"/>
            </w:pPr>
            <w:r w:rsidRPr="00FA22F8">
              <w:t>Decimal shift of the price information. A value of 2 results in a display in Eurocents.</w:t>
            </w:r>
          </w:p>
        </w:tc>
      </w:tr>
      <w:tr w:rsidR="004E1FBF" w:rsidRPr="00906E8B" w14:paraId="0DFC791F"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C31F21"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8DEDB5" w14:textId="77777777" w:rsidR="004E1FBF" w:rsidRPr="00FA22F8" w:rsidRDefault="004E1FBF" w:rsidP="003C459A">
            <w:pPr>
              <w:pStyle w:val="Tablecontent"/>
              <w:rPr>
                <w:color w:val="auto"/>
              </w:rPr>
            </w:pPr>
            <w:proofErr w:type="spellStart"/>
            <w:r w:rsidRPr="00FA22F8">
              <w:rPr>
                <w:color w:val="auto"/>
              </w:rPr>
              <w:t>contract_name_pattern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E525DA"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E9E1A7" w14:textId="77777777" w:rsidR="004E1FBF" w:rsidRPr="00FA22F8" w:rsidRDefault="004E1FBF"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82AC1F"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11DCAE" w14:textId="77777777" w:rsidR="004E1FBF" w:rsidRPr="00FA22F8" w:rsidRDefault="004E1FBF"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4BDA9F" w14:textId="77777777" w:rsidR="004E1FBF" w:rsidRPr="00FA22F8" w:rsidRDefault="004E1FBF" w:rsidP="00564B0F">
            <w:pPr>
              <w:pStyle w:val="Tablecontent"/>
              <w:spacing w:after="60"/>
            </w:pPr>
            <w:r w:rsidRPr="00FA22F8">
              <w:t>Format string for the contract name.</w:t>
            </w:r>
          </w:p>
        </w:tc>
      </w:tr>
      <w:tr w:rsidR="004E1FBF" w:rsidRPr="00906E8B" w14:paraId="66632AC2"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1A40DC"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73714FC" w14:textId="77777777" w:rsidR="004E1FBF" w:rsidRPr="00FA22F8" w:rsidRDefault="004E1FBF" w:rsidP="003C459A">
            <w:pPr>
              <w:pStyle w:val="Tablecontent"/>
              <w:rPr>
                <w:color w:val="auto"/>
              </w:rPr>
            </w:pPr>
            <w:proofErr w:type="spellStart"/>
            <w:r w:rsidRPr="00FA22F8">
              <w:rPr>
                <w:color w:val="auto"/>
              </w:rPr>
              <w:t>tick_size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2CD1F4" w14:textId="77777777" w:rsidR="004E1FBF" w:rsidRPr="00FA22F8" w:rsidRDefault="004E1FBF"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7F3F46"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AB6521"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5370D6" w14:textId="77777777" w:rsidR="004E1FBF" w:rsidRPr="00FA22F8" w:rsidRDefault="004E1FBF" w:rsidP="003C459A">
            <w:pPr>
              <w:pStyle w:val="Tablecontent"/>
            </w:pPr>
            <w:r w:rsidRPr="00FA22F8">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1CB760" w14:textId="77777777" w:rsidR="004E1FBF" w:rsidRPr="00FA22F8" w:rsidRDefault="004E1FBF" w:rsidP="00564B0F">
            <w:pPr>
              <w:pStyle w:val="Tablecontent"/>
              <w:spacing w:after="60"/>
            </w:pPr>
            <w:r w:rsidRPr="00FA22F8">
              <w:t xml:space="preserve">Defines the minimum increment for limit prices for this product. The value is </w:t>
            </w:r>
            <w:proofErr w:type="gramStart"/>
            <w:r w:rsidRPr="00FA22F8">
              <w:t>entered</w:t>
            </w:r>
            <w:proofErr w:type="gramEnd"/>
            <w:r w:rsidRPr="00FA22F8">
              <w:t xml:space="preserve"> as an integer, but the decimal price shift is applied.</w:t>
            </w:r>
          </w:p>
        </w:tc>
      </w:tr>
      <w:tr w:rsidR="004E1FBF" w:rsidRPr="00906E8B" w14:paraId="258F57F5"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63EB1D"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3F9C63" w14:textId="77777777" w:rsidR="004E1FBF" w:rsidRPr="00FA22F8" w:rsidRDefault="004E1FBF" w:rsidP="003C459A">
            <w:pPr>
              <w:pStyle w:val="Tablecontent"/>
              <w:rPr>
                <w:color w:val="auto"/>
              </w:rPr>
            </w:pPr>
            <w:proofErr w:type="spellStart"/>
            <w:r w:rsidRPr="00FA22F8">
              <w:rPr>
                <w:color w:val="auto"/>
              </w:rPr>
              <w:t>lot_size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5F6EAF" w14:textId="77777777" w:rsidR="004E1FBF" w:rsidRPr="00FA22F8" w:rsidRDefault="004E1FBF"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261EFE"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7FD3EF"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F2539C" w14:textId="77777777" w:rsidR="004E1FBF" w:rsidRPr="00FA22F8" w:rsidRDefault="004E1FBF" w:rsidP="003C459A">
            <w:pPr>
              <w:pStyle w:val="Tablecontent"/>
            </w:pPr>
            <w:r w:rsidRPr="00FA22F8">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7E7512" w14:textId="77777777" w:rsidR="004E1FBF" w:rsidRPr="00FA22F8" w:rsidRDefault="004E1FBF" w:rsidP="00564B0F">
            <w:pPr>
              <w:pStyle w:val="Tablecontent"/>
              <w:spacing w:after="60"/>
            </w:pPr>
            <w:r w:rsidRPr="00FA22F8">
              <w:t>Defines the smallest tradable unit of the product.</w:t>
            </w:r>
          </w:p>
        </w:tc>
      </w:tr>
      <w:tr w:rsidR="004E1FBF" w:rsidRPr="00906E8B" w14:paraId="527D2B00" w14:textId="77777777" w:rsidTr="004E1FBF">
        <w:trPr>
          <w:trHeight w:val="170"/>
        </w:trPr>
        <w:tc>
          <w:tcPr>
            <w:tcW w:w="27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5493C931" w14:textId="77777777" w:rsidR="004E1FBF" w:rsidRPr="00FA22F8" w:rsidRDefault="004E1FBF" w:rsidP="003C459A">
            <w:pPr>
              <w:pStyle w:val="Tablecontent"/>
              <w:rPr>
                <w:color w:val="auto"/>
              </w:rPr>
            </w:pPr>
          </w:p>
        </w:tc>
        <w:tc>
          <w:tcPr>
            <w:tcW w:w="1559" w:type="dxa"/>
            <w:gridSpan w:val="2"/>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449A4015" w14:textId="77777777" w:rsidR="004E1FBF" w:rsidRPr="00FA22F8" w:rsidRDefault="004E1FBF" w:rsidP="003C459A">
            <w:pPr>
              <w:pStyle w:val="Tablecontent"/>
              <w:rPr>
                <w:b/>
                <w:color w:val="auto"/>
              </w:rPr>
            </w:pPr>
            <w:proofErr w:type="spellStart"/>
            <w:r w:rsidRPr="00FA22F8">
              <w:rPr>
                <w:b/>
                <w:color w:val="auto"/>
              </w:rPr>
              <w:t>product_configurations</w:t>
            </w:r>
            <w:proofErr w:type="spellEnd"/>
          </w:p>
        </w:tc>
        <w:tc>
          <w:tcPr>
            <w:tcW w:w="70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6C9932F4" w14:textId="77777777" w:rsidR="004E1FBF" w:rsidRPr="00FA22F8" w:rsidRDefault="004E1FBF" w:rsidP="003C459A">
            <w:pPr>
              <w:pStyle w:val="Tablecontent"/>
              <w:jc w:val="center"/>
              <w:rPr>
                <w:color w:val="auto"/>
              </w:rPr>
            </w:pPr>
            <w:r w:rsidRPr="00FA22F8">
              <w:rPr>
                <w:color w:val="auto"/>
              </w:rPr>
              <w:t>FIELD</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4C44A5DD" w14:textId="77777777" w:rsidR="004E1FBF" w:rsidRPr="00FA22F8" w:rsidRDefault="004E1FBF" w:rsidP="003C459A">
            <w:pPr>
              <w:pStyle w:val="Tablecontent"/>
              <w:jc w:val="center"/>
              <w:rPr>
                <w:color w:val="auto"/>
              </w:rPr>
            </w:pPr>
            <w:r w:rsidRPr="00FA22F8">
              <w:rPr>
                <w:color w:val="auto"/>
              </w:rPr>
              <w:t>o</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009BE66E" w14:textId="77777777" w:rsidR="004E1FBF" w:rsidRPr="00FA22F8" w:rsidRDefault="004E1FBF" w:rsidP="003C459A">
            <w:pPr>
              <w:pStyle w:val="Tablecontent"/>
              <w:jc w:val="center"/>
              <w:rPr>
                <w:color w:val="auto"/>
              </w:rPr>
            </w:pPr>
            <w:proofErr w:type="gramStart"/>
            <w:r w:rsidRPr="00FA22F8">
              <w:rPr>
                <w:color w:val="auto"/>
              </w:rPr>
              <w:t>0..n</w:t>
            </w:r>
            <w:proofErr w:type="gramEnd"/>
          </w:p>
        </w:tc>
        <w:tc>
          <w:tcPr>
            <w:tcW w:w="851"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77E3C6F3" w14:textId="77777777" w:rsidR="004E1FBF" w:rsidRPr="00FA22F8" w:rsidRDefault="004E1FBF" w:rsidP="003C459A">
            <w:pPr>
              <w:pStyle w:val="Tablecontent"/>
              <w:rPr>
                <w:color w:val="auto"/>
              </w:rPr>
            </w:pPr>
            <w:r w:rsidRPr="00FA22F8">
              <w:rPr>
                <w:color w:val="auto"/>
              </w:rPr>
              <w:t>Structure</w:t>
            </w:r>
          </w:p>
        </w:tc>
        <w:tc>
          <w:tcPr>
            <w:tcW w:w="485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785452EF" w14:textId="77777777" w:rsidR="004E1FBF" w:rsidRPr="00FA22F8" w:rsidRDefault="004E1FBF" w:rsidP="00564B0F">
            <w:pPr>
              <w:pStyle w:val="Tablecontent"/>
              <w:spacing w:after="60"/>
              <w:rPr>
                <w:color w:val="auto"/>
              </w:rPr>
            </w:pPr>
          </w:p>
        </w:tc>
      </w:tr>
      <w:tr w:rsidR="004E1FBF" w:rsidRPr="00906E8B" w14:paraId="642B36B0" w14:textId="77777777" w:rsidTr="004E1FBF">
        <w:trPr>
          <w:trHeight w:val="170"/>
        </w:trPr>
        <w:tc>
          <w:tcPr>
            <w:tcW w:w="27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2188C492" w14:textId="77777777" w:rsidR="004E1FBF" w:rsidRPr="00FA22F8" w:rsidRDefault="004E1FBF" w:rsidP="003C459A">
            <w:pPr>
              <w:pStyle w:val="Tablecontent"/>
              <w:rPr>
                <w:color w:val="auto"/>
              </w:rPr>
            </w:pPr>
          </w:p>
        </w:tc>
        <w:tc>
          <w:tcPr>
            <w:tcW w:w="19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16E9DBED" w14:textId="77777777" w:rsidR="004E1FBF" w:rsidRPr="00FA22F8" w:rsidRDefault="004E1FBF" w:rsidP="003C459A">
            <w:pPr>
              <w:pStyle w:val="Tablecontent"/>
              <w:rPr>
                <w:color w:val="auto"/>
              </w:rPr>
            </w:pPr>
          </w:p>
        </w:tc>
        <w:tc>
          <w:tcPr>
            <w:tcW w:w="1367"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Pr>
          <w:p w14:paraId="24A6C022" w14:textId="77777777" w:rsidR="004E1FBF" w:rsidRPr="00FA22F8" w:rsidRDefault="004E1FBF" w:rsidP="004E1FBF">
            <w:pPr>
              <w:pStyle w:val="Tablecontent"/>
              <w:ind w:hanging="13"/>
              <w:rPr>
                <w:color w:val="auto"/>
              </w:rPr>
            </w:pPr>
            <w:r w:rsidRPr="00FA22F8">
              <w:rPr>
                <w:color w:val="auto"/>
              </w:rPr>
              <w:t>key</w:t>
            </w:r>
          </w:p>
        </w:tc>
        <w:tc>
          <w:tcPr>
            <w:tcW w:w="70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2C259233" w14:textId="77777777" w:rsidR="004E1FBF" w:rsidRPr="00FA22F8" w:rsidRDefault="004E1FBF" w:rsidP="003C459A">
            <w:pPr>
              <w:pStyle w:val="Tablecontent"/>
              <w:jc w:val="center"/>
              <w:rPr>
                <w:color w:val="auto"/>
              </w:rPr>
            </w:pPr>
            <w:r w:rsidRPr="00FA22F8">
              <w:rPr>
                <w:color w:val="auto"/>
              </w:rPr>
              <w:t>FIELD</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38666AB2" w14:textId="77777777" w:rsidR="004E1FBF" w:rsidRPr="00FA22F8" w:rsidRDefault="004E1FBF" w:rsidP="003C459A">
            <w:pPr>
              <w:pStyle w:val="Tablecontent"/>
              <w:jc w:val="center"/>
              <w:rPr>
                <w:color w:val="auto"/>
              </w:rPr>
            </w:pPr>
            <w:r w:rsidRPr="00FA22F8">
              <w:rPr>
                <w:color w:val="auto"/>
              </w:rPr>
              <w:t>m</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4C180308" w14:textId="77777777" w:rsidR="004E1FBF" w:rsidRPr="00FA22F8" w:rsidRDefault="004E1FBF" w:rsidP="003C459A">
            <w:pPr>
              <w:pStyle w:val="Tablecontent"/>
              <w:jc w:val="center"/>
              <w:rPr>
                <w:color w:val="auto"/>
              </w:rPr>
            </w:pPr>
          </w:p>
        </w:tc>
        <w:tc>
          <w:tcPr>
            <w:tcW w:w="851"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503937FA" w14:textId="77777777" w:rsidR="004E1FBF" w:rsidRPr="00FA22F8" w:rsidRDefault="004E1FBF" w:rsidP="003C459A">
            <w:pPr>
              <w:pStyle w:val="Tablecontent"/>
              <w:rPr>
                <w:color w:val="auto"/>
              </w:rPr>
            </w:pPr>
            <w:r w:rsidRPr="00FA22F8">
              <w:rPr>
                <w:color w:val="auto"/>
              </w:rPr>
              <w:t>String</w:t>
            </w:r>
          </w:p>
        </w:tc>
        <w:tc>
          <w:tcPr>
            <w:tcW w:w="485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3E254524" w14:textId="77777777" w:rsidR="004E1FBF" w:rsidRPr="00FA22F8" w:rsidRDefault="004E1FBF" w:rsidP="00564B0F">
            <w:pPr>
              <w:pStyle w:val="Tablecontent"/>
              <w:keepNext/>
              <w:spacing w:after="60"/>
              <w:rPr>
                <w:color w:val="auto"/>
              </w:rPr>
            </w:pPr>
            <w:r w:rsidRPr="00FA22F8">
              <w:rPr>
                <w:color w:val="auto"/>
              </w:rPr>
              <w:t xml:space="preserve">Exchange specific product attribute names (e.g.: </w:t>
            </w:r>
            <w:proofErr w:type="spellStart"/>
            <w:r w:rsidRPr="00FA22F8">
              <w:rPr>
                <w:color w:val="auto"/>
              </w:rPr>
              <w:t>blockOrderProduct</w:t>
            </w:r>
            <w:proofErr w:type="spellEnd"/>
            <w:r w:rsidRPr="00FA22F8">
              <w:rPr>
                <w:color w:val="auto"/>
              </w:rPr>
              <w:t xml:space="preserve">, </w:t>
            </w:r>
            <w:proofErr w:type="spellStart"/>
            <w:r w:rsidRPr="00FA22F8">
              <w:rPr>
                <w:color w:val="auto"/>
              </w:rPr>
              <w:t>icebergMinPeakSize</w:t>
            </w:r>
            <w:proofErr w:type="spellEnd"/>
            <w:r w:rsidRPr="00FA22F8">
              <w:rPr>
                <w:color w:val="auto"/>
              </w:rPr>
              <w:t xml:space="preserve">, </w:t>
            </w:r>
            <w:proofErr w:type="spellStart"/>
            <w:r w:rsidRPr="00FA22F8">
              <w:rPr>
                <w:color w:val="auto"/>
              </w:rPr>
              <w:t>icebergPriceDeltaRange</w:t>
            </w:r>
            <w:proofErr w:type="spellEnd"/>
            <w:r w:rsidRPr="00FA22F8">
              <w:rPr>
                <w:color w:val="auto"/>
              </w:rPr>
              <w:t>)</w:t>
            </w:r>
          </w:p>
        </w:tc>
      </w:tr>
      <w:tr w:rsidR="004E1FBF" w:rsidRPr="00906E8B" w14:paraId="02C25D53" w14:textId="77777777" w:rsidTr="004E1FBF">
        <w:trPr>
          <w:trHeight w:val="170"/>
        </w:trPr>
        <w:tc>
          <w:tcPr>
            <w:tcW w:w="27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7021BD13" w14:textId="77777777" w:rsidR="004E1FBF" w:rsidRPr="00FA22F8" w:rsidRDefault="004E1FBF" w:rsidP="003C459A">
            <w:pPr>
              <w:pStyle w:val="Tablecontent"/>
              <w:rPr>
                <w:color w:val="auto"/>
              </w:rPr>
            </w:pPr>
          </w:p>
        </w:tc>
        <w:tc>
          <w:tcPr>
            <w:tcW w:w="19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595F7C42" w14:textId="77777777" w:rsidR="004E1FBF" w:rsidRPr="00FA22F8" w:rsidRDefault="004E1FBF" w:rsidP="004E1FBF">
            <w:pPr>
              <w:pStyle w:val="Tablecontent"/>
              <w:ind w:left="-13" w:hanging="13"/>
              <w:rPr>
                <w:color w:val="auto"/>
              </w:rPr>
            </w:pPr>
          </w:p>
        </w:tc>
        <w:tc>
          <w:tcPr>
            <w:tcW w:w="1367"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Pr>
          <w:p w14:paraId="3F2EE1A5" w14:textId="77777777" w:rsidR="004E1FBF" w:rsidRPr="00FA22F8" w:rsidRDefault="004E1FBF" w:rsidP="004E1FBF">
            <w:pPr>
              <w:pStyle w:val="Tablecontent"/>
              <w:ind w:hanging="13"/>
              <w:rPr>
                <w:color w:val="auto"/>
              </w:rPr>
            </w:pPr>
            <w:r w:rsidRPr="00FA22F8">
              <w:rPr>
                <w:color w:val="auto"/>
              </w:rPr>
              <w:t>value</w:t>
            </w:r>
          </w:p>
        </w:tc>
        <w:tc>
          <w:tcPr>
            <w:tcW w:w="70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04933F7A" w14:textId="77777777" w:rsidR="004E1FBF" w:rsidRPr="00FA22F8" w:rsidRDefault="004E1FBF" w:rsidP="003C459A">
            <w:pPr>
              <w:pStyle w:val="Tablecontent"/>
              <w:jc w:val="center"/>
              <w:rPr>
                <w:color w:val="auto"/>
              </w:rPr>
            </w:pPr>
            <w:r w:rsidRPr="00FA22F8">
              <w:rPr>
                <w:color w:val="auto"/>
              </w:rPr>
              <w:t>FIELD</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1FF6D834" w14:textId="77777777" w:rsidR="004E1FBF" w:rsidRPr="00FA22F8" w:rsidRDefault="004E1FBF" w:rsidP="003C459A">
            <w:pPr>
              <w:pStyle w:val="Tablecontent"/>
              <w:jc w:val="center"/>
              <w:rPr>
                <w:color w:val="auto"/>
              </w:rPr>
            </w:pPr>
            <w:r w:rsidRPr="00FA22F8">
              <w:rPr>
                <w:color w:val="auto"/>
              </w:rPr>
              <w:t>m</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5BD11529" w14:textId="77777777" w:rsidR="004E1FBF" w:rsidRPr="00FA22F8" w:rsidRDefault="004E1FBF" w:rsidP="003C459A">
            <w:pPr>
              <w:pStyle w:val="Tablecontent"/>
              <w:jc w:val="center"/>
              <w:rPr>
                <w:color w:val="auto"/>
              </w:rPr>
            </w:pPr>
          </w:p>
        </w:tc>
        <w:tc>
          <w:tcPr>
            <w:tcW w:w="851"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7F25B0AA" w14:textId="77777777" w:rsidR="004E1FBF" w:rsidRPr="00FA22F8" w:rsidRDefault="004E1FBF" w:rsidP="003C459A">
            <w:pPr>
              <w:pStyle w:val="Tablecontent"/>
              <w:rPr>
                <w:color w:val="auto"/>
              </w:rPr>
            </w:pPr>
            <w:r w:rsidRPr="00FA22F8">
              <w:rPr>
                <w:color w:val="auto"/>
              </w:rPr>
              <w:t>String</w:t>
            </w:r>
          </w:p>
        </w:tc>
        <w:tc>
          <w:tcPr>
            <w:tcW w:w="485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63F763BD" w14:textId="77777777" w:rsidR="004E1FBF" w:rsidRPr="00FA22F8" w:rsidRDefault="004E1FBF" w:rsidP="001D689D">
            <w:pPr>
              <w:pStyle w:val="Tablecontent"/>
              <w:keepNext/>
              <w:spacing w:after="60"/>
              <w:rPr>
                <w:color w:val="auto"/>
              </w:rPr>
            </w:pPr>
            <w:r w:rsidRPr="00FA22F8">
              <w:rPr>
                <w:color w:val="auto"/>
              </w:rPr>
              <w:t>Exchange specific product attribute values</w:t>
            </w:r>
          </w:p>
        </w:tc>
      </w:tr>
    </w:tbl>
    <w:p w14:paraId="786012E7" w14:textId="287E3099" w:rsidR="001D689D" w:rsidRPr="00FA22F8" w:rsidRDefault="001D689D" w:rsidP="00FA22F8">
      <w:pPr>
        <w:pStyle w:val="Caption1"/>
        <w:rPr>
          <w:lang w:val="en-US"/>
        </w:rPr>
      </w:pPr>
      <w:bookmarkStart w:id="509" w:name="_Toc228801775"/>
      <w:bookmarkStart w:id="510" w:name="_Toc188429284"/>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27</w:t>
      </w:r>
      <w:r w:rsidRPr="00FA22F8">
        <w:rPr>
          <w:lang w:val="en-US"/>
        </w:rPr>
        <w:fldChar w:fldCharType="end"/>
      </w:r>
      <w:r w:rsidRPr="00FA22F8">
        <w:rPr>
          <w:lang w:val="en-US"/>
        </w:rPr>
        <w:t xml:space="preserve"> - Product information report message structure</w:t>
      </w:r>
      <w:bookmarkEnd w:id="509"/>
    </w:p>
    <w:p w14:paraId="73412B40" w14:textId="77777777" w:rsidR="004E1FBF" w:rsidRPr="00FA22F8" w:rsidRDefault="004E1FBF" w:rsidP="00AE2893">
      <w:pPr>
        <w:spacing w:after="0"/>
        <w:rPr>
          <w:lang w:val="en-US"/>
        </w:rPr>
      </w:pPr>
    </w:p>
    <w:p w14:paraId="2B390757" w14:textId="2C249480" w:rsidR="008A401D" w:rsidRPr="00784E60" w:rsidRDefault="008A401D" w:rsidP="00071F51">
      <w:pPr>
        <w:pStyle w:val="Nadpis4"/>
        <w:numPr>
          <w:ilvl w:val="3"/>
          <w:numId w:val="47"/>
        </w:numPr>
      </w:pPr>
      <w:bookmarkStart w:id="511" w:name="_Ref317162872"/>
      <w:bookmarkStart w:id="512" w:name="_Ref317162875"/>
      <w:bookmarkStart w:id="513" w:name="_Toc317614456"/>
      <w:bookmarkStart w:id="514" w:name="_Toc412542544"/>
      <w:bookmarkStart w:id="515" w:name="_Toc203997573"/>
      <w:bookmarkEnd w:id="510"/>
      <w:r w:rsidRPr="00784E60">
        <w:lastRenderedPageBreak/>
        <w:t>Market State Request (</w:t>
      </w:r>
      <w:proofErr w:type="spellStart"/>
      <w:r w:rsidR="00AE2893" w:rsidRPr="00491D65">
        <w:t>MarketStateReq</w:t>
      </w:r>
      <w:proofErr w:type="spellEnd"/>
      <w:r w:rsidRPr="00784E60">
        <w:t>)</w:t>
      </w:r>
      <w:bookmarkEnd w:id="511"/>
      <w:bookmarkEnd w:id="512"/>
      <w:bookmarkEnd w:id="513"/>
      <w:bookmarkEnd w:id="514"/>
      <w:bookmarkEnd w:id="515"/>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0C460134"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5DB61DC" w14:textId="4AF105DB" w:rsidR="008A401D" w:rsidRPr="00FA22F8" w:rsidRDefault="00AE2893" w:rsidP="00D05187">
            <w:pPr>
              <w:pStyle w:val="Table-Header"/>
              <w:keepNext/>
              <w:spacing w:before="0" w:after="0"/>
              <w:jc w:val="left"/>
            </w:pPr>
            <w:proofErr w:type="spellStart"/>
            <w:r w:rsidRPr="00FA22F8">
              <w:rPr>
                <w:szCs w:val="22"/>
              </w:rPr>
              <w:t>MarketStateReq</w:t>
            </w:r>
            <w:proofErr w:type="spellEnd"/>
          </w:p>
        </w:tc>
      </w:tr>
      <w:tr w:rsidR="008A401D" w:rsidRPr="00906E8B" w14:paraId="48D828B5" w14:textId="77777777" w:rsidTr="00AE2893">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4A8D7EB"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C703CC6" w14:textId="77777777" w:rsidR="008A401D" w:rsidRPr="00FA22F8" w:rsidRDefault="008A401D" w:rsidP="00D05187">
            <w:pPr>
              <w:pStyle w:val="Tablecontent"/>
              <w:keepNext/>
            </w:pPr>
            <w:r w:rsidRPr="00FA22F8">
              <w:rPr>
                <w:szCs w:val="22"/>
              </w:rPr>
              <w:t>Inquiry Request</w:t>
            </w:r>
          </w:p>
        </w:tc>
      </w:tr>
      <w:tr w:rsidR="008A401D" w:rsidRPr="00906E8B" w14:paraId="544C0D55" w14:textId="77777777" w:rsidTr="00AE2893">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9E8B1C"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4B8578" w14:textId="6DAF7ED9" w:rsidR="008A401D" w:rsidRPr="00FA22F8" w:rsidRDefault="008A401D" w:rsidP="00D05187">
            <w:pPr>
              <w:pStyle w:val="Tablecontent"/>
              <w:keepNext/>
              <w:rPr>
                <w:szCs w:val="22"/>
              </w:rPr>
            </w:pPr>
            <w:proofErr w:type="spellStart"/>
            <w:r w:rsidRPr="00FA22F8">
              <w:rPr>
                <w:szCs w:val="22"/>
              </w:rPr>
              <w:t>Emtas</w:t>
            </w:r>
            <w:r w:rsidR="008032CF" w:rsidRPr="00FA22F8">
              <w:rPr>
                <w:szCs w:val="22"/>
              </w:rPr>
              <w:t>G</w:t>
            </w:r>
            <w:r w:rsidRPr="00FA22F8">
              <w:rPr>
                <w:szCs w:val="22"/>
              </w:rPr>
              <w:t>ImTsAcc</w:t>
            </w:r>
            <w:proofErr w:type="spellEnd"/>
          </w:p>
        </w:tc>
      </w:tr>
      <w:tr w:rsidR="008A401D" w:rsidRPr="00906E8B" w14:paraId="0A50BFD8" w14:textId="77777777" w:rsidTr="00AE2893">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4A84D53" w14:textId="77777777" w:rsidR="008A401D" w:rsidRPr="00FA22F8" w:rsidRDefault="008A401D" w:rsidP="00D05187">
            <w:pPr>
              <w:pStyle w:val="Tablecontent"/>
              <w:keepNex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AB1BA7" w14:textId="77777777" w:rsidR="008A401D" w:rsidRPr="00FA22F8" w:rsidRDefault="008A401D" w:rsidP="00D05187">
            <w:pPr>
              <w:pStyle w:val="Tablecontent"/>
              <w:keepNex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AE2893" w:rsidRPr="00906E8B" w14:paraId="22008558" w14:textId="77777777" w:rsidTr="00AE2893">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DC83B4" w14:textId="77777777" w:rsidR="00AE2893" w:rsidRPr="00FA22F8" w:rsidRDefault="00AE2893" w:rsidP="00AE2893">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4B5801B" w14:textId="4567C233" w:rsidR="00AE2893" w:rsidRPr="00FA22F8" w:rsidRDefault="00AE2893" w:rsidP="00AE2893">
            <w:pPr>
              <w:pStyle w:val="Tablecontent"/>
              <w:rPr>
                <w:rFonts w:ascii="Courier New" w:hAnsi="Courier New" w:cs="Courier New"/>
              </w:rPr>
            </w:pPr>
            <w:r w:rsidRPr="00FA22F8">
              <w:rPr>
                <w:szCs w:val="22"/>
              </w:rPr>
              <w:t>2/20</w:t>
            </w:r>
          </w:p>
        </w:tc>
      </w:tr>
    </w:tbl>
    <w:p w14:paraId="09084C46" w14:textId="77777777" w:rsidR="008A401D" w:rsidRPr="00FA22F8" w:rsidRDefault="008A401D" w:rsidP="00AE2893">
      <w:pPr>
        <w:spacing w:after="0"/>
        <w:rPr>
          <w:lang w:val="en-US"/>
        </w:rPr>
      </w:pPr>
    </w:p>
    <w:p w14:paraId="1E62E1F6" w14:textId="795274B9" w:rsidR="008A401D" w:rsidRPr="00FA22F8" w:rsidRDefault="00DE52C0" w:rsidP="00AE2893">
      <w:pPr>
        <w:rPr>
          <w:lang w:val="en-US"/>
        </w:rPr>
      </w:pPr>
      <w:r>
        <w:t xml:space="preserve">A </w:t>
      </w:r>
      <w:proofErr w:type="spellStart"/>
      <w:r>
        <w:t>current</w:t>
      </w:r>
      <w:proofErr w:type="spellEnd"/>
      <w:r>
        <w:t xml:space="preserve"> market status </w:t>
      </w:r>
      <w:proofErr w:type="spellStart"/>
      <w:r>
        <w:t>request</w:t>
      </w:r>
      <w:proofErr w:type="spellEnd"/>
      <w:r>
        <w:t xml:space="preserve">. </w:t>
      </w:r>
      <w:proofErr w:type="spellStart"/>
      <w:r>
        <w:t>The</w:t>
      </w:r>
      <w:proofErr w:type="spellEnd"/>
      <w:r>
        <w:t xml:space="preserve"> </w:t>
      </w:r>
      <w:proofErr w:type="spellStart"/>
      <w:r>
        <w:t>required</w:t>
      </w:r>
      <w:proofErr w:type="spellEnd"/>
      <w:r>
        <w:t xml:space="preserve"> market </w:t>
      </w:r>
      <w:proofErr w:type="spellStart"/>
      <w:r>
        <w:t>is</w:t>
      </w:r>
      <w:proofErr w:type="spellEnd"/>
      <w:r>
        <w:t xml:space="preserve"> </w:t>
      </w:r>
      <w:proofErr w:type="spellStart"/>
      <w:r>
        <w:t>specified</w:t>
      </w:r>
      <w:proofErr w:type="spellEnd"/>
      <w:r>
        <w:t xml:space="preserve"> in </w:t>
      </w:r>
      <w:proofErr w:type="spellStart"/>
      <w:r>
        <w:t>the</w:t>
      </w:r>
      <w:proofErr w:type="spellEnd"/>
      <w:r>
        <w:t xml:space="preserve"> </w:t>
      </w:r>
      <w:proofErr w:type="spellStart"/>
      <w:r>
        <w:t>message</w:t>
      </w:r>
      <w:proofErr w:type="spellEnd"/>
      <w:r>
        <w:t xml:space="preserve"> </w:t>
      </w:r>
      <w:proofErr w:type="spellStart"/>
      <w:r>
        <w:t>header</w:t>
      </w:r>
      <w:proofErr w:type="spellEnd"/>
      <w:r>
        <w:t xml:space="preserve"> </w:t>
      </w:r>
      <w:proofErr w:type="spellStart"/>
      <w:r>
        <w:rPr>
          <w:i/>
          <w:iCs/>
        </w:rPr>
        <w:t>standard_header</w:t>
      </w:r>
      <w:proofErr w:type="spellEnd"/>
      <w:r>
        <w:rPr>
          <w:i/>
          <w:iCs/>
        </w:rP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AE2893" w:rsidRPr="00906E8B" w14:paraId="07A82BBB" w14:textId="77777777" w:rsidTr="00AE2893">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7AEDB64" w14:textId="77777777" w:rsidR="00AE2893" w:rsidRPr="00FA22F8" w:rsidRDefault="00AE2893" w:rsidP="003C459A">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A2356DA" w14:textId="77777777" w:rsidR="00AE2893" w:rsidRPr="00FA22F8" w:rsidRDefault="00AE2893"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8C7ECFF" w14:textId="77777777" w:rsidR="00AE2893" w:rsidRPr="00FA22F8" w:rsidRDefault="00AE2893"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8DBB997" w14:textId="77777777" w:rsidR="00AE2893" w:rsidRPr="00FA22F8" w:rsidRDefault="00AE2893"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06BD695" w14:textId="77777777" w:rsidR="00AE2893" w:rsidRPr="00FA22F8" w:rsidRDefault="00AE2893"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413EE37" w14:textId="77777777" w:rsidR="00AE2893" w:rsidRPr="00FA22F8" w:rsidRDefault="00AE2893" w:rsidP="003C459A">
            <w:pPr>
              <w:pStyle w:val="Table-Header"/>
            </w:pPr>
            <w:r w:rsidRPr="00FA22F8">
              <w:t>Short description</w:t>
            </w:r>
          </w:p>
        </w:tc>
      </w:tr>
      <w:tr w:rsidR="00AE2893" w:rsidRPr="00906E8B" w14:paraId="5C5A9F42" w14:textId="77777777" w:rsidTr="00AE2893">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0F75350" w14:textId="77777777" w:rsidR="00AE2893" w:rsidRPr="00FA22F8" w:rsidRDefault="00AE2893" w:rsidP="003C459A">
            <w:pPr>
              <w:pStyle w:val="Tablecontent"/>
              <w:rPr>
                <w:b/>
                <w:szCs w:val="22"/>
              </w:rPr>
            </w:pPr>
            <w:proofErr w:type="spellStart"/>
            <w:r w:rsidRPr="00FA22F8">
              <w:rPr>
                <w:b/>
                <w:szCs w:val="22"/>
              </w:rPr>
              <w:t>MarketStateReq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43FD88" w14:textId="77777777" w:rsidR="00AE2893" w:rsidRPr="00FA22F8" w:rsidRDefault="00AE2893"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A61F93C" w14:textId="77777777" w:rsidR="00AE2893" w:rsidRPr="00FA22F8" w:rsidRDefault="00AE2893"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BA360CB" w14:textId="77777777" w:rsidR="00AE2893" w:rsidRPr="00FA22F8" w:rsidRDefault="00AE2893" w:rsidP="003C459A">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5C51819" w14:textId="77777777" w:rsidR="00AE2893" w:rsidRPr="00FA22F8" w:rsidRDefault="00AE2893"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53A5471" w14:textId="77777777" w:rsidR="00AE2893" w:rsidRPr="00FA22F8" w:rsidRDefault="00AE2893" w:rsidP="003C459A">
            <w:pPr>
              <w:pStyle w:val="Tablecontent"/>
              <w:keepNext/>
              <w:rPr>
                <w:szCs w:val="22"/>
              </w:rPr>
            </w:pPr>
          </w:p>
        </w:tc>
      </w:tr>
      <w:tr w:rsidR="00AE2893" w:rsidRPr="00906E8B" w14:paraId="5E35DE00" w14:textId="77777777" w:rsidTr="00AE2893">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95DC309" w14:textId="77777777" w:rsidR="00AE2893" w:rsidRPr="00FA22F8" w:rsidRDefault="00AE2893" w:rsidP="003C459A">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D0FE9BD" w14:textId="77777777" w:rsidR="00AE2893" w:rsidRPr="00FA22F8" w:rsidRDefault="00AE2893"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686DDB7" w14:textId="77777777" w:rsidR="00AE2893" w:rsidRPr="00FA22F8" w:rsidRDefault="00AE2893" w:rsidP="003C459A">
            <w:pPr>
              <w:pStyle w:val="Tablecontent"/>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EF47818" w14:textId="77777777" w:rsidR="00AE2893" w:rsidRPr="00FA22F8" w:rsidRDefault="00AE2893"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3AFF68E" w14:textId="77777777" w:rsidR="00AE2893" w:rsidRPr="00FA22F8" w:rsidRDefault="00AE2893" w:rsidP="003C459A">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0926427" w14:textId="3D1E65B8" w:rsidR="00AE2893" w:rsidRPr="00FA22F8" w:rsidRDefault="00AE2893" w:rsidP="00ED68E2">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bl>
    <w:p w14:paraId="3EE64813" w14:textId="2DA972F8" w:rsidR="00ED68E2" w:rsidRPr="00FA22F8" w:rsidRDefault="00ED68E2" w:rsidP="00FA22F8">
      <w:pPr>
        <w:pStyle w:val="Caption1"/>
        <w:rPr>
          <w:lang w:val="en-US"/>
        </w:rPr>
      </w:pPr>
      <w:bookmarkStart w:id="516" w:name="_Toc228801776"/>
      <w:bookmarkStart w:id="517" w:name="_Toc188429285"/>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28</w:t>
      </w:r>
      <w:r w:rsidRPr="00FA22F8">
        <w:rPr>
          <w:lang w:val="en-US"/>
        </w:rPr>
        <w:fldChar w:fldCharType="end"/>
      </w:r>
      <w:r w:rsidRPr="00FA22F8">
        <w:rPr>
          <w:lang w:val="en-US"/>
        </w:rPr>
        <w:t xml:space="preserve"> - Market state request message structure</w:t>
      </w:r>
      <w:bookmarkEnd w:id="516"/>
    </w:p>
    <w:p w14:paraId="5DD64DE0" w14:textId="77777777" w:rsidR="00AE2893" w:rsidRPr="00FA22F8" w:rsidRDefault="00AE2893" w:rsidP="00AE2893">
      <w:pPr>
        <w:spacing w:after="0"/>
        <w:rPr>
          <w:lang w:val="en-US"/>
        </w:rPr>
      </w:pPr>
      <w:bookmarkStart w:id="518" w:name="_Ref317162878"/>
      <w:bookmarkStart w:id="519" w:name="_Ref317162882"/>
      <w:bookmarkStart w:id="520" w:name="_Toc317614457"/>
      <w:bookmarkStart w:id="521" w:name="_Toc412542545"/>
      <w:bookmarkStart w:id="522" w:name="_Ref420918054"/>
      <w:bookmarkEnd w:id="517"/>
    </w:p>
    <w:p w14:paraId="3C3FD4B4" w14:textId="77777777" w:rsidR="001B565F" w:rsidRPr="00784E60" w:rsidRDefault="001B565F" w:rsidP="00071F51">
      <w:pPr>
        <w:pStyle w:val="Nadpis4"/>
        <w:numPr>
          <w:ilvl w:val="3"/>
          <w:numId w:val="47"/>
        </w:numPr>
      </w:pPr>
      <w:r w:rsidRPr="00784E60">
        <w:t>Market State Report (</w:t>
      </w:r>
      <w:proofErr w:type="spellStart"/>
      <w:r w:rsidRPr="00491D65">
        <w:t>MarketStateRprt</w:t>
      </w:r>
      <w:proofErr w:type="spellEnd"/>
      <w:r w:rsidRPr="00784E60">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1B565F" w:rsidRPr="00906E8B" w14:paraId="77FA2CB6" w14:textId="77777777" w:rsidTr="009D2044">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7CFBFB3" w14:textId="77777777" w:rsidR="001B565F" w:rsidRPr="00FA22F8" w:rsidRDefault="001B565F" w:rsidP="009D2044">
            <w:pPr>
              <w:pStyle w:val="Table-Header"/>
              <w:keepNext/>
              <w:spacing w:before="0" w:after="0"/>
              <w:jc w:val="left"/>
            </w:pPr>
            <w:proofErr w:type="spellStart"/>
            <w:r w:rsidRPr="00906E8B">
              <w:t>MarketStateRprt</w:t>
            </w:r>
            <w:proofErr w:type="spellEnd"/>
          </w:p>
        </w:tc>
      </w:tr>
      <w:tr w:rsidR="001B565F" w:rsidRPr="00906E8B" w14:paraId="7C3678DE"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3923787" w14:textId="77777777" w:rsidR="001B565F" w:rsidRPr="00FA22F8" w:rsidRDefault="001B565F" w:rsidP="009D2044">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692829" w14:textId="77777777" w:rsidR="001B565F" w:rsidRPr="00FA22F8" w:rsidRDefault="001B565F" w:rsidP="009D2044">
            <w:pPr>
              <w:pStyle w:val="Tablecontent"/>
              <w:keepNext/>
            </w:pPr>
            <w:r w:rsidRPr="00FA22F8">
              <w:rPr>
                <w:szCs w:val="22"/>
              </w:rPr>
              <w:t>Inquiry Response, Broadcast</w:t>
            </w:r>
          </w:p>
        </w:tc>
      </w:tr>
      <w:tr w:rsidR="001B565F" w:rsidRPr="00906E8B" w14:paraId="5751A7A1"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0C7E3E5" w14:textId="77777777" w:rsidR="001B565F" w:rsidRPr="00FA22F8" w:rsidRDefault="001B565F" w:rsidP="009D2044">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7E9CCA" w14:textId="77777777" w:rsidR="001B565F" w:rsidRPr="00FA22F8" w:rsidRDefault="001B565F" w:rsidP="009D2044">
            <w:pPr>
              <w:pStyle w:val="Tablecontent"/>
              <w:keepNext/>
              <w:rPr>
                <w:szCs w:val="22"/>
              </w:rPr>
            </w:pPr>
            <w:proofErr w:type="spellStart"/>
            <w:r w:rsidRPr="00FA22F8">
              <w:rPr>
                <w:szCs w:val="22"/>
              </w:rPr>
              <w:t>MktStateReq</w:t>
            </w:r>
            <w:proofErr w:type="spellEnd"/>
            <w:r w:rsidRPr="00FA22F8">
              <w:rPr>
                <w:szCs w:val="22"/>
              </w:rPr>
              <w:t xml:space="preserve"> (sent to the user-</w:t>
            </w:r>
            <w:proofErr w:type="spellStart"/>
            <w:r w:rsidRPr="00FA22F8">
              <w:rPr>
                <w:szCs w:val="22"/>
              </w:rPr>
              <w:t>genereted</w:t>
            </w:r>
            <w:proofErr w:type="spellEnd"/>
            <w:r w:rsidRPr="00FA22F8">
              <w:rPr>
                <w:szCs w:val="22"/>
              </w:rPr>
              <w:t xml:space="preserve"> private response queue or a broadcast to </w:t>
            </w:r>
            <w:proofErr w:type="spellStart"/>
            <w:proofErr w:type="gramStart"/>
            <w:r w:rsidRPr="00906E8B">
              <w:rPr>
                <w:rFonts w:ascii="Courier New" w:hAnsi="Courier New" w:cs="Courier New"/>
              </w:rPr>
              <w:t>market.broadcastQueue</w:t>
            </w:r>
            <w:proofErr w:type="spellEnd"/>
            <w:proofErr w:type="gramEnd"/>
            <w:r w:rsidRPr="00906E8B">
              <w:rPr>
                <w:rFonts w:ascii="Courier New" w:hAnsi="Courier New" w:cs="Courier New"/>
              </w:rPr>
              <w:t>.&lt;login-id&gt;)</w:t>
            </w:r>
          </w:p>
        </w:tc>
      </w:tr>
      <w:tr w:rsidR="001B565F" w:rsidRPr="00906E8B" w14:paraId="7EECEB8C"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98B8CE" w14:textId="77777777" w:rsidR="001B565F" w:rsidRPr="00FA22F8" w:rsidRDefault="001B565F" w:rsidP="009D2044">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7F6B790" w14:textId="77777777" w:rsidR="001B565F" w:rsidRPr="00FA22F8" w:rsidRDefault="001B565F" w:rsidP="009D2044">
            <w:pPr>
              <w:pStyle w:val="Tablecontent"/>
              <w:keepNext/>
              <w:rPr>
                <w:szCs w:val="22"/>
              </w:rPr>
            </w:pPr>
            <w:r w:rsidRPr="00FA22F8">
              <w:rPr>
                <w:szCs w:val="22"/>
              </w:rPr>
              <w:t>Yes</w:t>
            </w:r>
          </w:p>
        </w:tc>
      </w:tr>
      <w:tr w:rsidR="001B565F" w:rsidRPr="00906E8B" w14:paraId="4FA90797"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154AB3" w14:textId="77777777" w:rsidR="001B565F" w:rsidRPr="00FA22F8" w:rsidRDefault="001B565F" w:rsidP="009D2044">
            <w:pPr>
              <w:pStyle w:val="Tablecontent"/>
              <w:keepNex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5DFA425" w14:textId="77777777" w:rsidR="001B565F" w:rsidRPr="00FA22F8" w:rsidRDefault="001B565F" w:rsidP="009D2044">
            <w:pPr>
              <w:pStyle w:val="Tablecontent"/>
              <w:keepNext/>
              <w:rPr>
                <w:rFonts w:ascii="Courier New" w:hAnsi="Courier New" w:cs="Courier New"/>
              </w:rPr>
            </w:pPr>
            <w:proofErr w:type="gramStart"/>
            <w:r w:rsidRPr="00906E8B">
              <w:rPr>
                <w:szCs w:val="22"/>
              </w:rPr>
              <w:t>public.&lt;</w:t>
            </w:r>
            <w:proofErr w:type="spellStart"/>
            <w:proofErr w:type="gramEnd"/>
            <w:r w:rsidRPr="00906E8B">
              <w:rPr>
                <w:szCs w:val="22"/>
              </w:rPr>
              <w:t>market_id</w:t>
            </w:r>
            <w:proofErr w:type="spellEnd"/>
            <w:r w:rsidRPr="00906E8B">
              <w:rPr>
                <w:szCs w:val="22"/>
              </w:rPr>
              <w:t>&gt;</w:t>
            </w:r>
          </w:p>
        </w:tc>
      </w:tr>
      <w:tr w:rsidR="001B565F" w:rsidRPr="00906E8B" w14:paraId="338230BC"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2951821" w14:textId="77777777" w:rsidR="001B565F" w:rsidRPr="00FA22F8" w:rsidRDefault="001B565F" w:rsidP="009D2044">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CB6F85" w14:textId="400669BC" w:rsidR="001B565F" w:rsidRPr="00906E8B" w:rsidRDefault="001B565F" w:rsidP="009D2044">
            <w:pPr>
              <w:pStyle w:val="Tablecontent"/>
            </w:pPr>
            <w:proofErr w:type="spellStart"/>
            <w:r w:rsidRPr="00FA22F8">
              <w:rPr>
                <w:szCs w:val="22"/>
              </w:rPr>
              <w:t>EmtasGImTsAcc</w:t>
            </w:r>
            <w:proofErr w:type="spellEnd"/>
          </w:p>
        </w:tc>
      </w:tr>
    </w:tbl>
    <w:p w14:paraId="249479F6" w14:textId="77777777" w:rsidR="001B565F" w:rsidRPr="00FA22F8" w:rsidRDefault="001B565F" w:rsidP="001B565F">
      <w:pPr>
        <w:spacing w:after="0"/>
        <w:rPr>
          <w:lang w:val="en-US"/>
        </w:rPr>
      </w:pPr>
    </w:p>
    <w:p w14:paraId="2BE79986" w14:textId="79F35D09" w:rsidR="003A5B6F" w:rsidRPr="00782DE7" w:rsidRDefault="00254BD6" w:rsidP="003A5B6F">
      <w:proofErr w:type="spellStart"/>
      <w:r>
        <w:t>The</w:t>
      </w:r>
      <w:proofErr w:type="spellEnd"/>
      <w:r>
        <w:t xml:space="preserve"> </w:t>
      </w:r>
      <w:proofErr w:type="spellStart"/>
      <w:r>
        <w:t>c</w:t>
      </w:r>
      <w:r w:rsidR="003A5B6F">
        <w:t>urrent</w:t>
      </w:r>
      <w:proofErr w:type="spellEnd"/>
      <w:r w:rsidR="003A5B6F">
        <w:t xml:space="preserve"> </w:t>
      </w:r>
      <w:proofErr w:type="spellStart"/>
      <w:r w:rsidR="003A5B6F">
        <w:t>information</w:t>
      </w:r>
      <w:proofErr w:type="spellEnd"/>
      <w:r w:rsidR="003A5B6F">
        <w:t xml:space="preserve"> </w:t>
      </w:r>
      <w:proofErr w:type="spellStart"/>
      <w:r w:rsidR="003A5B6F">
        <w:t>about</w:t>
      </w:r>
      <w:proofErr w:type="spellEnd"/>
      <w:r w:rsidR="003A5B6F">
        <w:t xml:space="preserve"> </w:t>
      </w:r>
      <w:proofErr w:type="spellStart"/>
      <w:r w:rsidR="003A5B6F">
        <w:t>the</w:t>
      </w:r>
      <w:proofErr w:type="spellEnd"/>
      <w:r w:rsidR="003A5B6F">
        <w:t xml:space="preserve"> market </w:t>
      </w:r>
      <w:proofErr w:type="spellStart"/>
      <w:r w:rsidR="003A5B6F">
        <w:t>trading</w:t>
      </w:r>
      <w:proofErr w:type="spellEnd"/>
      <w:r w:rsidR="003A5B6F">
        <w:t xml:space="preserve"> status. </w:t>
      </w:r>
      <w:proofErr w:type="spellStart"/>
      <w:r w:rsidR="003A5B6F">
        <w:t>This</w:t>
      </w:r>
      <w:proofErr w:type="spellEnd"/>
      <w:r w:rsidR="003A5B6F">
        <w:t xml:space="preserve"> </w:t>
      </w:r>
      <w:proofErr w:type="spellStart"/>
      <w:r w:rsidR="003A5B6F">
        <w:t>message</w:t>
      </w:r>
      <w:proofErr w:type="spellEnd"/>
      <w:r w:rsidR="003A5B6F">
        <w:t xml:space="preserve"> </w:t>
      </w:r>
      <w:proofErr w:type="spellStart"/>
      <w:r w:rsidR="003A5B6F">
        <w:t>is</w:t>
      </w:r>
      <w:proofErr w:type="spellEnd"/>
      <w:r w:rsidR="003A5B6F">
        <w:t xml:space="preserve"> </w:t>
      </w:r>
      <w:proofErr w:type="spellStart"/>
      <w:r w:rsidR="003A5B6F">
        <w:t>distributed</w:t>
      </w:r>
      <w:proofErr w:type="spellEnd"/>
      <w:r w:rsidR="003A5B6F">
        <w:t xml:space="preserve"> </w:t>
      </w:r>
      <w:proofErr w:type="spellStart"/>
      <w:r w:rsidR="003A5B6F">
        <w:t>whenever</w:t>
      </w:r>
      <w:proofErr w:type="spellEnd"/>
      <w:r w:rsidR="003A5B6F">
        <w:t xml:space="preserve"> </w:t>
      </w:r>
      <w:proofErr w:type="spellStart"/>
      <w:r w:rsidR="003A5B6F">
        <w:t>the</w:t>
      </w:r>
      <w:proofErr w:type="spellEnd"/>
      <w:r w:rsidR="003A5B6F">
        <w:t xml:space="preserve"> market status </w:t>
      </w:r>
      <w:proofErr w:type="spellStart"/>
      <w:r w:rsidR="003A5B6F">
        <w:t>is</w:t>
      </w:r>
      <w:proofErr w:type="spellEnd"/>
      <w:r w:rsidR="003A5B6F">
        <w:t xml:space="preserve"> </w:t>
      </w:r>
      <w:proofErr w:type="spellStart"/>
      <w:r w:rsidR="003A5B6F">
        <w:t>modified</w:t>
      </w:r>
      <w:proofErr w:type="spellEnd"/>
      <w:r w:rsidR="003A5B6F">
        <w:t xml:space="preserve"> and in response to </w:t>
      </w:r>
      <w:proofErr w:type="spellStart"/>
      <w:r w:rsidR="003A5B6F">
        <w:t>the</w:t>
      </w:r>
      <w:proofErr w:type="spellEnd"/>
      <w:r w:rsidR="003A5B6F">
        <w:t xml:space="preserve"> </w:t>
      </w:r>
      <w:proofErr w:type="spellStart"/>
      <w:r w:rsidR="003A5B6F">
        <w:rPr>
          <w:i/>
          <w:iCs/>
        </w:rPr>
        <w:t>MarketStateReq</w:t>
      </w:r>
      <w:proofErr w:type="spellEnd"/>
      <w:r w:rsidR="003A5B6F">
        <w:rPr>
          <w:i/>
          <w:iCs/>
        </w:rPr>
        <w:t xml:space="preserve"> </w:t>
      </w:r>
      <w:proofErr w:type="spellStart"/>
      <w:r w:rsidR="003A5B6F">
        <w:t>request</w:t>
      </w:r>
      <w:proofErr w:type="spellEnd"/>
      <w:r w:rsidR="003A5B6F">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1B565F" w:rsidRPr="00906E8B" w14:paraId="6364377E" w14:textId="77777777" w:rsidTr="009D2044">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4C13DC6" w14:textId="77777777" w:rsidR="001B565F" w:rsidRPr="00FA22F8" w:rsidRDefault="001B565F" w:rsidP="009D2044">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46BDCA0" w14:textId="77777777" w:rsidR="001B565F" w:rsidRPr="00FA22F8" w:rsidRDefault="001B565F" w:rsidP="009D2044">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8FBBE2B" w14:textId="77777777" w:rsidR="001B565F" w:rsidRPr="00FA22F8" w:rsidRDefault="001B565F" w:rsidP="009D2044">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CBB3B81" w14:textId="77777777" w:rsidR="001B565F" w:rsidRPr="00FA22F8" w:rsidRDefault="001B565F" w:rsidP="009D2044">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5E6B36F" w14:textId="77777777" w:rsidR="001B565F" w:rsidRPr="00FA22F8" w:rsidRDefault="001B565F" w:rsidP="009D2044">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E7E6E8F" w14:textId="77777777" w:rsidR="001B565F" w:rsidRPr="00FA22F8" w:rsidRDefault="001B565F" w:rsidP="009D2044">
            <w:pPr>
              <w:pStyle w:val="Table-Header"/>
            </w:pPr>
            <w:r w:rsidRPr="00FA22F8">
              <w:t>Short description</w:t>
            </w:r>
          </w:p>
        </w:tc>
      </w:tr>
      <w:tr w:rsidR="001B565F" w:rsidRPr="00906E8B" w14:paraId="0E1B972E"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6B1CAEC" w14:textId="77777777" w:rsidR="001B565F" w:rsidRPr="00FA22F8" w:rsidRDefault="001B565F" w:rsidP="009D2044">
            <w:pPr>
              <w:pStyle w:val="Tablecontent"/>
              <w:rPr>
                <w:b/>
                <w:szCs w:val="22"/>
              </w:rPr>
            </w:pPr>
            <w:proofErr w:type="spellStart"/>
            <w:r w:rsidRPr="00FA22F8">
              <w:rPr>
                <w:b/>
                <w:szCs w:val="22"/>
              </w:rPr>
              <w:t>MarketStateRprt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DC273A9" w14:textId="77777777" w:rsidR="001B565F" w:rsidRPr="00FA22F8" w:rsidRDefault="001B565F" w:rsidP="009D2044">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7DBEF83" w14:textId="77777777" w:rsidR="001B565F" w:rsidRPr="00FA22F8" w:rsidRDefault="001B565F"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B805B9D" w14:textId="77777777" w:rsidR="001B565F" w:rsidRPr="00FA22F8" w:rsidRDefault="001B565F" w:rsidP="009D2044">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6478CE0" w14:textId="77777777" w:rsidR="001B565F" w:rsidRPr="00FA22F8" w:rsidRDefault="001B565F" w:rsidP="009D2044">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1F42427" w14:textId="77777777" w:rsidR="001B565F" w:rsidRPr="00FA22F8" w:rsidRDefault="001B565F" w:rsidP="009D2044">
            <w:pPr>
              <w:pStyle w:val="Tablecontent"/>
              <w:rPr>
                <w:szCs w:val="22"/>
              </w:rPr>
            </w:pPr>
          </w:p>
        </w:tc>
      </w:tr>
      <w:tr w:rsidR="001B565F" w:rsidRPr="00906E8B" w14:paraId="7F47B94F"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3837D3B" w14:textId="77777777" w:rsidR="001B565F" w:rsidRPr="00FA22F8" w:rsidRDefault="001B565F" w:rsidP="009D2044">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6680FC8" w14:textId="77777777" w:rsidR="001B565F" w:rsidRPr="00FA22F8" w:rsidRDefault="001B565F" w:rsidP="009D2044">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1325336" w14:textId="77777777" w:rsidR="001B565F" w:rsidRPr="00FA22F8" w:rsidRDefault="001B565F" w:rsidP="009D2044">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2AEF34A" w14:textId="77777777" w:rsidR="001B565F" w:rsidRPr="00FA22F8" w:rsidRDefault="001B565F"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CB85253" w14:textId="77777777" w:rsidR="001B565F" w:rsidRPr="00FA22F8" w:rsidRDefault="001B565F" w:rsidP="009D2044">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63AF7F7" w14:textId="1BA862B0" w:rsidR="001B565F" w:rsidRPr="00FA22F8" w:rsidRDefault="001B565F" w:rsidP="009D2044">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1B565F" w:rsidRPr="00906E8B" w14:paraId="5E0AAB89"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9D1231" w14:textId="77777777" w:rsidR="001B565F" w:rsidRPr="00FA22F8" w:rsidRDefault="001B565F" w:rsidP="009D2044">
            <w:pPr>
              <w:pStyle w:val="Tablecontent"/>
              <w:rPr>
                <w:szCs w:val="22"/>
              </w:rPr>
            </w:pPr>
            <w:r w:rsidRPr="00FA22F8">
              <w:rPr>
                <w:szCs w:val="22"/>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CFE3CE" w14:textId="77777777" w:rsidR="001B565F" w:rsidRPr="00FA22F8" w:rsidRDefault="001B565F"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630F01" w14:textId="77777777" w:rsidR="001B565F" w:rsidRPr="00FA22F8" w:rsidRDefault="001B565F"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4389E8" w14:textId="77777777" w:rsidR="001B565F" w:rsidRPr="00FA22F8" w:rsidRDefault="001B565F"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0E5C88" w14:textId="77777777" w:rsidR="001B565F" w:rsidRPr="00FA22F8" w:rsidRDefault="001B565F" w:rsidP="009D2044">
            <w:pPr>
              <w:pStyle w:val="Tablecontent"/>
            </w:pPr>
            <w:r w:rsidRPr="00FA22F8">
              <w:rPr>
                <w:szCs w:val="22"/>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6007951" w14:textId="77777777" w:rsidR="001B565F" w:rsidRPr="00FA22F8" w:rsidRDefault="001B565F" w:rsidP="009D2044">
            <w:pPr>
              <w:pStyle w:val="Tablecontent"/>
              <w:spacing w:after="60"/>
              <w:rPr>
                <w:szCs w:val="22"/>
              </w:rPr>
            </w:pPr>
            <w:r w:rsidRPr="00FA22F8">
              <w:rPr>
                <w:szCs w:val="22"/>
              </w:rPr>
              <w:t>Contains the current market state. The following values are allowed:</w:t>
            </w:r>
          </w:p>
          <w:p w14:paraId="5B3ADCD5" w14:textId="77777777" w:rsidR="001B565F" w:rsidRPr="00FA22F8" w:rsidRDefault="001B565F" w:rsidP="009D2044">
            <w:pPr>
              <w:pStyle w:val="Tablecontent"/>
              <w:spacing w:after="60"/>
              <w:rPr>
                <w:szCs w:val="22"/>
              </w:rPr>
            </w:pPr>
            <w:r w:rsidRPr="00FA22F8">
              <w:rPr>
                <w:b/>
                <w:szCs w:val="22"/>
              </w:rPr>
              <w:t xml:space="preserve">"MARKET_STATE_TYPE_HIBE": </w:t>
            </w:r>
            <w:r w:rsidRPr="00FA22F8">
              <w:rPr>
                <w:szCs w:val="22"/>
              </w:rPr>
              <w:t xml:space="preserve">Hibernated; no trading is possible and order books are empty. Done on </w:t>
            </w:r>
            <w:proofErr w:type="spellStart"/>
            <w:r w:rsidRPr="00FA22F8">
              <w:rPr>
                <w:szCs w:val="22"/>
              </w:rPr>
              <w:t>WebGui</w:t>
            </w:r>
            <w:proofErr w:type="spellEnd"/>
            <w:r w:rsidRPr="00FA22F8">
              <w:rPr>
                <w:szCs w:val="22"/>
              </w:rPr>
              <w:t xml:space="preserve"> by Admin.</w:t>
            </w:r>
          </w:p>
          <w:p w14:paraId="7C36D15C" w14:textId="77777777" w:rsidR="001B565F" w:rsidRPr="00FA22F8" w:rsidRDefault="001B565F" w:rsidP="009D2044">
            <w:pPr>
              <w:pStyle w:val="Tablecontent"/>
              <w:spacing w:after="60"/>
              <w:rPr>
                <w:szCs w:val="22"/>
              </w:rPr>
            </w:pPr>
            <w:r w:rsidRPr="00FA22F8">
              <w:rPr>
                <w:b/>
                <w:szCs w:val="22"/>
              </w:rPr>
              <w:t xml:space="preserve">"MARKET_STATE_TYPE_ACTI": </w:t>
            </w:r>
            <w:r w:rsidRPr="00FA22F8">
              <w:rPr>
                <w:szCs w:val="22"/>
              </w:rPr>
              <w:t>Market is active and trading is possible.</w:t>
            </w:r>
          </w:p>
        </w:tc>
      </w:tr>
      <w:tr w:rsidR="001B565F" w:rsidRPr="00906E8B" w14:paraId="0724D34C"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6DCBB41" w14:textId="77777777" w:rsidR="001B565F" w:rsidRPr="00FA22F8" w:rsidRDefault="001B565F" w:rsidP="009D2044">
            <w:pPr>
              <w:pStyle w:val="Tablecontent"/>
              <w:rPr>
                <w:szCs w:val="22"/>
              </w:rPr>
            </w:pPr>
            <w:proofErr w:type="spellStart"/>
            <w:r w:rsidRPr="00FA22F8">
              <w:rPr>
                <w:szCs w:val="22"/>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087751" w14:textId="77777777" w:rsidR="001B565F" w:rsidRPr="00FA22F8" w:rsidRDefault="001B565F"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8D63BF0" w14:textId="77777777" w:rsidR="001B565F" w:rsidRPr="00FA22F8" w:rsidRDefault="001B565F"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C6340B" w14:textId="77777777" w:rsidR="001B565F" w:rsidRPr="00FA22F8" w:rsidRDefault="001B565F"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C732E9" w14:textId="77777777" w:rsidR="001B565F" w:rsidRPr="00FA22F8" w:rsidRDefault="001B565F" w:rsidP="009D2044">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FF8CEDC" w14:textId="77777777" w:rsidR="001B565F" w:rsidRPr="00FA22F8" w:rsidRDefault="001B565F" w:rsidP="001D689D">
            <w:pPr>
              <w:pStyle w:val="Tablecontent"/>
              <w:keepNext/>
              <w:spacing w:after="60"/>
              <w:rPr>
                <w:b/>
                <w:szCs w:val="22"/>
              </w:rPr>
            </w:pPr>
            <w:r w:rsidRPr="00FA22F8">
              <w:rPr>
                <w:szCs w:val="22"/>
              </w:rPr>
              <w:t>Revision number of the market. With every change of the market state this value is increased by one.</w:t>
            </w:r>
          </w:p>
        </w:tc>
      </w:tr>
    </w:tbl>
    <w:p w14:paraId="5BFC1BE0" w14:textId="4CECC3C7" w:rsidR="001D689D" w:rsidRPr="00FA22F8" w:rsidRDefault="001D689D" w:rsidP="00FA22F8">
      <w:pPr>
        <w:pStyle w:val="Caption1"/>
        <w:rPr>
          <w:lang w:val="en-US"/>
        </w:rPr>
      </w:pPr>
      <w:bookmarkStart w:id="523" w:name="_Toc228801777"/>
      <w:bookmarkStart w:id="524" w:name="_Toc188429286"/>
      <w:r w:rsidRPr="00FA22F8">
        <w:rPr>
          <w:lang w:val="en-US"/>
        </w:rPr>
        <w:t xml:space="preserve">Table </w:t>
      </w:r>
      <w:r w:rsidRPr="00FA22F8">
        <w:rPr>
          <w:lang w:val="en-US"/>
        </w:rPr>
        <w:fldChar w:fldCharType="begin"/>
      </w:r>
      <w:r w:rsidRPr="004D35E6">
        <w:rPr>
          <w:lang w:val="en-US"/>
        </w:rPr>
        <w:instrText xml:space="preserve"> SEQ Table \* ARABIC </w:instrText>
      </w:r>
      <w:r w:rsidRPr="00FA22F8">
        <w:rPr>
          <w:lang w:val="en-US"/>
        </w:rPr>
        <w:fldChar w:fldCharType="separate"/>
      </w:r>
      <w:r w:rsidR="003A5569">
        <w:rPr>
          <w:noProof/>
          <w:lang w:val="en-US"/>
        </w:rPr>
        <w:t>29</w:t>
      </w:r>
      <w:r w:rsidRPr="00FA22F8">
        <w:rPr>
          <w:lang w:val="en-US"/>
        </w:rPr>
        <w:fldChar w:fldCharType="end"/>
      </w:r>
      <w:r w:rsidRPr="00FA22F8">
        <w:rPr>
          <w:lang w:val="en-US"/>
        </w:rPr>
        <w:t xml:space="preserve"> - Market state report message structure</w:t>
      </w:r>
      <w:bookmarkEnd w:id="523"/>
    </w:p>
    <w:bookmarkEnd w:id="524"/>
    <w:p w14:paraId="579F41C1" w14:textId="77777777" w:rsidR="001B565F" w:rsidRPr="00FA22F8" w:rsidRDefault="001B565F" w:rsidP="00AE2893">
      <w:pPr>
        <w:spacing w:after="0"/>
        <w:rPr>
          <w:lang w:val="en-US"/>
        </w:rPr>
      </w:pPr>
    </w:p>
    <w:p w14:paraId="0CE5B8D6" w14:textId="26D42CD1" w:rsidR="008A401D" w:rsidRPr="00784E60" w:rsidRDefault="007455C0" w:rsidP="00071F51">
      <w:pPr>
        <w:pStyle w:val="Nadpis4"/>
        <w:numPr>
          <w:ilvl w:val="3"/>
          <w:numId w:val="47"/>
        </w:numPr>
      </w:pPr>
      <w:bookmarkStart w:id="525" w:name="_Toc203997574"/>
      <w:r w:rsidRPr="00784E60">
        <w:t>Last Trade Price Request (</w:t>
      </w:r>
      <w:proofErr w:type="spellStart"/>
      <w:r w:rsidRPr="00784E60">
        <w:t>LastTradePriceReq</w:t>
      </w:r>
      <w:proofErr w:type="spellEnd"/>
      <w:r w:rsidR="008A401D" w:rsidRPr="00784E60">
        <w:t>)</w:t>
      </w:r>
      <w:bookmarkEnd w:id="518"/>
      <w:bookmarkEnd w:id="519"/>
      <w:bookmarkEnd w:id="520"/>
      <w:bookmarkEnd w:id="521"/>
      <w:bookmarkEnd w:id="522"/>
      <w:bookmarkEnd w:id="525"/>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994511" w:rsidRPr="00906E8B" w14:paraId="619602B0" w14:textId="77777777" w:rsidTr="009D2044">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3A7A5F1" w14:textId="4006AB36" w:rsidR="00994511" w:rsidRPr="00FA22F8" w:rsidRDefault="00994511" w:rsidP="00994511">
            <w:pPr>
              <w:pStyle w:val="Table-Header"/>
              <w:keepNext/>
              <w:spacing w:before="0" w:after="0"/>
              <w:jc w:val="left"/>
            </w:pPr>
            <w:proofErr w:type="spellStart"/>
            <w:r w:rsidRPr="00FA22F8">
              <w:rPr>
                <w:szCs w:val="22"/>
              </w:rPr>
              <w:t>LastTradePriceReq</w:t>
            </w:r>
            <w:proofErr w:type="spellEnd"/>
          </w:p>
        </w:tc>
      </w:tr>
      <w:tr w:rsidR="00994511" w:rsidRPr="00906E8B" w14:paraId="1BB6DCBA"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2F2089B" w14:textId="29653C62" w:rsidR="00994511" w:rsidRPr="00FA22F8" w:rsidRDefault="00994511" w:rsidP="00994511">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410704" w14:textId="0AC6F28A" w:rsidR="00994511" w:rsidRPr="00FA22F8" w:rsidRDefault="00994511" w:rsidP="00994511">
            <w:pPr>
              <w:pStyle w:val="Tablecontent"/>
              <w:keepNext/>
            </w:pPr>
            <w:r w:rsidRPr="00FA22F8">
              <w:rPr>
                <w:szCs w:val="22"/>
              </w:rPr>
              <w:t>Inquiry Request</w:t>
            </w:r>
          </w:p>
        </w:tc>
      </w:tr>
      <w:tr w:rsidR="00994511" w:rsidRPr="00906E8B" w14:paraId="2DAF703A"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13E8EDB" w14:textId="4F437472" w:rsidR="00994511" w:rsidRPr="00FA22F8" w:rsidRDefault="00994511" w:rsidP="00994511">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7FB45BE" w14:textId="7E4C10C7" w:rsidR="00994511" w:rsidRPr="00FA22F8" w:rsidRDefault="00994511" w:rsidP="00994511">
            <w:pPr>
              <w:pStyle w:val="Tablecontent"/>
              <w:keepNext/>
              <w:rPr>
                <w:szCs w:val="22"/>
              </w:rPr>
            </w:pPr>
            <w:bookmarkStart w:id="526" w:name="_Hlk505165684"/>
            <w:proofErr w:type="gramStart"/>
            <w:r w:rsidRPr="00FA22F8">
              <w:t>NominationTransport</w:t>
            </w:r>
            <w:proofErr w:type="gramEnd"/>
            <w:r w:rsidRPr="00FA22F8">
              <w:t xml:space="preserve">, </w:t>
            </w:r>
            <w:proofErr w:type="spellStart"/>
            <w:r w:rsidRPr="00FA22F8">
              <w:t>NominationStorage</w:t>
            </w:r>
            <w:bookmarkEnd w:id="526"/>
            <w:proofErr w:type="spellEnd"/>
          </w:p>
        </w:tc>
      </w:tr>
      <w:tr w:rsidR="00994511" w:rsidRPr="00906E8B" w14:paraId="0BF58860"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E71319E" w14:textId="15713EC0" w:rsidR="00994511" w:rsidRPr="00FA22F8" w:rsidRDefault="00994511" w:rsidP="00994511">
            <w:pPr>
              <w:pStyle w:val="Tablecontent"/>
              <w:keepNex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895E5B" w14:textId="54E8B8F0" w:rsidR="00994511" w:rsidRPr="00FA22F8" w:rsidRDefault="00994511" w:rsidP="00994511">
            <w:pPr>
              <w:pStyle w:val="Tablecontent"/>
              <w:keepNex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994511" w:rsidRPr="00906E8B" w14:paraId="7548324F"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57D9102" w14:textId="7F688BCE" w:rsidR="00994511" w:rsidRPr="00FA22F8" w:rsidRDefault="00994511" w:rsidP="00994511">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D30D42B" w14:textId="67319562" w:rsidR="00994511" w:rsidRPr="00FA22F8" w:rsidRDefault="00994511" w:rsidP="00994511">
            <w:pPr>
              <w:pStyle w:val="Tablecontent"/>
              <w:rPr>
                <w:rFonts w:ascii="Courier New" w:hAnsi="Courier New" w:cs="Courier New"/>
              </w:rPr>
            </w:pPr>
            <w:r w:rsidRPr="00FA22F8">
              <w:rPr>
                <w:szCs w:val="22"/>
              </w:rPr>
              <w:t>4/20</w:t>
            </w:r>
          </w:p>
        </w:tc>
      </w:tr>
    </w:tbl>
    <w:p w14:paraId="1CE80059" w14:textId="77777777" w:rsidR="001B565F" w:rsidRPr="00FA22F8" w:rsidRDefault="001B565F" w:rsidP="00994511">
      <w:pPr>
        <w:spacing w:after="0"/>
        <w:rPr>
          <w:lang w:val="en-US"/>
        </w:rPr>
      </w:pPr>
    </w:p>
    <w:p w14:paraId="4C3E2609" w14:textId="0D6E43BD" w:rsidR="00994511" w:rsidRPr="00FA22F8" w:rsidRDefault="00254BD6" w:rsidP="00994511">
      <w:pPr>
        <w:rPr>
          <w:lang w:val="en-US"/>
        </w:rPr>
      </w:pPr>
      <w:r>
        <w:rPr>
          <w:lang w:val="en-US"/>
        </w:rPr>
        <w:t xml:space="preserve">The latest established trade price for the chosen contract </w:t>
      </w:r>
      <w:proofErr w:type="gramStart"/>
      <w:r>
        <w:rPr>
          <w:lang w:val="en-US"/>
        </w:rPr>
        <w:t>in</w:t>
      </w:r>
      <w:proofErr w:type="gramEnd"/>
      <w:r>
        <w:rPr>
          <w:lang w:val="en-US"/>
        </w:rPr>
        <w:t xml:space="preserve"> the IMG according to TSO. In case of invalid entry parameters, the </w:t>
      </w:r>
      <w:proofErr w:type="spellStart"/>
      <w:r w:rsidRPr="00FA22F8">
        <w:rPr>
          <w:i/>
          <w:lang w:val="en-US"/>
        </w:rPr>
        <w:t>ErrResp</w:t>
      </w:r>
      <w:proofErr w:type="spellEnd"/>
      <w:r>
        <w:rPr>
          <w:lang w:val="en-US"/>
        </w:rPr>
        <w:t xml:space="preserve"> is returned in response.</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994511" w:rsidRPr="00906E8B" w14:paraId="27BAFC51" w14:textId="77777777" w:rsidTr="009D2044">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383710FE" w14:textId="77777777" w:rsidR="00994511" w:rsidRPr="00FA22F8" w:rsidRDefault="00994511" w:rsidP="009D2044">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393B8D7" w14:textId="77777777" w:rsidR="00994511" w:rsidRPr="00FA22F8" w:rsidRDefault="00994511" w:rsidP="009D2044">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526DE68" w14:textId="77777777" w:rsidR="00994511" w:rsidRPr="00FA22F8" w:rsidRDefault="00994511" w:rsidP="009D2044">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F2F0E80" w14:textId="77777777" w:rsidR="00994511" w:rsidRPr="00FA22F8" w:rsidRDefault="00994511" w:rsidP="009D2044">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B4C32B8" w14:textId="77777777" w:rsidR="00994511" w:rsidRPr="00FA22F8" w:rsidRDefault="00994511" w:rsidP="009D2044">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5429E2D" w14:textId="77777777" w:rsidR="00994511" w:rsidRPr="00FA22F8" w:rsidRDefault="00994511" w:rsidP="009D2044">
            <w:pPr>
              <w:pStyle w:val="Table-Header"/>
            </w:pPr>
            <w:r w:rsidRPr="00FA22F8">
              <w:t>Short description</w:t>
            </w:r>
          </w:p>
        </w:tc>
      </w:tr>
      <w:tr w:rsidR="00994511" w:rsidRPr="00906E8B" w14:paraId="442FF444"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B6E6C58" w14:textId="51D52263" w:rsidR="00994511" w:rsidRPr="00FA22F8" w:rsidRDefault="00994511" w:rsidP="00994511">
            <w:pPr>
              <w:pStyle w:val="Tablecontent"/>
              <w:rPr>
                <w:b/>
                <w:szCs w:val="22"/>
              </w:rPr>
            </w:pPr>
            <w:proofErr w:type="spellStart"/>
            <w:r w:rsidRPr="00FA22F8">
              <w:rPr>
                <w:b/>
                <w:szCs w:val="22"/>
              </w:rPr>
              <w:t>LastTradePriceReq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63F394B" w14:textId="0C9F87BB" w:rsidR="00994511" w:rsidRPr="00FA22F8" w:rsidRDefault="00994511" w:rsidP="00994511">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285DD78" w14:textId="6D104467" w:rsidR="00994511" w:rsidRPr="00FA22F8" w:rsidRDefault="00994511" w:rsidP="00994511">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48E1BAA" w14:textId="241D0281"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AC7FEC8" w14:textId="7D12F3E8" w:rsidR="00994511" w:rsidRPr="00FA22F8" w:rsidRDefault="00994511" w:rsidP="00994511">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861712" w14:textId="77777777" w:rsidR="00994511" w:rsidRPr="00FA22F8" w:rsidRDefault="00994511" w:rsidP="00994511">
            <w:pPr>
              <w:pStyle w:val="Tablecontent"/>
              <w:rPr>
                <w:szCs w:val="22"/>
              </w:rPr>
            </w:pPr>
          </w:p>
        </w:tc>
      </w:tr>
      <w:tr w:rsidR="00994511" w:rsidRPr="00906E8B" w14:paraId="68EE1D81"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EBAAFAA" w14:textId="126BD3B1" w:rsidR="00994511" w:rsidRPr="00FA22F8" w:rsidRDefault="00994511" w:rsidP="00994511">
            <w:pPr>
              <w:pStyle w:val="Tablecontent"/>
              <w:rPr>
                <w:b/>
                <w:szCs w:val="22"/>
              </w:rPr>
            </w:pPr>
            <w:proofErr w:type="spellStart"/>
            <w:r w:rsidRPr="00FA22F8">
              <w:rPr>
                <w:b/>
                <w:i/>
                <w:szCs w:val="22"/>
              </w:rPr>
              <w:lastRenderedPageBreak/>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AF1FA3A" w14:textId="4A109B4D" w:rsidR="00994511" w:rsidRPr="00FA22F8" w:rsidRDefault="00994511" w:rsidP="00994511">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0196B73" w14:textId="1EFF1513" w:rsidR="00994511" w:rsidRPr="00FA22F8" w:rsidRDefault="00994511" w:rsidP="00994511">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A3BCF3A" w14:textId="77777777"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389C39B" w14:textId="151A93D7" w:rsidR="00994511" w:rsidRPr="00FA22F8" w:rsidRDefault="00994511" w:rsidP="00994511">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721DB7C" w14:textId="21FD1C70" w:rsidR="00994511" w:rsidRPr="00FA22F8" w:rsidRDefault="00994511" w:rsidP="00994511">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94511" w:rsidRPr="00906E8B" w14:paraId="4F0F5B24"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EEC8A4" w14:textId="04BA98C9" w:rsidR="00994511" w:rsidRPr="00FA22F8" w:rsidRDefault="00994511" w:rsidP="00994511">
            <w:pPr>
              <w:pStyle w:val="Tablecontent"/>
              <w:rPr>
                <w:szCs w:val="22"/>
              </w:rPr>
            </w:pPr>
            <w:r w:rsidRPr="00FA22F8">
              <w:rPr>
                <w:szCs w:val="22"/>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93E8D7" w14:textId="34D0049B" w:rsidR="00994511" w:rsidRPr="00FA22F8" w:rsidRDefault="00994511" w:rsidP="00994511">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58287F" w14:textId="545C5A4B" w:rsidR="00994511" w:rsidRPr="00FA22F8" w:rsidRDefault="00994511" w:rsidP="00994511">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2163FF0" w14:textId="77777777"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9FD60B" w14:textId="16772AF2" w:rsidR="00994511" w:rsidRPr="00FA22F8" w:rsidRDefault="00994511" w:rsidP="00994511">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5D52DDAF" w14:textId="39F74FFA" w:rsidR="00994511" w:rsidRPr="00FA22F8" w:rsidRDefault="00994511" w:rsidP="00FA22F8">
            <w:pPr>
              <w:pStyle w:val="Tablecontent"/>
              <w:keepNext/>
              <w:spacing w:after="60"/>
              <w:rPr>
                <w:szCs w:val="22"/>
              </w:rPr>
            </w:pPr>
            <w:r w:rsidRPr="00FA22F8">
              <w:rPr>
                <w:szCs w:val="22"/>
              </w:rPr>
              <w:t>Contract code (long name) for which the last known trade price is requested.</w:t>
            </w:r>
          </w:p>
        </w:tc>
      </w:tr>
    </w:tbl>
    <w:p w14:paraId="7BFCE7E4" w14:textId="0358A7DF" w:rsidR="00994511" w:rsidRPr="00FA22F8" w:rsidRDefault="00907234" w:rsidP="00907234">
      <w:pPr>
        <w:pStyle w:val="Caption1"/>
        <w:rPr>
          <w:lang w:val="en-US"/>
        </w:rPr>
      </w:pPr>
      <w:bookmarkStart w:id="527" w:name="_Toc228801778"/>
      <w:r w:rsidRPr="00FA22F8">
        <w:rPr>
          <w:lang w:val="en-US"/>
        </w:rPr>
        <w:t xml:space="preserve">Table </w:t>
      </w:r>
      <w:r w:rsidRPr="00FA22F8">
        <w:rPr>
          <w:lang w:val="en-US"/>
        </w:rPr>
        <w:fldChar w:fldCharType="begin"/>
      </w:r>
      <w:r w:rsidRPr="004D35E6">
        <w:rPr>
          <w:lang w:val="en-US"/>
        </w:rPr>
        <w:instrText xml:space="preserve"> SEQ Table \* ARABIC </w:instrText>
      </w:r>
      <w:r w:rsidRPr="00FA22F8">
        <w:rPr>
          <w:lang w:val="en-US"/>
        </w:rPr>
        <w:fldChar w:fldCharType="separate"/>
      </w:r>
      <w:r w:rsidR="003A5569">
        <w:rPr>
          <w:noProof/>
          <w:lang w:val="en-US"/>
        </w:rPr>
        <w:t>30</w:t>
      </w:r>
      <w:r w:rsidRPr="00FA22F8">
        <w:rPr>
          <w:lang w:val="en-US"/>
        </w:rPr>
        <w:fldChar w:fldCharType="end"/>
      </w:r>
      <w:r w:rsidRPr="00FA22F8">
        <w:rPr>
          <w:lang w:val="en-US"/>
        </w:rPr>
        <w:t xml:space="preserve"> - Last trade price request message structure</w:t>
      </w:r>
      <w:bookmarkEnd w:id="527"/>
    </w:p>
    <w:p w14:paraId="4E8EB44C" w14:textId="77777777" w:rsidR="001B565F" w:rsidRPr="00FA22F8" w:rsidRDefault="001B565F" w:rsidP="001B565F">
      <w:pPr>
        <w:rPr>
          <w:highlight w:val="yellow"/>
          <w:lang w:val="en-US"/>
        </w:rPr>
      </w:pPr>
    </w:p>
    <w:p w14:paraId="53C4460A" w14:textId="2004CF2C" w:rsidR="007455C0" w:rsidRPr="00784E60" w:rsidRDefault="007455C0" w:rsidP="00071F51">
      <w:pPr>
        <w:pStyle w:val="Nadpis4"/>
        <w:numPr>
          <w:ilvl w:val="3"/>
          <w:numId w:val="47"/>
        </w:numPr>
      </w:pPr>
      <w:r w:rsidRPr="00784E60">
        <w:t>Last Trade Price Report (</w:t>
      </w:r>
      <w:proofErr w:type="spellStart"/>
      <w:r w:rsidRPr="00784E60">
        <w:t>LastTradePriceRprt</w:t>
      </w:r>
      <w:proofErr w:type="spellEnd"/>
      <w:r w:rsidRPr="00784E60">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994511" w:rsidRPr="00906E8B" w14:paraId="64CC8E09" w14:textId="77777777" w:rsidTr="009D2044">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B96D73F" w14:textId="123EFE69" w:rsidR="00994511" w:rsidRPr="00FA22F8" w:rsidRDefault="00994511" w:rsidP="00994511">
            <w:pPr>
              <w:pStyle w:val="Table-Header"/>
              <w:keepNext/>
              <w:spacing w:before="0" w:after="0"/>
              <w:jc w:val="left"/>
            </w:pPr>
            <w:proofErr w:type="spellStart"/>
            <w:r w:rsidRPr="00FA22F8">
              <w:rPr>
                <w:szCs w:val="22"/>
              </w:rPr>
              <w:t>LastTradePriceRprt</w:t>
            </w:r>
            <w:proofErr w:type="spellEnd"/>
          </w:p>
        </w:tc>
      </w:tr>
      <w:tr w:rsidR="00994511" w:rsidRPr="00906E8B" w14:paraId="6A997F36"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71DCBE" w14:textId="7E9E851F" w:rsidR="00994511" w:rsidRPr="00FA22F8" w:rsidRDefault="00994511" w:rsidP="00994511">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92E26F6" w14:textId="3EC68CDE" w:rsidR="00994511" w:rsidRPr="00FA22F8" w:rsidRDefault="00994511" w:rsidP="00994511">
            <w:pPr>
              <w:pStyle w:val="Tablecontent"/>
              <w:keepNext/>
            </w:pPr>
            <w:r w:rsidRPr="00FA22F8">
              <w:rPr>
                <w:szCs w:val="22"/>
              </w:rPr>
              <w:t>Inquiry Response</w:t>
            </w:r>
          </w:p>
        </w:tc>
      </w:tr>
      <w:tr w:rsidR="00994511" w:rsidRPr="00906E8B" w14:paraId="1A142D6B"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DB21E46" w14:textId="28186DA0" w:rsidR="00994511" w:rsidRPr="00FA22F8" w:rsidRDefault="00994511" w:rsidP="00994511">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5402D3C" w14:textId="4297136A" w:rsidR="00994511" w:rsidRPr="00FA22F8" w:rsidRDefault="00994511" w:rsidP="00994511">
            <w:pPr>
              <w:pStyle w:val="Tablecontent"/>
              <w:keepNext/>
              <w:rPr>
                <w:szCs w:val="22"/>
              </w:rPr>
            </w:pPr>
            <w:proofErr w:type="spellStart"/>
            <w:r w:rsidRPr="00FA22F8">
              <w:rPr>
                <w:szCs w:val="22"/>
              </w:rPr>
              <w:t>LastTradePriceReq</w:t>
            </w:r>
            <w:proofErr w:type="spellEnd"/>
            <w:r w:rsidRPr="00FA22F8">
              <w:rPr>
                <w:szCs w:val="22"/>
              </w:rPr>
              <w:t xml:space="preserve"> (sent to the user-generated private response queue</w:t>
            </w:r>
            <w:r w:rsidRPr="00FA22F8">
              <w:rPr>
                <w:rFonts w:ascii="Courier New" w:hAnsi="Courier New" w:cs="Courier New"/>
              </w:rPr>
              <w:t>)</w:t>
            </w:r>
          </w:p>
        </w:tc>
      </w:tr>
      <w:tr w:rsidR="00994511" w:rsidRPr="00906E8B" w14:paraId="4B190E10"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31F1473" w14:textId="3878EF19" w:rsidR="00994511" w:rsidRPr="00FA22F8" w:rsidRDefault="00994511" w:rsidP="00994511">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604A8F" w14:textId="55E37D47" w:rsidR="00994511" w:rsidRPr="00FA22F8" w:rsidRDefault="00994511" w:rsidP="00994511">
            <w:pPr>
              <w:pStyle w:val="Tablecontent"/>
              <w:keepNext/>
              <w:rPr>
                <w:szCs w:val="22"/>
              </w:rPr>
            </w:pPr>
            <w:r w:rsidRPr="00FA22F8">
              <w:rPr>
                <w:szCs w:val="22"/>
              </w:rPr>
              <w:t>No</w:t>
            </w:r>
          </w:p>
        </w:tc>
      </w:tr>
      <w:tr w:rsidR="00994511" w:rsidRPr="00906E8B" w14:paraId="1B82F186"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3D6BE8" w14:textId="1718AFE5" w:rsidR="00994511" w:rsidRPr="00FA22F8" w:rsidRDefault="00994511" w:rsidP="00994511">
            <w:pPr>
              <w:pStyle w:val="Tableconten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E6172EF" w14:textId="2A2AFB65" w:rsidR="00994511" w:rsidRPr="00FA22F8" w:rsidRDefault="00994511" w:rsidP="00994511">
            <w:pPr>
              <w:pStyle w:val="Tablecontent"/>
              <w:rPr>
                <w:rFonts w:ascii="Courier New" w:hAnsi="Courier New" w:cs="Courier New"/>
              </w:rPr>
            </w:pPr>
          </w:p>
        </w:tc>
      </w:tr>
      <w:tr w:rsidR="00994511" w:rsidRPr="00906E8B" w14:paraId="26C7892C"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8A80087" w14:textId="6B3982F0" w:rsidR="00994511" w:rsidRPr="00FA22F8" w:rsidRDefault="00994511" w:rsidP="00994511">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0292D9B" w14:textId="186110F3" w:rsidR="00994511" w:rsidRPr="00FA22F8" w:rsidRDefault="00994511" w:rsidP="00994511">
            <w:pPr>
              <w:pStyle w:val="Tablecontent"/>
              <w:rPr>
                <w:rFonts w:ascii="Courier New" w:hAnsi="Courier New" w:cs="Courier New"/>
              </w:rPr>
            </w:pPr>
            <w:proofErr w:type="gramStart"/>
            <w:r w:rsidRPr="00FA22F8">
              <w:t>NominationTransport</w:t>
            </w:r>
            <w:proofErr w:type="gramEnd"/>
            <w:r w:rsidRPr="00FA22F8">
              <w:t xml:space="preserve">, </w:t>
            </w:r>
            <w:proofErr w:type="spellStart"/>
            <w:r w:rsidRPr="00FA22F8">
              <w:t>NominationStorage</w:t>
            </w:r>
            <w:proofErr w:type="spellEnd"/>
          </w:p>
        </w:tc>
      </w:tr>
    </w:tbl>
    <w:p w14:paraId="09786C16" w14:textId="77777777" w:rsidR="00994511" w:rsidRPr="00FA22F8" w:rsidRDefault="00994511" w:rsidP="00994511">
      <w:pPr>
        <w:spacing w:after="0"/>
        <w:rPr>
          <w:highlight w:val="yellow"/>
          <w:lang w:val="en-US"/>
        </w:rPr>
      </w:pPr>
    </w:p>
    <w:p w14:paraId="67109A26" w14:textId="379B9511" w:rsidR="00994511" w:rsidRPr="00FA22F8" w:rsidRDefault="00254BD6" w:rsidP="00994511">
      <w:pPr>
        <w:rPr>
          <w:lang w:val="en-US"/>
        </w:rPr>
      </w:pPr>
      <w:r>
        <w:rPr>
          <w:lang w:val="en-US"/>
        </w:rPr>
        <w:t xml:space="preserve">This message is sent as in response to the </w:t>
      </w:r>
      <w:proofErr w:type="spellStart"/>
      <w:r w:rsidRPr="00FA22F8">
        <w:rPr>
          <w:i/>
          <w:lang w:val="en-US"/>
        </w:rPr>
        <w:t>LastTradePriceReq</w:t>
      </w:r>
      <w:proofErr w:type="spellEnd"/>
      <w:r>
        <w:rPr>
          <w:lang w:val="en-US"/>
        </w:rPr>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994511" w:rsidRPr="00906E8B" w14:paraId="0A694B36" w14:textId="77777777" w:rsidTr="00071F51">
        <w:trPr>
          <w:trHeight w:val="287"/>
          <w:tblHeader/>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93E0382" w14:textId="77777777" w:rsidR="00994511" w:rsidRPr="00FA22F8" w:rsidRDefault="00994511" w:rsidP="009D2044">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B193B24" w14:textId="77777777" w:rsidR="00994511" w:rsidRPr="00FA22F8" w:rsidRDefault="00994511" w:rsidP="009D2044">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1FE8E4D" w14:textId="77777777" w:rsidR="00994511" w:rsidRPr="00FA22F8" w:rsidRDefault="00994511" w:rsidP="009D2044">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DA5D89F" w14:textId="77777777" w:rsidR="00994511" w:rsidRPr="00FA22F8" w:rsidRDefault="00994511" w:rsidP="009D2044">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E740B86" w14:textId="77777777" w:rsidR="00994511" w:rsidRPr="00FA22F8" w:rsidRDefault="00994511" w:rsidP="009D2044">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4EB1AA0" w14:textId="77777777" w:rsidR="00994511" w:rsidRPr="00FA22F8" w:rsidRDefault="00994511" w:rsidP="009D2044">
            <w:pPr>
              <w:pStyle w:val="Table-Header"/>
            </w:pPr>
            <w:r w:rsidRPr="00FA22F8">
              <w:t>Short description</w:t>
            </w:r>
          </w:p>
        </w:tc>
      </w:tr>
      <w:tr w:rsidR="00994511" w:rsidRPr="00906E8B" w14:paraId="3039D62D" w14:textId="77777777" w:rsidTr="00071F51">
        <w:trPr>
          <w:trHeight w:val="170"/>
          <w:tblHeader/>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4771D5A" w14:textId="6DB925CD" w:rsidR="00994511" w:rsidRPr="00FA22F8" w:rsidRDefault="00994511" w:rsidP="009D2044">
            <w:pPr>
              <w:pStyle w:val="Tablecontent"/>
              <w:rPr>
                <w:b/>
                <w:szCs w:val="22"/>
              </w:rPr>
            </w:pPr>
            <w:proofErr w:type="spellStart"/>
            <w:r w:rsidRPr="00FA22F8">
              <w:rPr>
                <w:b/>
                <w:szCs w:val="22"/>
              </w:rPr>
              <w:t>LastTradePriceRprt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8ADCB27" w14:textId="77777777" w:rsidR="00994511" w:rsidRPr="00FA22F8" w:rsidRDefault="00994511" w:rsidP="009D2044">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E577F9E" w14:textId="77777777" w:rsidR="00994511" w:rsidRPr="00FA22F8" w:rsidRDefault="00994511"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DC7B22E" w14:textId="77777777" w:rsidR="00994511" w:rsidRPr="00FA22F8" w:rsidRDefault="00994511"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10B6A32" w14:textId="77777777" w:rsidR="00994511" w:rsidRPr="00FA22F8" w:rsidRDefault="00994511" w:rsidP="009D2044">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DF5F80D" w14:textId="77777777" w:rsidR="00994511" w:rsidRPr="00FA22F8" w:rsidRDefault="00994511" w:rsidP="009D2044">
            <w:pPr>
              <w:pStyle w:val="Tablecontent"/>
              <w:rPr>
                <w:szCs w:val="22"/>
              </w:rPr>
            </w:pPr>
          </w:p>
        </w:tc>
      </w:tr>
      <w:tr w:rsidR="00994511" w:rsidRPr="00906E8B" w14:paraId="3876ABFC" w14:textId="77777777" w:rsidTr="00071F51">
        <w:trPr>
          <w:trHeight w:val="170"/>
          <w:tblHeader/>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5DA52D1" w14:textId="77777777" w:rsidR="00994511" w:rsidRPr="00FA22F8" w:rsidRDefault="00994511" w:rsidP="009D2044">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A7E6EF" w14:textId="77777777" w:rsidR="00994511" w:rsidRPr="00FA22F8" w:rsidRDefault="00994511" w:rsidP="009D2044">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B530B7C" w14:textId="77777777" w:rsidR="00994511" w:rsidRPr="00FA22F8" w:rsidRDefault="00994511" w:rsidP="009D2044">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BEC516A" w14:textId="77777777" w:rsidR="00994511" w:rsidRPr="00FA22F8" w:rsidRDefault="00994511"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3FC2048" w14:textId="77777777" w:rsidR="00994511" w:rsidRPr="00FA22F8" w:rsidRDefault="00994511" w:rsidP="009D2044">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6F3CA8" w14:textId="758C11AE" w:rsidR="00994511" w:rsidRPr="00FA22F8" w:rsidRDefault="00994511" w:rsidP="009D2044">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94511" w:rsidRPr="00906E8B" w14:paraId="207AB79C" w14:textId="77777777" w:rsidTr="00071F51">
        <w:trPr>
          <w:trHeight w:val="170"/>
          <w:tblHeader/>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B0A9CE" w14:textId="671AD74B" w:rsidR="00994511" w:rsidRPr="00FA22F8" w:rsidRDefault="00994511" w:rsidP="00994511">
            <w:pPr>
              <w:pStyle w:val="Tablecontent"/>
              <w:rPr>
                <w:szCs w:val="22"/>
              </w:rPr>
            </w:pPr>
            <w:r w:rsidRPr="00FA22F8">
              <w:rPr>
                <w:szCs w:val="22"/>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36F13B7" w14:textId="3815F8FA" w:rsidR="00994511" w:rsidRPr="00FA22F8" w:rsidRDefault="00994511" w:rsidP="00994511">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53F8B8" w14:textId="3ED87F3B" w:rsidR="00994511" w:rsidRPr="00FA22F8" w:rsidRDefault="00994511" w:rsidP="00994511">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B798F3F" w14:textId="77777777"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794D04" w14:textId="1614D49A" w:rsidR="00994511" w:rsidRPr="00FA22F8" w:rsidRDefault="00994511" w:rsidP="00994511">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8C3FDB" w14:textId="09CF1836" w:rsidR="00994511" w:rsidRPr="00FA22F8" w:rsidRDefault="00994511" w:rsidP="00994511">
            <w:pPr>
              <w:pStyle w:val="Tablecontent"/>
              <w:spacing w:after="60"/>
              <w:rPr>
                <w:szCs w:val="22"/>
              </w:rPr>
            </w:pPr>
            <w:r w:rsidRPr="00FA22F8">
              <w:rPr>
                <w:szCs w:val="22"/>
              </w:rPr>
              <w:t>Contract code (long name) of the trade.</w:t>
            </w:r>
          </w:p>
        </w:tc>
      </w:tr>
      <w:tr w:rsidR="00994511" w:rsidRPr="00906E8B" w14:paraId="7BEAB4A3" w14:textId="77777777" w:rsidTr="00071F51">
        <w:trPr>
          <w:trHeight w:val="47"/>
          <w:tblHeader/>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514A1BB" w14:textId="1C14E147" w:rsidR="00994511" w:rsidRPr="00FA22F8" w:rsidRDefault="00994511" w:rsidP="00994511">
            <w:pPr>
              <w:pStyle w:val="Tablecontent"/>
              <w:rPr>
                <w:szCs w:val="22"/>
              </w:rPr>
            </w:pPr>
            <w:proofErr w:type="spellStart"/>
            <w:r w:rsidRPr="00FA22F8">
              <w:rPr>
                <w:color w:val="auto"/>
              </w:rPr>
              <w:t>trade_execution_time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8D5FC5" w14:textId="6813310A" w:rsidR="00994511" w:rsidRPr="00FA22F8" w:rsidRDefault="00994511" w:rsidP="00994511">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9FE46E" w14:textId="434D3B14" w:rsidR="00994511" w:rsidRPr="00FA22F8" w:rsidRDefault="00994511" w:rsidP="00994511">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2E0B1DF6" w14:textId="77777777"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B894393" w14:textId="04E03E11" w:rsidR="00994511" w:rsidRPr="00FA22F8" w:rsidRDefault="00994511" w:rsidP="00994511">
            <w:pPr>
              <w:pStyle w:val="Tableconten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5BF25D1B" w14:textId="29B9D6D0" w:rsidR="00994511" w:rsidRPr="00FA22F8" w:rsidRDefault="00994511" w:rsidP="00994511">
            <w:pPr>
              <w:pStyle w:val="Tablecontent"/>
              <w:spacing w:after="60"/>
              <w:rPr>
                <w:szCs w:val="22"/>
              </w:rPr>
            </w:pPr>
            <w:r w:rsidRPr="00FA22F8">
              <w:rPr>
                <w:szCs w:val="22"/>
              </w:rPr>
              <w:t>Trade execution time.</w:t>
            </w:r>
          </w:p>
        </w:tc>
      </w:tr>
      <w:tr w:rsidR="00994511" w:rsidRPr="00906E8B" w14:paraId="1BAEF321" w14:textId="77777777" w:rsidTr="00071F51">
        <w:trPr>
          <w:trHeight w:val="170"/>
          <w:tblHeader/>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569220D" w14:textId="5972ABB9" w:rsidR="00994511" w:rsidRPr="00FA22F8" w:rsidRDefault="00994511" w:rsidP="00994511">
            <w:pPr>
              <w:pStyle w:val="Tablecontent"/>
              <w:rPr>
                <w:szCs w:val="22"/>
              </w:rPr>
            </w:pPr>
            <w:r w:rsidRPr="00FA22F8">
              <w:rPr>
                <w:szCs w:val="22"/>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4C3DF1" w14:textId="1F32C0F6" w:rsidR="00994511" w:rsidRPr="00FA22F8" w:rsidRDefault="00994511" w:rsidP="00994511">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F10BA3" w14:textId="79214E4B" w:rsidR="00994511" w:rsidRPr="00FA22F8" w:rsidRDefault="00994511" w:rsidP="00994511">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A5831D2" w14:textId="77777777"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247C3BAE" w14:textId="0DC5848B" w:rsidR="00994511" w:rsidRPr="00FA22F8" w:rsidRDefault="00994511" w:rsidP="00994511">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D0A3563" w14:textId="6D7A6E2F" w:rsidR="00994511" w:rsidRPr="00FA22F8" w:rsidRDefault="00994511" w:rsidP="00FA22F8">
            <w:pPr>
              <w:pStyle w:val="Tablecontent"/>
              <w:keepNext/>
              <w:spacing w:after="60"/>
              <w:rPr>
                <w:szCs w:val="22"/>
              </w:rPr>
            </w:pPr>
            <w:r w:rsidRPr="00FA22F8">
              <w:t xml:space="preserve">Last known price in currency </w:t>
            </w:r>
            <w:proofErr w:type="gramStart"/>
            <w:r w:rsidRPr="00FA22F8">
              <w:t>defined</w:t>
            </w:r>
            <w:proofErr w:type="gramEnd"/>
            <w:r w:rsidRPr="00FA22F8">
              <w:t xml:space="preserve"> by contract. Value is multiplied by 100, e.g. 1 Euro = 100.</w:t>
            </w:r>
          </w:p>
        </w:tc>
      </w:tr>
    </w:tbl>
    <w:p w14:paraId="16BC3C4B" w14:textId="44B025E9" w:rsidR="00907234" w:rsidRPr="00FA22F8" w:rsidRDefault="00907234" w:rsidP="00FA22F8">
      <w:pPr>
        <w:pStyle w:val="Caption1"/>
        <w:rPr>
          <w:lang w:val="en-US"/>
        </w:rPr>
      </w:pPr>
      <w:bookmarkStart w:id="528" w:name="_Toc228801779"/>
      <w:r w:rsidRPr="00FA22F8">
        <w:rPr>
          <w:lang w:val="en-US"/>
        </w:rPr>
        <w:t xml:space="preserve">Table </w:t>
      </w:r>
      <w:r w:rsidRPr="00FA22F8">
        <w:rPr>
          <w:lang w:val="en-US"/>
        </w:rPr>
        <w:fldChar w:fldCharType="begin"/>
      </w:r>
      <w:r w:rsidRPr="004D35E6">
        <w:rPr>
          <w:lang w:val="en-US"/>
        </w:rPr>
        <w:instrText xml:space="preserve"> SEQ Table \* ARABIC </w:instrText>
      </w:r>
      <w:r w:rsidRPr="00FA22F8">
        <w:rPr>
          <w:lang w:val="en-US"/>
        </w:rPr>
        <w:fldChar w:fldCharType="separate"/>
      </w:r>
      <w:r w:rsidR="003A5569">
        <w:rPr>
          <w:noProof/>
          <w:lang w:val="en-US"/>
        </w:rPr>
        <w:t>31</w:t>
      </w:r>
      <w:r w:rsidRPr="00FA22F8">
        <w:rPr>
          <w:lang w:val="en-US"/>
        </w:rPr>
        <w:fldChar w:fldCharType="end"/>
      </w:r>
      <w:r w:rsidRPr="00FA22F8">
        <w:rPr>
          <w:lang w:val="en-US"/>
        </w:rPr>
        <w:t xml:space="preserve"> - Last trade price report message structure</w:t>
      </w:r>
      <w:bookmarkEnd w:id="528"/>
    </w:p>
    <w:p w14:paraId="533A3883" w14:textId="77777777" w:rsidR="00994511" w:rsidRPr="00FA22F8" w:rsidRDefault="00994511" w:rsidP="00994511">
      <w:pPr>
        <w:rPr>
          <w:highlight w:val="yellow"/>
          <w:lang w:val="en-US"/>
        </w:rPr>
      </w:pPr>
    </w:p>
    <w:p w14:paraId="67EE23ED" w14:textId="1C0E99D7" w:rsidR="007455C0" w:rsidRPr="00784E60" w:rsidRDefault="007455C0" w:rsidP="00071F51">
      <w:pPr>
        <w:pStyle w:val="Nadpis4"/>
        <w:numPr>
          <w:ilvl w:val="3"/>
          <w:numId w:val="47"/>
        </w:numPr>
      </w:pPr>
      <w:r w:rsidRPr="00784E60">
        <w:t>Notification Request (</w:t>
      </w:r>
      <w:proofErr w:type="spellStart"/>
      <w:r w:rsidRPr="00784E60">
        <w:t>NtfReq</w:t>
      </w:r>
      <w:proofErr w:type="spellEnd"/>
      <w:r w:rsidRPr="00784E60">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994511" w:rsidRPr="00906E8B" w14:paraId="091A421F" w14:textId="77777777" w:rsidTr="009D2044">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7C34427" w14:textId="4F8F9B1A" w:rsidR="00994511" w:rsidRPr="00FA22F8" w:rsidRDefault="00994511" w:rsidP="00994511">
            <w:pPr>
              <w:pStyle w:val="Table-Header"/>
              <w:keepNext/>
              <w:spacing w:before="0" w:after="0"/>
              <w:jc w:val="left"/>
            </w:pPr>
            <w:proofErr w:type="spellStart"/>
            <w:r w:rsidRPr="00FA22F8">
              <w:rPr>
                <w:szCs w:val="22"/>
              </w:rPr>
              <w:t>NotificationReq</w:t>
            </w:r>
            <w:proofErr w:type="spellEnd"/>
          </w:p>
        </w:tc>
      </w:tr>
      <w:tr w:rsidR="00994511" w:rsidRPr="00906E8B" w14:paraId="233EB884"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F674A58" w14:textId="2285AA67" w:rsidR="00994511" w:rsidRPr="00FA22F8" w:rsidRDefault="00994511" w:rsidP="00994511">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89BFCD1" w14:textId="42FE9ECF" w:rsidR="00994511" w:rsidRPr="00FA22F8" w:rsidRDefault="00994511" w:rsidP="00994511">
            <w:pPr>
              <w:pStyle w:val="Tablecontent"/>
              <w:keepNext/>
            </w:pPr>
            <w:r w:rsidRPr="00FA22F8">
              <w:rPr>
                <w:szCs w:val="22"/>
              </w:rPr>
              <w:t>Inquiry Request</w:t>
            </w:r>
          </w:p>
        </w:tc>
      </w:tr>
      <w:tr w:rsidR="00994511" w:rsidRPr="00906E8B" w14:paraId="4D7F1475"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8396A95" w14:textId="73B3E1C9" w:rsidR="00994511" w:rsidRPr="00FA22F8" w:rsidRDefault="00994511" w:rsidP="00994511">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DBAACAD" w14:textId="310A5F10" w:rsidR="00994511" w:rsidRPr="00FA22F8" w:rsidRDefault="00994511" w:rsidP="00994511">
            <w:pPr>
              <w:pStyle w:val="Tablecontent"/>
              <w:keepNext/>
              <w:rPr>
                <w:szCs w:val="22"/>
              </w:rPr>
            </w:pPr>
            <w:r w:rsidRPr="00FA22F8">
              <w:rPr>
                <w:szCs w:val="22"/>
              </w:rPr>
              <w:t>&lt;</w:t>
            </w:r>
            <w:r w:rsidR="00BC1CC2">
              <w:rPr>
                <w:szCs w:val="22"/>
              </w:rPr>
              <w:t>TSO</w:t>
            </w:r>
            <w:r w:rsidRPr="00FA22F8">
              <w:rPr>
                <w:szCs w:val="22"/>
              </w:rPr>
              <w:t>&gt;</w:t>
            </w:r>
          </w:p>
        </w:tc>
      </w:tr>
      <w:tr w:rsidR="00994511" w:rsidRPr="00906E8B" w14:paraId="09E5BBEF"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409B68" w14:textId="70ADACC7" w:rsidR="00994511" w:rsidRPr="00FA22F8" w:rsidRDefault="00994511" w:rsidP="00994511">
            <w:pPr>
              <w:pStyle w:val="Tablecontent"/>
              <w:keepNex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C96A287" w14:textId="55AE7870" w:rsidR="00994511" w:rsidRPr="00FA22F8" w:rsidRDefault="00994511" w:rsidP="00994511">
            <w:pPr>
              <w:pStyle w:val="Tablecontent"/>
              <w:keepNex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994511" w:rsidRPr="00906E8B" w14:paraId="63DC6C22"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D677DB7" w14:textId="775FC065" w:rsidR="00994511" w:rsidRPr="00FA22F8" w:rsidRDefault="00994511" w:rsidP="00994511">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4EB0AC" w14:textId="48D7C59A" w:rsidR="00994511" w:rsidRPr="00FA22F8" w:rsidRDefault="00994511" w:rsidP="00994511">
            <w:pPr>
              <w:pStyle w:val="Tablecontent"/>
              <w:rPr>
                <w:rFonts w:ascii="Courier New" w:hAnsi="Courier New" w:cs="Courier New"/>
              </w:rPr>
            </w:pPr>
            <w:r w:rsidRPr="00FA22F8">
              <w:rPr>
                <w:szCs w:val="22"/>
              </w:rPr>
              <w:t>2/20</w:t>
            </w:r>
          </w:p>
        </w:tc>
      </w:tr>
    </w:tbl>
    <w:p w14:paraId="1A2D304B" w14:textId="77777777" w:rsidR="00994511" w:rsidRPr="00FA22F8" w:rsidRDefault="00994511" w:rsidP="00994511">
      <w:pPr>
        <w:spacing w:after="0"/>
        <w:rPr>
          <w:highlight w:val="yellow"/>
          <w:lang w:val="en-US"/>
        </w:rPr>
      </w:pPr>
    </w:p>
    <w:p w14:paraId="56EA9CA5" w14:textId="749FF5A1" w:rsidR="00994511" w:rsidRPr="00FA22F8" w:rsidRDefault="00254BD6" w:rsidP="00994511">
      <w:pPr>
        <w:rPr>
          <w:lang w:val="en-US"/>
        </w:rPr>
      </w:pPr>
      <w:r>
        <w:rPr>
          <w:lang w:val="en-US"/>
        </w:rPr>
        <w:t>A trade system notification message request for previously created messages from the trade system.</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994511" w:rsidRPr="00906E8B" w14:paraId="3F8057EA" w14:textId="77777777" w:rsidTr="009D2044">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FE1303C" w14:textId="77777777" w:rsidR="00994511" w:rsidRPr="00FA22F8" w:rsidRDefault="00994511" w:rsidP="009D2044">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D044A08" w14:textId="77777777" w:rsidR="00994511" w:rsidRPr="00FA22F8" w:rsidRDefault="00994511" w:rsidP="009D2044">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89905C1" w14:textId="77777777" w:rsidR="00994511" w:rsidRPr="00FA22F8" w:rsidRDefault="00994511" w:rsidP="009D2044">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17E5F5A" w14:textId="77777777" w:rsidR="00994511" w:rsidRPr="00FA22F8" w:rsidRDefault="00994511" w:rsidP="009D2044">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81D0046" w14:textId="77777777" w:rsidR="00994511" w:rsidRPr="00FA22F8" w:rsidRDefault="00994511" w:rsidP="009D2044">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BA04B95" w14:textId="77777777" w:rsidR="00994511" w:rsidRPr="00FA22F8" w:rsidRDefault="00994511" w:rsidP="009D2044">
            <w:pPr>
              <w:pStyle w:val="Table-Header"/>
            </w:pPr>
            <w:r w:rsidRPr="00FA22F8">
              <w:t>Short description</w:t>
            </w:r>
          </w:p>
        </w:tc>
      </w:tr>
      <w:tr w:rsidR="00994511" w:rsidRPr="00906E8B" w14:paraId="00E4D65D"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9B97C1B" w14:textId="3CB28FF3" w:rsidR="00994511" w:rsidRPr="00FA22F8" w:rsidRDefault="00994511" w:rsidP="009D2044">
            <w:pPr>
              <w:pStyle w:val="Tablecontent"/>
              <w:rPr>
                <w:b/>
                <w:szCs w:val="22"/>
              </w:rPr>
            </w:pPr>
            <w:proofErr w:type="spellStart"/>
            <w:r w:rsidRPr="00FA22F8">
              <w:rPr>
                <w:b/>
                <w:szCs w:val="22"/>
              </w:rPr>
              <w:t>NotificationReq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BDAF852" w14:textId="77777777" w:rsidR="00994511" w:rsidRPr="00FA22F8" w:rsidRDefault="00994511" w:rsidP="009D2044">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A751378" w14:textId="77777777" w:rsidR="00994511" w:rsidRPr="00FA22F8" w:rsidRDefault="00994511"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878A67B" w14:textId="77777777" w:rsidR="00994511" w:rsidRPr="00FA22F8" w:rsidRDefault="00994511"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79785E4" w14:textId="77777777" w:rsidR="00994511" w:rsidRPr="00FA22F8" w:rsidRDefault="00994511" w:rsidP="009D2044">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AF84110" w14:textId="77777777" w:rsidR="00994511" w:rsidRPr="00FA22F8" w:rsidRDefault="00994511" w:rsidP="009D2044">
            <w:pPr>
              <w:pStyle w:val="Tablecontent"/>
              <w:rPr>
                <w:szCs w:val="22"/>
              </w:rPr>
            </w:pPr>
          </w:p>
        </w:tc>
      </w:tr>
      <w:tr w:rsidR="00994511" w:rsidRPr="00906E8B" w14:paraId="7449CA05"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6004F34" w14:textId="77777777" w:rsidR="00994511" w:rsidRPr="00FA22F8" w:rsidRDefault="00994511" w:rsidP="009D2044">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4EB582E" w14:textId="77777777" w:rsidR="00994511" w:rsidRPr="00FA22F8" w:rsidRDefault="00994511" w:rsidP="009D2044">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3A2BD4B" w14:textId="77777777" w:rsidR="00994511" w:rsidRPr="00FA22F8" w:rsidRDefault="00994511" w:rsidP="009D2044">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544C541" w14:textId="77777777" w:rsidR="00994511" w:rsidRPr="00FA22F8" w:rsidRDefault="00994511"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A5034BE" w14:textId="77777777" w:rsidR="00994511" w:rsidRPr="00FA22F8" w:rsidRDefault="00994511" w:rsidP="009D2044">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204269B" w14:textId="604111B2" w:rsidR="00994511" w:rsidRPr="00FA22F8" w:rsidRDefault="00994511" w:rsidP="009D2044">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94511" w:rsidRPr="00906E8B" w14:paraId="11B312E0" w14:textId="77777777" w:rsidTr="00F079CC">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D8071F" w14:textId="30E4BFCB" w:rsidR="00994511" w:rsidRPr="00FA22F8" w:rsidRDefault="00994511" w:rsidP="00994511">
            <w:pPr>
              <w:pStyle w:val="Tablecontent"/>
              <w:rPr>
                <w:szCs w:val="22"/>
              </w:rPr>
            </w:pPr>
            <w:r w:rsidRPr="00FA22F8">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9610FE" w14:textId="29E788FD" w:rsidR="00994511" w:rsidRPr="00FA22F8" w:rsidRDefault="00994511" w:rsidP="00994511">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16CD38" w14:textId="4F9F45E2" w:rsidR="00994511" w:rsidRPr="00FA22F8" w:rsidRDefault="00994511" w:rsidP="00994511">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8CBBB62" w14:textId="77777777"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E05082" w14:textId="01B01BF0" w:rsidR="00994511" w:rsidRPr="00FA22F8" w:rsidRDefault="00994511" w:rsidP="00994511">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31E8B18" w14:textId="77777777" w:rsidR="00994511" w:rsidRPr="00FA22F8" w:rsidRDefault="00994511" w:rsidP="00994511">
            <w:pPr>
              <w:pStyle w:val="Tablecontent"/>
              <w:rPr>
                <w:szCs w:val="22"/>
              </w:rPr>
            </w:pPr>
            <w:r w:rsidRPr="00FA22F8">
              <w:rPr>
                <w:szCs w:val="22"/>
              </w:rPr>
              <w:t>Contract code (long name).</w:t>
            </w:r>
          </w:p>
          <w:p w14:paraId="5A7D3DA7" w14:textId="35CAEC50" w:rsidR="00994511" w:rsidRPr="00FA22F8" w:rsidRDefault="00994511" w:rsidP="00FA22F8">
            <w:pPr>
              <w:pStyle w:val="Tablecontent"/>
              <w:keepNext/>
              <w:spacing w:after="60"/>
              <w:rPr>
                <w:szCs w:val="22"/>
              </w:rPr>
            </w:pPr>
            <w:r w:rsidRPr="00FA22F8">
              <w:t>Defines what notifications are returned, according to contract code.</w:t>
            </w:r>
          </w:p>
        </w:tc>
      </w:tr>
    </w:tbl>
    <w:p w14:paraId="04391330" w14:textId="4302107A" w:rsidR="00EC3FE8" w:rsidRPr="00FA22F8" w:rsidRDefault="00EC3FE8" w:rsidP="00FA22F8">
      <w:pPr>
        <w:pStyle w:val="Caption1"/>
        <w:rPr>
          <w:lang w:val="en-US"/>
        </w:rPr>
      </w:pPr>
      <w:bookmarkStart w:id="529" w:name="_Toc228801780"/>
      <w:r w:rsidRPr="00FA22F8">
        <w:rPr>
          <w:lang w:val="en-US"/>
        </w:rPr>
        <w:t xml:space="preserve">Table </w:t>
      </w:r>
      <w:r w:rsidRPr="00FA22F8">
        <w:rPr>
          <w:lang w:val="en-US"/>
        </w:rPr>
        <w:fldChar w:fldCharType="begin"/>
      </w:r>
      <w:r w:rsidRPr="004D35E6">
        <w:rPr>
          <w:lang w:val="en-US"/>
        </w:rPr>
        <w:instrText xml:space="preserve"> SEQ Table \* ARABIC </w:instrText>
      </w:r>
      <w:r w:rsidRPr="00FA22F8">
        <w:rPr>
          <w:lang w:val="en-US"/>
        </w:rPr>
        <w:fldChar w:fldCharType="separate"/>
      </w:r>
      <w:r w:rsidR="003A5569">
        <w:rPr>
          <w:noProof/>
          <w:lang w:val="en-US"/>
        </w:rPr>
        <w:t>32</w:t>
      </w:r>
      <w:r w:rsidRPr="00FA22F8">
        <w:rPr>
          <w:lang w:val="en-US"/>
        </w:rPr>
        <w:fldChar w:fldCharType="end"/>
      </w:r>
      <w:r w:rsidRPr="00FA22F8">
        <w:rPr>
          <w:lang w:val="en-US"/>
        </w:rPr>
        <w:t xml:space="preserve"> - Notification request message structure</w:t>
      </w:r>
      <w:bookmarkEnd w:id="529"/>
    </w:p>
    <w:p w14:paraId="320C952A" w14:textId="77777777" w:rsidR="00994511" w:rsidRPr="00FA22F8" w:rsidRDefault="00994511" w:rsidP="00994511">
      <w:pPr>
        <w:rPr>
          <w:highlight w:val="yellow"/>
          <w:lang w:val="en-US"/>
        </w:rPr>
      </w:pPr>
    </w:p>
    <w:p w14:paraId="35E52D5D" w14:textId="6AEDAE1C" w:rsidR="007455C0" w:rsidRPr="00784E60" w:rsidRDefault="007455C0" w:rsidP="00071F51">
      <w:pPr>
        <w:pStyle w:val="Nadpis4"/>
        <w:numPr>
          <w:ilvl w:val="3"/>
          <w:numId w:val="47"/>
        </w:numPr>
      </w:pPr>
      <w:r w:rsidRPr="00784E60">
        <w:t>Notification Report (</w:t>
      </w:r>
      <w:proofErr w:type="spellStart"/>
      <w:r w:rsidRPr="00784E60">
        <w:t>NtfRprt</w:t>
      </w:r>
      <w:proofErr w:type="spellEnd"/>
      <w:r w:rsidRPr="00784E60">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994511" w:rsidRPr="00906E8B" w14:paraId="0D61E5AA" w14:textId="77777777" w:rsidTr="009D2044">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A1B88F4" w14:textId="5B31A1AC" w:rsidR="00994511" w:rsidRPr="00FA22F8" w:rsidRDefault="00994511" w:rsidP="00994511">
            <w:pPr>
              <w:pStyle w:val="Table-Header"/>
              <w:keepNext/>
              <w:spacing w:before="0" w:after="0"/>
              <w:jc w:val="left"/>
            </w:pPr>
            <w:proofErr w:type="spellStart"/>
            <w:r w:rsidRPr="00FA22F8">
              <w:rPr>
                <w:szCs w:val="22"/>
              </w:rPr>
              <w:t>NotificationRprt</w:t>
            </w:r>
            <w:proofErr w:type="spellEnd"/>
          </w:p>
        </w:tc>
      </w:tr>
      <w:tr w:rsidR="001D1964" w:rsidRPr="00906E8B" w14:paraId="7F7E0DF3"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FB46952" w14:textId="2AEB46F5" w:rsidR="001D1964" w:rsidRPr="00FA22F8" w:rsidRDefault="001D1964" w:rsidP="001D1964">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396254" w14:textId="75ABFC03" w:rsidR="001D1964" w:rsidRPr="00FA22F8" w:rsidRDefault="001D1964" w:rsidP="001D1964">
            <w:pPr>
              <w:pStyle w:val="Tablecontent"/>
              <w:keepNext/>
            </w:pPr>
            <w:r w:rsidRPr="00FA22F8">
              <w:rPr>
                <w:szCs w:val="22"/>
              </w:rPr>
              <w:t>Broadcast</w:t>
            </w:r>
          </w:p>
        </w:tc>
      </w:tr>
      <w:tr w:rsidR="001D1964" w:rsidRPr="00906E8B" w14:paraId="371050DA"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1EA1086" w14:textId="4FBCEB02" w:rsidR="001D1964" w:rsidRPr="00FA22F8" w:rsidRDefault="001D1964" w:rsidP="001D1964">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88B83A" w14:textId="4E8024E8" w:rsidR="001D1964" w:rsidRPr="00FA22F8" w:rsidRDefault="001D1964" w:rsidP="001D1964">
            <w:pPr>
              <w:pStyle w:val="Tablecontent"/>
              <w:keepNext/>
              <w:rPr>
                <w:szCs w:val="22"/>
              </w:rPr>
            </w:pPr>
            <w:r w:rsidRPr="00FA22F8">
              <w:rPr>
                <w:szCs w:val="22"/>
              </w:rPr>
              <w:t>n/a</w:t>
            </w:r>
          </w:p>
        </w:tc>
      </w:tr>
      <w:tr w:rsidR="001D1964" w:rsidRPr="00906E8B" w14:paraId="0DF8B14A"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FA957D" w14:textId="243355C2" w:rsidR="001D1964" w:rsidRPr="00FA22F8" w:rsidRDefault="001D1964" w:rsidP="001D1964">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458B2B" w14:textId="6B4B7D8F" w:rsidR="001D1964" w:rsidRPr="00FA22F8" w:rsidRDefault="001D1964" w:rsidP="001D1964">
            <w:pPr>
              <w:pStyle w:val="Tablecontent"/>
              <w:keepNext/>
              <w:rPr>
                <w:szCs w:val="22"/>
              </w:rPr>
            </w:pPr>
            <w:r w:rsidRPr="00FA22F8">
              <w:rPr>
                <w:szCs w:val="22"/>
              </w:rPr>
              <w:t>Yes</w:t>
            </w:r>
          </w:p>
        </w:tc>
      </w:tr>
      <w:tr w:rsidR="001D1964" w:rsidRPr="00906E8B" w14:paraId="0D4E1BC7"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8B60DFF" w14:textId="4C158BEB" w:rsidR="001D1964" w:rsidRPr="00FA22F8" w:rsidRDefault="001D1964" w:rsidP="001D1964">
            <w:pPr>
              <w:pStyle w:val="Tableconten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43A643" w14:textId="75CB6E1C" w:rsidR="001D1964" w:rsidRPr="00FA22F8" w:rsidRDefault="001D1964" w:rsidP="001D1964">
            <w:pPr>
              <w:pStyle w:val="Tablecontent"/>
              <w:rPr>
                <w:rFonts w:ascii="Courier New" w:hAnsi="Courier New" w:cs="Courier New"/>
              </w:rPr>
            </w:pPr>
            <w:r w:rsidRPr="00FA22F8">
              <w:rPr>
                <w:rFonts w:ascii="Courier New" w:hAnsi="Courier New" w:cs="Courier New"/>
              </w:rPr>
              <w:t>PRTC_&lt;</w:t>
            </w:r>
            <w:proofErr w:type="spellStart"/>
            <w:r w:rsidRPr="00FA22F8">
              <w:rPr>
                <w:rFonts w:ascii="Courier New" w:hAnsi="Courier New" w:cs="Courier New"/>
              </w:rPr>
              <w:t>partic_id</w:t>
            </w:r>
            <w:proofErr w:type="spellEnd"/>
            <w:r w:rsidRPr="00FA22F8">
              <w:rPr>
                <w:rFonts w:ascii="Courier New" w:hAnsi="Courier New" w:cs="Courier New"/>
              </w:rPr>
              <w:t>&gt;</w:t>
            </w:r>
          </w:p>
        </w:tc>
      </w:tr>
      <w:tr w:rsidR="001D1964" w:rsidRPr="00906E8B" w14:paraId="25E0936B"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8E6C0E" w14:textId="184C0CF4" w:rsidR="001D1964" w:rsidRPr="00FA22F8" w:rsidRDefault="001D1964" w:rsidP="001D1964">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9D4056B" w14:textId="1A07A25E" w:rsidR="001D1964" w:rsidRPr="00FA22F8" w:rsidRDefault="001D1964" w:rsidP="00071F51">
            <w:pPr>
              <w:pStyle w:val="Tablecontent"/>
              <w:keepNext/>
            </w:pPr>
            <w:r w:rsidRPr="00071F51">
              <w:rPr>
                <w:szCs w:val="22"/>
              </w:rPr>
              <w:t>&lt;</w:t>
            </w:r>
            <w:r w:rsidR="00BC1CC2" w:rsidRPr="00071F51">
              <w:rPr>
                <w:szCs w:val="22"/>
              </w:rPr>
              <w:t>TSO</w:t>
            </w:r>
            <w:r w:rsidRPr="00071F51">
              <w:rPr>
                <w:szCs w:val="22"/>
              </w:rPr>
              <w:t>&gt;</w:t>
            </w:r>
          </w:p>
        </w:tc>
      </w:tr>
    </w:tbl>
    <w:p w14:paraId="088C670E" w14:textId="77777777" w:rsidR="00994511" w:rsidRPr="00FA22F8" w:rsidRDefault="00994511" w:rsidP="001D1964">
      <w:pPr>
        <w:spacing w:after="0"/>
        <w:rPr>
          <w:highlight w:val="yellow"/>
          <w:lang w:val="en-US"/>
        </w:rPr>
      </w:pPr>
    </w:p>
    <w:p w14:paraId="641DAD91" w14:textId="4526C65C" w:rsidR="001D1964" w:rsidRPr="00FA22F8" w:rsidRDefault="00254BD6" w:rsidP="001D1964">
      <w:pPr>
        <w:keepNext/>
        <w:spacing w:before="120"/>
        <w:rPr>
          <w:lang w:val="en-US"/>
        </w:rPr>
      </w:pPr>
      <w:r>
        <w:rPr>
          <w:lang w:val="en-US"/>
        </w:rPr>
        <w:lastRenderedPageBreak/>
        <w:t xml:space="preserve">Trade system notification messages are sent in response to the </w:t>
      </w:r>
      <w:proofErr w:type="spellStart"/>
      <w:r>
        <w:rPr>
          <w:lang w:val="en-US"/>
        </w:rPr>
        <w:t>NotificationReq</w:t>
      </w:r>
      <w:proofErr w:type="spellEnd"/>
      <w:r>
        <w:rPr>
          <w:lang w:val="en-US"/>
        </w:rPr>
        <w:t xml:space="preserve"> request and are distributed exclusively to the MP </w:t>
      </w:r>
      <w:r w:rsidR="002361F0">
        <w:rPr>
          <w:lang w:val="en-US"/>
        </w:rPr>
        <w:t>TSO</w:t>
      </w:r>
      <w:r>
        <w:rPr>
          <w:lang w:val="en-US"/>
        </w:rPr>
        <w:t xml:space="preserve">, </w:t>
      </w:r>
      <w:proofErr w:type="gramStart"/>
      <w:r>
        <w:rPr>
          <w:lang w:val="en-US"/>
        </w:rPr>
        <w:t>provided that</w:t>
      </w:r>
      <w:proofErr w:type="gramEnd"/>
      <w:r>
        <w:rPr>
          <w:lang w:val="en-US"/>
        </w:rPr>
        <w:t xml:space="preserve"> </w:t>
      </w:r>
      <w:r w:rsidR="00E937E4">
        <w:rPr>
          <w:lang w:val="en-US"/>
        </w:rPr>
        <w:t>conditions of PTP</w:t>
      </w:r>
      <w:r>
        <w:rPr>
          <w:lang w:val="en-US"/>
        </w:rPr>
        <w:t xml:space="preserve"> are met.</w:t>
      </w:r>
    </w:p>
    <w:tbl>
      <w:tblPr>
        <w:tblW w:w="9077" w:type="dxa"/>
        <w:tblInd w:w="33"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46"/>
        <w:gridCol w:w="11"/>
        <w:gridCol w:w="272"/>
        <w:gridCol w:w="1276"/>
        <w:gridCol w:w="709"/>
        <w:gridCol w:w="425"/>
        <w:gridCol w:w="425"/>
        <w:gridCol w:w="851"/>
        <w:gridCol w:w="4852"/>
        <w:gridCol w:w="10"/>
      </w:tblGrid>
      <w:tr w:rsidR="00994511" w:rsidRPr="00906E8B" w14:paraId="5DF4FEC2" w14:textId="77777777" w:rsidTr="004D35E6">
        <w:trPr>
          <w:gridAfter w:val="1"/>
          <w:wAfter w:w="10" w:type="dxa"/>
          <w:trHeight w:val="287"/>
          <w:tblHeader/>
        </w:trPr>
        <w:tc>
          <w:tcPr>
            <w:tcW w:w="1805" w:type="dxa"/>
            <w:gridSpan w:val="4"/>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2403CEC" w14:textId="77777777" w:rsidR="00994511" w:rsidRPr="00FA22F8" w:rsidRDefault="00994511" w:rsidP="009D2044">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56E0C90" w14:textId="77777777" w:rsidR="00994511" w:rsidRPr="00FA22F8" w:rsidRDefault="00994511" w:rsidP="009D2044">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9E4E08D" w14:textId="77777777" w:rsidR="00994511" w:rsidRPr="00FA22F8" w:rsidRDefault="00994511" w:rsidP="009D2044">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C87852C" w14:textId="77777777" w:rsidR="00994511" w:rsidRPr="00FA22F8" w:rsidRDefault="00994511" w:rsidP="009D2044">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60CBDE1" w14:textId="77777777" w:rsidR="00994511" w:rsidRPr="00FA22F8" w:rsidRDefault="00994511" w:rsidP="009D2044">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1DD32DC" w14:textId="77777777" w:rsidR="00994511" w:rsidRPr="00FA22F8" w:rsidRDefault="00994511" w:rsidP="009D2044">
            <w:pPr>
              <w:pStyle w:val="Table-Header"/>
            </w:pPr>
            <w:r w:rsidRPr="00FA22F8">
              <w:t>Short description</w:t>
            </w:r>
          </w:p>
        </w:tc>
      </w:tr>
      <w:tr w:rsidR="00994511" w:rsidRPr="00906E8B" w14:paraId="7FAD0653" w14:textId="77777777" w:rsidTr="004D35E6">
        <w:trPr>
          <w:gridAfter w:val="1"/>
          <w:wAfter w:w="10" w:type="dxa"/>
          <w:trHeight w:val="170"/>
          <w:tblHeader/>
        </w:trPr>
        <w:tc>
          <w:tcPr>
            <w:tcW w:w="1805" w:type="dxa"/>
            <w:gridSpan w:val="4"/>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ADE3457" w14:textId="45F120EC" w:rsidR="00994511" w:rsidRPr="00FA22F8" w:rsidRDefault="001D1964" w:rsidP="009D2044">
            <w:pPr>
              <w:pStyle w:val="Tablecontent"/>
              <w:rPr>
                <w:b/>
                <w:szCs w:val="22"/>
              </w:rPr>
            </w:pPr>
            <w:proofErr w:type="spellStart"/>
            <w:r w:rsidRPr="00FA22F8">
              <w:rPr>
                <w:szCs w:val="22"/>
              </w:rPr>
              <w:t>NotificationRprt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98ABB9B" w14:textId="77777777" w:rsidR="00994511" w:rsidRPr="00FA22F8" w:rsidRDefault="00994511" w:rsidP="009D2044">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A4C0685" w14:textId="77777777" w:rsidR="00994511" w:rsidRPr="00FA22F8" w:rsidRDefault="00994511"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1A2F4A9" w14:textId="77777777" w:rsidR="00994511" w:rsidRPr="00FA22F8" w:rsidRDefault="00994511"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390B0CA" w14:textId="77777777" w:rsidR="00994511" w:rsidRPr="00FA22F8" w:rsidRDefault="00994511" w:rsidP="009D2044">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0DB1477" w14:textId="77777777" w:rsidR="00994511" w:rsidRPr="00FA22F8" w:rsidRDefault="00994511" w:rsidP="009D2044">
            <w:pPr>
              <w:pStyle w:val="Tablecontent"/>
              <w:rPr>
                <w:szCs w:val="22"/>
              </w:rPr>
            </w:pPr>
          </w:p>
        </w:tc>
      </w:tr>
      <w:tr w:rsidR="00994511" w:rsidRPr="00906E8B" w14:paraId="2E8BF1EB" w14:textId="77777777" w:rsidTr="004D35E6">
        <w:trPr>
          <w:gridAfter w:val="1"/>
          <w:wAfter w:w="10" w:type="dxa"/>
          <w:trHeight w:val="170"/>
          <w:tblHeader/>
        </w:trPr>
        <w:tc>
          <w:tcPr>
            <w:tcW w:w="1805" w:type="dxa"/>
            <w:gridSpan w:val="4"/>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BD889FA" w14:textId="77777777" w:rsidR="00994511" w:rsidRPr="00FA22F8" w:rsidRDefault="00994511" w:rsidP="009D2044">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D31FDFC" w14:textId="77777777" w:rsidR="00994511" w:rsidRPr="00FA22F8" w:rsidRDefault="00994511" w:rsidP="009D2044">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1E96EEE" w14:textId="77777777" w:rsidR="00994511" w:rsidRPr="00FA22F8" w:rsidRDefault="00994511" w:rsidP="009D2044">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3519E1E" w14:textId="77777777" w:rsidR="00994511" w:rsidRPr="00FA22F8" w:rsidRDefault="00994511"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D2BAFE8" w14:textId="77777777" w:rsidR="00994511" w:rsidRPr="00FA22F8" w:rsidRDefault="00994511" w:rsidP="009D2044">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00803F0" w14:textId="777A6449" w:rsidR="00994511" w:rsidRPr="00FA22F8" w:rsidRDefault="00994511" w:rsidP="009D2044">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1D1964" w:rsidRPr="00906E8B" w14:paraId="069FA4B5" w14:textId="77777777" w:rsidTr="004D35E6">
        <w:trPr>
          <w:trHeight w:val="170"/>
          <w:tblHeader/>
        </w:trPr>
        <w:tc>
          <w:tcPr>
            <w:tcW w:w="1805" w:type="dxa"/>
            <w:gridSpan w:val="4"/>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DF3C73D" w14:textId="77777777" w:rsidR="001D1964" w:rsidRPr="00FA22F8" w:rsidRDefault="001D1964" w:rsidP="009D2044">
            <w:pPr>
              <w:pStyle w:val="Tablecontent"/>
              <w:keepNext/>
              <w:keepLines/>
              <w:rPr>
                <w:b/>
              </w:rPr>
            </w:pPr>
            <w:r w:rsidRPr="00FA22F8">
              <w:rPr>
                <w:b/>
              </w:rPr>
              <w:t>notifications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7C2F409B" w14:textId="77777777" w:rsidR="001D1964" w:rsidRPr="00FA22F8" w:rsidRDefault="001D1964" w:rsidP="009D2044">
            <w:pPr>
              <w:pStyle w:val="Tablecontent"/>
              <w:keepNext/>
              <w:keepLines/>
              <w:jc w:val="center"/>
            </w:pPr>
            <w:r w:rsidRPr="00FA22F8">
              <w:t>SE</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BCE6528" w14:textId="77777777" w:rsidR="001D1964" w:rsidRPr="00FA22F8" w:rsidRDefault="001D1964" w:rsidP="009D2044">
            <w:pPr>
              <w:pStyle w:val="Tablecontent"/>
              <w:keepNext/>
              <w:keepLines/>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80B8A44" w14:textId="77777777" w:rsidR="001D1964" w:rsidRPr="00FA22F8" w:rsidRDefault="001D1964" w:rsidP="009D2044">
            <w:pPr>
              <w:pStyle w:val="Tablecontent"/>
              <w:keepNext/>
              <w:keepLines/>
              <w:jc w:val="center"/>
            </w:pPr>
            <w:proofErr w:type="gramStart"/>
            <w:r w:rsidRPr="00FA22F8">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DC451A1" w14:textId="7A8CEBF3" w:rsidR="001D1964" w:rsidRPr="00FA22F8" w:rsidRDefault="00046978" w:rsidP="009D2044">
            <w:pPr>
              <w:pStyle w:val="Tablecontent"/>
              <w:keepNext/>
              <w:keepLines/>
            </w:pPr>
            <w:r w:rsidRPr="00FA22F8">
              <w:t>Structure</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F7C824E" w14:textId="77777777" w:rsidR="001D1964" w:rsidRPr="00FA22F8" w:rsidRDefault="001D1964" w:rsidP="009D2044">
            <w:pPr>
              <w:pStyle w:val="Tablecontent"/>
              <w:keepNext/>
              <w:keepLines/>
            </w:pPr>
          </w:p>
        </w:tc>
      </w:tr>
      <w:tr w:rsidR="001D1964" w:rsidRPr="00906E8B" w14:paraId="144719A4"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7E7A56" w14:textId="77777777" w:rsidR="001D1964" w:rsidRPr="00FA22F8" w:rsidRDefault="001D1964" w:rsidP="009D2044">
            <w:pPr>
              <w:pStyle w:val="Tablecontent"/>
            </w:pPr>
          </w:p>
        </w:tc>
        <w:tc>
          <w:tcPr>
            <w:tcW w:w="154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281320" w14:textId="77777777" w:rsidR="001D1964" w:rsidRPr="00FA22F8" w:rsidRDefault="001D1964" w:rsidP="009D2044">
            <w:pPr>
              <w:pStyle w:val="Tablecontent"/>
            </w:pPr>
            <w:proofErr w:type="spellStart"/>
            <w:r w:rsidRPr="00FA22F8">
              <w:t>notification_id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2C72A352"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F03B75" w14:textId="77777777" w:rsidR="001D1964" w:rsidRPr="00FA22F8" w:rsidRDefault="001D1964"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25D9F6" w14:textId="77777777" w:rsidR="001D1964" w:rsidRPr="00FA22F8" w:rsidRDefault="001D1964"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277FC4" w14:textId="0AC246FC" w:rsidR="001D1964" w:rsidRPr="00FA22F8" w:rsidRDefault="001D1964" w:rsidP="009D2044">
            <w:pPr>
              <w:pStyle w:val="Tablecontent"/>
            </w:pPr>
            <w:proofErr w:type="gramStart"/>
            <w:r w:rsidRPr="00FA22F8">
              <w:t>Integer</w:t>
            </w:r>
            <w:r w:rsidR="000E2CA1">
              <w:t>(</w:t>
            </w:r>
            <w:proofErr w:type="gramEnd"/>
            <w:r w:rsidR="000E2CA1">
              <w:t>64)</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85D7465" w14:textId="77777777" w:rsidR="001D1964" w:rsidRPr="00FA22F8" w:rsidRDefault="001D1964" w:rsidP="009D2044">
            <w:pPr>
              <w:pStyle w:val="Tablecontent"/>
            </w:pPr>
            <w:r w:rsidRPr="00FA22F8">
              <w:t>The notification Id as assigned by the CS OTE system.</w:t>
            </w:r>
          </w:p>
        </w:tc>
      </w:tr>
      <w:tr w:rsidR="001D1964" w:rsidRPr="00906E8B" w14:paraId="4CCD9347"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AF5EFB" w14:textId="77777777" w:rsidR="001D1964" w:rsidRPr="00FA22F8" w:rsidRDefault="001D1964" w:rsidP="009D2044">
            <w:pPr>
              <w:pStyle w:val="Tablecontent"/>
            </w:pPr>
          </w:p>
        </w:tc>
        <w:tc>
          <w:tcPr>
            <w:tcW w:w="154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DB71B8" w14:textId="77777777" w:rsidR="001D1964" w:rsidRPr="00FA22F8" w:rsidRDefault="001D1964" w:rsidP="009D2044">
            <w:pPr>
              <w:pStyle w:val="Tablecontent"/>
            </w:pPr>
            <w:r w:rsidRPr="00FA22F8">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DA64B9A"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AF2FC7" w14:textId="77777777" w:rsidR="001D1964" w:rsidRPr="00FA22F8" w:rsidRDefault="001D1964"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C8E784" w14:textId="77777777" w:rsidR="001D1964" w:rsidRPr="00FA22F8" w:rsidRDefault="001D1964"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66A777" w14:textId="77777777" w:rsidR="001D1964" w:rsidRPr="00FA22F8" w:rsidRDefault="001D1964" w:rsidP="009D2044">
            <w:pPr>
              <w:pStyle w:val="Tablecontent"/>
            </w:pPr>
            <w:r w:rsidRPr="00FA22F8">
              <w:t>Enum</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9336B75" w14:textId="77777777" w:rsidR="001D1964" w:rsidRPr="00FA22F8" w:rsidRDefault="001D1964" w:rsidP="009D2044">
            <w:pPr>
              <w:pStyle w:val="Tablecontent"/>
            </w:pPr>
            <w:r w:rsidRPr="00FA22F8">
              <w:t>Defines the notification type.</w:t>
            </w:r>
          </w:p>
          <w:p w14:paraId="14AE1849" w14:textId="77777777" w:rsidR="001D1964" w:rsidRPr="00FA22F8" w:rsidRDefault="001D1964" w:rsidP="009D2044">
            <w:pPr>
              <w:pStyle w:val="Tablecontent"/>
            </w:pPr>
            <w:r w:rsidRPr="00FA22F8">
              <w:t>Valid Values:</w:t>
            </w:r>
          </w:p>
          <w:p w14:paraId="75E66582" w14:textId="77777777" w:rsidR="001D1964" w:rsidRPr="00FA22F8" w:rsidRDefault="001D1964" w:rsidP="009D2044">
            <w:pPr>
              <w:pStyle w:val="Tablecontent"/>
              <w:rPr>
                <w:b/>
              </w:rPr>
            </w:pPr>
            <w:r w:rsidRPr="00FA22F8">
              <w:rPr>
                <w:b/>
              </w:rPr>
              <w:t xml:space="preserve">"NOTIFICATION_TYPE_PUBLIC": </w:t>
            </w:r>
            <w:r w:rsidRPr="00FA22F8">
              <w:t>The notification is a public notification.</w:t>
            </w:r>
          </w:p>
          <w:p w14:paraId="22D126E3" w14:textId="77777777" w:rsidR="001D1964" w:rsidRPr="00FA22F8" w:rsidRDefault="001D1964" w:rsidP="009D2044">
            <w:pPr>
              <w:pStyle w:val="Tablecontent"/>
              <w:rPr>
                <w:b/>
              </w:rPr>
            </w:pPr>
            <w:r w:rsidRPr="00FA22F8">
              <w:rPr>
                <w:b/>
              </w:rPr>
              <w:t xml:space="preserve">"NOTIFICATION_TYPE_PRIVATE": </w:t>
            </w:r>
            <w:r w:rsidRPr="00FA22F8">
              <w:t>The notification is a private notification.</w:t>
            </w:r>
          </w:p>
        </w:tc>
      </w:tr>
      <w:tr w:rsidR="001D1964" w:rsidRPr="00906E8B" w14:paraId="54B300E0"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0597E935" w14:textId="77777777" w:rsidR="001D1964" w:rsidRPr="00FA22F8" w:rsidRDefault="001D1964" w:rsidP="009D2044">
            <w:pPr>
              <w:pStyle w:val="Tablecontent"/>
            </w:pPr>
          </w:p>
        </w:tc>
        <w:tc>
          <w:tcPr>
            <w:tcW w:w="1548"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2FDA44A3" w14:textId="77777777" w:rsidR="001D1964" w:rsidRPr="00FA22F8" w:rsidRDefault="001D1964" w:rsidP="009D2044">
            <w:pPr>
              <w:pStyle w:val="Tablecontent"/>
            </w:pPr>
            <w:r w:rsidRPr="00FA22F8">
              <w:t>contract</w:t>
            </w:r>
          </w:p>
        </w:tc>
        <w:tc>
          <w:tcPr>
            <w:tcW w:w="709" w:type="dxa"/>
            <w:tcBorders>
              <w:top w:val="single" w:sz="4" w:space="0" w:color="808080"/>
              <w:left w:val="single" w:sz="4" w:space="0" w:color="808080"/>
              <w:bottom w:val="single" w:sz="4" w:space="0" w:color="808080"/>
              <w:right w:val="single" w:sz="4" w:space="0" w:color="808080"/>
            </w:tcBorders>
          </w:tcPr>
          <w:p w14:paraId="6387E566"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F785F21" w14:textId="77777777" w:rsidR="001D1964" w:rsidRPr="00FA22F8" w:rsidRDefault="001D1964"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E67676" w14:textId="77777777" w:rsidR="001D1964" w:rsidRPr="00FA22F8" w:rsidRDefault="001D1964"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5B8846" w14:textId="77777777" w:rsidR="001D1964" w:rsidRPr="00FA22F8" w:rsidRDefault="001D1964" w:rsidP="009D2044">
            <w:pPr>
              <w:pStyle w:val="Tablecontent"/>
            </w:pPr>
            <w:r w:rsidRPr="00FA22F8">
              <w:t>String</w:t>
            </w:r>
          </w:p>
        </w:tc>
        <w:tc>
          <w:tcPr>
            <w:tcW w:w="486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5587C590" w14:textId="77777777" w:rsidR="001D1964" w:rsidRPr="00FA22F8" w:rsidRDefault="001D1964" w:rsidP="009D2044">
            <w:pPr>
              <w:pStyle w:val="Tablecontent"/>
            </w:pPr>
            <w:r w:rsidRPr="00FA22F8">
              <w:rPr>
                <w:szCs w:val="22"/>
              </w:rPr>
              <w:t>Contract code (long name).</w:t>
            </w:r>
          </w:p>
        </w:tc>
      </w:tr>
      <w:tr w:rsidR="001D1964" w:rsidRPr="00906E8B" w14:paraId="1A44ADD7" w14:textId="77777777" w:rsidTr="004D35E6">
        <w:trPr>
          <w:trHeight w:val="170"/>
          <w:tblHeader/>
        </w:trPr>
        <w:tc>
          <w:tcPr>
            <w:tcW w:w="24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67A44C0" w14:textId="12D993C5" w:rsidR="00046978" w:rsidRPr="00FA22F8" w:rsidRDefault="00046978" w:rsidP="009D2044">
            <w:pPr>
              <w:pStyle w:val="Tablecontent"/>
              <w:keepNext/>
              <w:keepLines/>
              <w:rPr>
                <w:b/>
              </w:rPr>
            </w:pPr>
          </w:p>
        </w:tc>
        <w:tc>
          <w:tcPr>
            <w:tcW w:w="1559"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723569DD" w14:textId="19CD17FC" w:rsidR="001D1964" w:rsidRPr="00FA22F8" w:rsidRDefault="001D1964" w:rsidP="009D2044">
            <w:pPr>
              <w:pStyle w:val="Tablecontent"/>
              <w:keepNext/>
              <w:keepLines/>
              <w:rPr>
                <w:b/>
              </w:rPr>
            </w:pPr>
            <w:r w:rsidRPr="00FA22F8">
              <w:rPr>
                <w:b/>
              </w:rPr>
              <w:t>attributes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62B30FC"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202E407" w14:textId="77777777" w:rsidR="001D1964" w:rsidRPr="00FA22F8" w:rsidRDefault="001D1964" w:rsidP="009D2044">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3F2A807" w14:textId="77777777" w:rsidR="001D1964" w:rsidRPr="00FA22F8" w:rsidRDefault="001D1964" w:rsidP="009D2044">
            <w:pPr>
              <w:pStyle w:val="Tablecontent"/>
              <w:jc w:val="center"/>
            </w:pPr>
            <w:proofErr w:type="gramStart"/>
            <w:r w:rsidRPr="00FA22F8">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F24D2F6" w14:textId="77777777" w:rsidR="001D1964" w:rsidRPr="00FA22F8" w:rsidRDefault="001D1964" w:rsidP="009D2044">
            <w:pPr>
              <w:pStyle w:val="Tablecontent"/>
            </w:pPr>
            <w:r w:rsidRPr="00FA22F8">
              <w:t>Structure</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2BDE69C" w14:textId="77777777" w:rsidR="001D1964" w:rsidRPr="00FA22F8" w:rsidRDefault="001D1964" w:rsidP="009D2044">
            <w:pPr>
              <w:pStyle w:val="Tablecontent"/>
              <w:rPr>
                <w:szCs w:val="22"/>
              </w:rPr>
            </w:pPr>
            <w:r w:rsidRPr="00FA22F8">
              <w:rPr>
                <w:szCs w:val="22"/>
              </w:rPr>
              <w:t>Used to list specific attributes of the notification. The notification attributes are given as key-value pairs.</w:t>
            </w:r>
          </w:p>
        </w:tc>
      </w:tr>
      <w:tr w:rsidR="001D1964" w:rsidRPr="00906E8B" w14:paraId="609F2D2B"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57CDC94D" w14:textId="77777777" w:rsidR="001D1964" w:rsidRPr="00FA22F8" w:rsidRDefault="001D1964" w:rsidP="009D2044">
            <w:pPr>
              <w:pStyle w:val="Tablecontent"/>
              <w:rPr>
                <w:b/>
                <w:szCs w:val="22"/>
                <w:highlight w:val="yellow"/>
              </w:rPr>
            </w:pPr>
          </w:p>
        </w:tc>
        <w:tc>
          <w:tcPr>
            <w:tcW w:w="272" w:type="dxa"/>
            <w:tcBorders>
              <w:top w:val="single" w:sz="4" w:space="0" w:color="808080"/>
              <w:left w:val="single" w:sz="4" w:space="0" w:color="808080"/>
              <w:bottom w:val="single" w:sz="4" w:space="0" w:color="808080"/>
              <w:right w:val="single" w:sz="4" w:space="0" w:color="808080"/>
            </w:tcBorders>
          </w:tcPr>
          <w:p w14:paraId="0CB071A8" w14:textId="77777777" w:rsidR="001D1964" w:rsidRPr="00FA22F8" w:rsidRDefault="001D1964" w:rsidP="009D2044">
            <w:pPr>
              <w:pStyle w:val="Tablecontent"/>
              <w:rPr>
                <w:b/>
                <w:szCs w:val="22"/>
                <w:highlight w:val="yellow"/>
              </w:rPr>
            </w:pPr>
          </w:p>
        </w:tc>
        <w:tc>
          <w:tcPr>
            <w:tcW w:w="1276" w:type="dxa"/>
            <w:tcBorders>
              <w:top w:val="single" w:sz="4" w:space="0" w:color="808080"/>
              <w:left w:val="single" w:sz="4" w:space="0" w:color="808080"/>
              <w:bottom w:val="single" w:sz="4" w:space="0" w:color="808080"/>
              <w:right w:val="single" w:sz="4" w:space="0" w:color="808080"/>
            </w:tcBorders>
          </w:tcPr>
          <w:p w14:paraId="6804F5F9" w14:textId="77777777" w:rsidR="001D1964" w:rsidRPr="00FA22F8" w:rsidRDefault="001D1964" w:rsidP="009D2044">
            <w:pPr>
              <w:pStyle w:val="Tablecontent"/>
              <w:rPr>
                <w:b/>
                <w:szCs w:val="22"/>
                <w:highlight w:val="yellow"/>
              </w:rPr>
            </w:pPr>
            <w:r w:rsidRPr="00FA22F8">
              <w:rPr>
                <w:color w:val="auto"/>
              </w:rPr>
              <w:t>key</w:t>
            </w:r>
          </w:p>
        </w:tc>
        <w:tc>
          <w:tcPr>
            <w:tcW w:w="70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15D3749" w14:textId="77777777" w:rsidR="001D1964" w:rsidRPr="00FA22F8" w:rsidRDefault="001D1964" w:rsidP="009D2044">
            <w:pPr>
              <w:pStyle w:val="Tablecontent"/>
              <w:jc w:val="center"/>
              <w:rPr>
                <w:highlight w:val="yellow"/>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1EBF98" w14:textId="77777777" w:rsidR="001D1964" w:rsidRPr="00FA22F8" w:rsidRDefault="001D1964" w:rsidP="009D2044">
            <w:pPr>
              <w:pStyle w:val="Tablecontent"/>
              <w:jc w:val="center"/>
              <w:rPr>
                <w:highlight w:val="yellow"/>
              </w:rPr>
            </w:pPr>
            <w:r w:rsidRPr="00FA22F8">
              <w:t>m</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A8D60E" w14:textId="77777777" w:rsidR="001D1964" w:rsidRPr="00FA22F8" w:rsidRDefault="001D1964" w:rsidP="009D2044">
            <w:pPr>
              <w:pStyle w:val="Tablecontent"/>
              <w:jc w:val="center"/>
              <w:rPr>
                <w:highlight w:val="yellow"/>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289488" w14:textId="77777777" w:rsidR="001D1964" w:rsidRPr="00FA22F8" w:rsidRDefault="001D1964" w:rsidP="009D2044">
            <w:pPr>
              <w:pStyle w:val="Tablecontent"/>
              <w:rPr>
                <w:highlight w:val="yellow"/>
              </w:rPr>
            </w:pPr>
            <w:r w:rsidRPr="00FA22F8">
              <w:t>String</w:t>
            </w:r>
          </w:p>
        </w:tc>
        <w:tc>
          <w:tcPr>
            <w:tcW w:w="486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2DD6D6C9" w14:textId="77777777" w:rsidR="001D1964" w:rsidRPr="00FA22F8" w:rsidRDefault="001D1964" w:rsidP="009D2044">
            <w:pPr>
              <w:pStyle w:val="Tablecontent"/>
            </w:pPr>
            <w:r w:rsidRPr="00FA22F8">
              <w:t>Specific notification attribute name</w:t>
            </w:r>
          </w:p>
          <w:p w14:paraId="25FAAB65" w14:textId="77777777" w:rsidR="001D1964" w:rsidRPr="00FA22F8" w:rsidRDefault="001D1964" w:rsidP="009D2044">
            <w:pPr>
              <w:pStyle w:val="Tablecontent"/>
              <w:rPr>
                <w:b/>
              </w:rPr>
            </w:pPr>
            <w:r w:rsidRPr="00FA22F8">
              <w:rPr>
                <w:b/>
              </w:rPr>
              <w:t xml:space="preserve">"TOTALQTY": </w:t>
            </w:r>
            <w:r w:rsidRPr="00FA22F8">
              <w:t>Total traded quantity on given contract. Value is multiplied by 1000, e.g. 1 MWh = 1000.</w:t>
            </w:r>
          </w:p>
          <w:p w14:paraId="1C8E1B62" w14:textId="77777777" w:rsidR="001D1964" w:rsidRPr="00FA22F8" w:rsidRDefault="001D1964" w:rsidP="009D2044">
            <w:pPr>
              <w:pStyle w:val="Tablecontent"/>
              <w:rPr>
                <w:b/>
              </w:rPr>
            </w:pPr>
            <w:r w:rsidRPr="00FA22F8">
              <w:rPr>
                <w:b/>
              </w:rPr>
              <w:t xml:space="preserve">"TRDPX": </w:t>
            </w:r>
            <w:r w:rsidRPr="00FA22F8">
              <w:t>Last known price of trade with minimal 50 MWh quantities on given contract in currency defined by contract. Value is multiplied by 100, e.g. 1 Euro = 100.</w:t>
            </w:r>
          </w:p>
          <w:p w14:paraId="12BD4257" w14:textId="77777777" w:rsidR="001D1964" w:rsidRPr="00FA22F8" w:rsidRDefault="001D1964" w:rsidP="009D2044">
            <w:pPr>
              <w:pStyle w:val="Tablecontent"/>
              <w:rPr>
                <w:b/>
              </w:rPr>
            </w:pPr>
            <w:r w:rsidRPr="00FA22F8">
              <w:rPr>
                <w:b/>
              </w:rPr>
              <w:t xml:space="preserve">"WATRDPX": </w:t>
            </w:r>
            <w:r w:rsidRPr="00FA22F8">
              <w:t xml:space="preserve">The weighted price average of all trades with minimal 50 MWh quantities on given contract after last trade with minimal 50 MWh quantities </w:t>
            </w:r>
            <w:proofErr w:type="gramStart"/>
            <w:r w:rsidRPr="00FA22F8">
              <w:t>is</w:t>
            </w:r>
            <w:proofErr w:type="gramEnd"/>
            <w:r w:rsidRPr="00FA22F8">
              <w:t xml:space="preserve"> created. Value is multiplied by 100, e.g. 1 Euro = 100.</w:t>
            </w:r>
          </w:p>
          <w:p w14:paraId="01A6BEE1" w14:textId="77777777" w:rsidR="001D1964" w:rsidRPr="00FA22F8" w:rsidRDefault="001D1964" w:rsidP="009D2044">
            <w:pPr>
              <w:pStyle w:val="Tablecontent"/>
              <w:rPr>
                <w:b/>
              </w:rPr>
            </w:pPr>
            <w:r w:rsidRPr="00FA22F8">
              <w:rPr>
                <w:b/>
              </w:rPr>
              <w:t xml:space="preserve">"BALACTPXB": </w:t>
            </w:r>
          </w:p>
          <w:p w14:paraId="74F564D9" w14:textId="77777777" w:rsidR="001D1964" w:rsidRPr="00FA22F8" w:rsidRDefault="001D1964" w:rsidP="009D2044">
            <w:pPr>
              <w:pStyle w:val="Tablecontent"/>
            </w:pPr>
            <w:r w:rsidRPr="00FA22F8">
              <w:t>The maximal price of purchase balance action by TSO-gas on given contract (relevant for attribute RSN=01 only)</w:t>
            </w:r>
          </w:p>
          <w:p w14:paraId="052AD1FF" w14:textId="77777777" w:rsidR="001D1964" w:rsidRPr="00FA22F8" w:rsidRDefault="001D1964" w:rsidP="009D2044">
            <w:pPr>
              <w:pStyle w:val="Tablecontent"/>
            </w:pPr>
            <w:r w:rsidRPr="00FA22F8">
              <w:t>Value is multiplied by 100, e.g. 1 Euro = 100.</w:t>
            </w:r>
          </w:p>
          <w:p w14:paraId="56C6D7B6" w14:textId="77777777" w:rsidR="001D1964" w:rsidRPr="00FA22F8" w:rsidRDefault="001D1964" w:rsidP="009D2044">
            <w:pPr>
              <w:pStyle w:val="Tablecontent"/>
              <w:rPr>
                <w:b/>
              </w:rPr>
            </w:pPr>
            <w:r w:rsidRPr="00FA22F8">
              <w:rPr>
                <w:b/>
              </w:rPr>
              <w:t xml:space="preserve">"BALACTPXS": </w:t>
            </w:r>
          </w:p>
          <w:p w14:paraId="254E442D" w14:textId="77777777" w:rsidR="001D1964" w:rsidRPr="00FA22F8" w:rsidRDefault="001D1964" w:rsidP="009D2044">
            <w:pPr>
              <w:pStyle w:val="Tablecontent"/>
            </w:pPr>
            <w:r w:rsidRPr="00FA22F8">
              <w:t xml:space="preserve">The minimal price of sell balance action by TSO-gas on given contract (relevant for attribute RSN=02 only).  </w:t>
            </w:r>
          </w:p>
          <w:p w14:paraId="469A2AC5" w14:textId="77777777" w:rsidR="001D1964" w:rsidRPr="00FA22F8" w:rsidRDefault="001D1964" w:rsidP="009D2044">
            <w:pPr>
              <w:pStyle w:val="Tablecontent"/>
              <w:rPr>
                <w:b/>
              </w:rPr>
            </w:pPr>
            <w:r w:rsidRPr="00FA22F8">
              <w:t>Value is multiplied by 100, e.g. 1 Euro = 100.</w:t>
            </w:r>
          </w:p>
          <w:p w14:paraId="236798CA" w14:textId="77777777" w:rsidR="001D1964" w:rsidRPr="00FA22F8" w:rsidRDefault="001D1964" w:rsidP="009D2044">
            <w:pPr>
              <w:pStyle w:val="Tablecontent"/>
            </w:pPr>
            <w:r w:rsidRPr="00FA22F8">
              <w:rPr>
                <w:b/>
              </w:rPr>
              <w:t xml:space="preserve">"RSN": </w:t>
            </w:r>
            <w:r w:rsidRPr="00FA22F8">
              <w:t xml:space="preserve">Reason </w:t>
            </w:r>
            <w:proofErr w:type="gramStart"/>
            <w:r w:rsidRPr="00FA22F8">
              <w:t>of</w:t>
            </w:r>
            <w:proofErr w:type="gramEnd"/>
            <w:r w:rsidRPr="00FA22F8">
              <w:t xml:space="preserve"> the notification (possible value):</w:t>
            </w:r>
          </w:p>
          <w:p w14:paraId="585D5353" w14:textId="77777777" w:rsidR="001D1964" w:rsidRPr="00FA22F8" w:rsidRDefault="001D1964" w:rsidP="009D2044">
            <w:pPr>
              <w:pStyle w:val="Tablecontent"/>
            </w:pPr>
            <w:r w:rsidRPr="00FA22F8">
              <w:t>"00"</w:t>
            </w:r>
            <w:r w:rsidRPr="00FA22F8">
              <w:rPr>
                <w:b/>
              </w:rPr>
              <w:t xml:space="preserve"> - </w:t>
            </w:r>
            <w:r w:rsidRPr="00FA22F8">
              <w:t>conditions regarding GMR Annex 8, point 9 or 10 have not been met.</w:t>
            </w:r>
          </w:p>
          <w:p w14:paraId="0F527E1B" w14:textId="77777777" w:rsidR="001D1964" w:rsidRPr="00FA22F8" w:rsidRDefault="001D1964" w:rsidP="009D2044">
            <w:pPr>
              <w:pStyle w:val="Tablecontent"/>
            </w:pPr>
            <w:r w:rsidRPr="00FA22F8">
              <w:t>"01"</w:t>
            </w:r>
            <w:r w:rsidRPr="00FA22F8">
              <w:rPr>
                <w:b/>
              </w:rPr>
              <w:t xml:space="preserve"> - </w:t>
            </w:r>
            <w:r w:rsidRPr="00FA22F8">
              <w:t>conditions regarding GMR Annex 8, point 9 have been met</w:t>
            </w:r>
          </w:p>
          <w:p w14:paraId="6ABC9B50" w14:textId="77777777" w:rsidR="001D1964" w:rsidRPr="00FA22F8" w:rsidRDefault="001D1964" w:rsidP="009D2044">
            <w:pPr>
              <w:pStyle w:val="Tablecontent"/>
              <w:rPr>
                <w:szCs w:val="22"/>
                <w:highlight w:val="yellow"/>
              </w:rPr>
            </w:pPr>
            <w:r w:rsidRPr="00FA22F8">
              <w:t>"02"</w:t>
            </w:r>
            <w:r w:rsidRPr="00FA22F8">
              <w:rPr>
                <w:b/>
              </w:rPr>
              <w:t xml:space="preserve"> - </w:t>
            </w:r>
            <w:r w:rsidRPr="00FA22F8">
              <w:t>conditions regarding GMR Annex 8, point 10 have been met</w:t>
            </w:r>
          </w:p>
        </w:tc>
      </w:tr>
      <w:tr w:rsidR="001D1964" w:rsidRPr="00906E8B" w14:paraId="6DCA7895"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5594B40B" w14:textId="77777777" w:rsidR="001D1964" w:rsidRPr="00FA22F8" w:rsidRDefault="001D1964" w:rsidP="009D2044">
            <w:pPr>
              <w:pStyle w:val="Tablecontent"/>
              <w:rPr>
                <w:b/>
                <w:szCs w:val="22"/>
              </w:rPr>
            </w:pPr>
          </w:p>
        </w:tc>
        <w:tc>
          <w:tcPr>
            <w:tcW w:w="272" w:type="dxa"/>
            <w:tcBorders>
              <w:top w:val="single" w:sz="4" w:space="0" w:color="808080"/>
              <w:left w:val="single" w:sz="4" w:space="0" w:color="808080"/>
              <w:bottom w:val="single" w:sz="4" w:space="0" w:color="808080"/>
              <w:right w:val="single" w:sz="4" w:space="0" w:color="808080"/>
            </w:tcBorders>
          </w:tcPr>
          <w:p w14:paraId="44CBF9A4" w14:textId="77777777" w:rsidR="001D1964" w:rsidRPr="00FA22F8" w:rsidRDefault="001D1964" w:rsidP="009D2044">
            <w:pPr>
              <w:pStyle w:val="Tablecontent"/>
              <w:rPr>
                <w:szCs w:val="22"/>
              </w:rPr>
            </w:pPr>
          </w:p>
        </w:tc>
        <w:tc>
          <w:tcPr>
            <w:tcW w:w="1276" w:type="dxa"/>
            <w:tcBorders>
              <w:top w:val="single" w:sz="4" w:space="0" w:color="808080"/>
              <w:left w:val="single" w:sz="4" w:space="0" w:color="808080"/>
              <w:bottom w:val="single" w:sz="4" w:space="0" w:color="808080"/>
              <w:right w:val="single" w:sz="4" w:space="0" w:color="808080"/>
            </w:tcBorders>
          </w:tcPr>
          <w:p w14:paraId="6034D4C7" w14:textId="77777777" w:rsidR="001D1964" w:rsidRPr="00FA22F8" w:rsidRDefault="001D1964" w:rsidP="009D2044">
            <w:pPr>
              <w:pStyle w:val="Tablecontent"/>
              <w:rPr>
                <w:szCs w:val="22"/>
              </w:rPr>
            </w:pPr>
            <w:r w:rsidRPr="00FA22F8">
              <w:rPr>
                <w:color w:val="auto"/>
              </w:rPr>
              <w:t>value</w:t>
            </w:r>
          </w:p>
        </w:tc>
        <w:tc>
          <w:tcPr>
            <w:tcW w:w="70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5D3CC14"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94909CA" w14:textId="77777777" w:rsidR="001D1964" w:rsidRPr="00FA22F8" w:rsidRDefault="001D1964" w:rsidP="009D2044">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2093AC9" w14:textId="77777777" w:rsidR="001D1964" w:rsidRPr="00FA22F8" w:rsidRDefault="001D1964" w:rsidP="009D2044">
            <w:pPr>
              <w:pStyle w:val="Tablecontent"/>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2117E5" w14:textId="77777777" w:rsidR="001D1964" w:rsidRPr="00FA22F8" w:rsidRDefault="001D1964" w:rsidP="009D2044">
            <w:pPr>
              <w:pStyle w:val="Tablecontent"/>
            </w:pPr>
            <w:r w:rsidRPr="00FA22F8">
              <w:t>String</w:t>
            </w:r>
          </w:p>
        </w:tc>
        <w:tc>
          <w:tcPr>
            <w:tcW w:w="486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5B9E9517" w14:textId="77777777" w:rsidR="001D1964" w:rsidRPr="00FA22F8" w:rsidRDefault="001D1964" w:rsidP="009D2044">
            <w:pPr>
              <w:pStyle w:val="Tablecontent"/>
              <w:rPr>
                <w:szCs w:val="22"/>
              </w:rPr>
            </w:pPr>
            <w:r w:rsidRPr="00FA22F8">
              <w:t>Specific notification attribute value (in case of unavailability of the value, the field value is not provided).</w:t>
            </w:r>
          </w:p>
        </w:tc>
      </w:tr>
      <w:tr w:rsidR="001D1964" w:rsidRPr="00906E8B" w14:paraId="29C24C8B"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B80D52F" w14:textId="77777777" w:rsidR="001D1964" w:rsidRPr="00FA22F8" w:rsidRDefault="001D1964" w:rsidP="009D2044">
            <w:pPr>
              <w:pStyle w:val="Tablecontent"/>
            </w:pPr>
          </w:p>
        </w:tc>
        <w:tc>
          <w:tcPr>
            <w:tcW w:w="154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7F12A9" w14:textId="77777777" w:rsidR="001D1964" w:rsidRPr="00FA22F8" w:rsidRDefault="001D1964" w:rsidP="009D2044">
            <w:pPr>
              <w:pStyle w:val="Tablecontent"/>
            </w:pPr>
            <w:r w:rsidRPr="00FA22F8">
              <w:t>timestamp</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6DFBCC23"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FD34662" w14:textId="77777777" w:rsidR="001D1964" w:rsidRPr="00FA22F8" w:rsidRDefault="001D1964"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7401E8E" w14:textId="77777777" w:rsidR="001D1964" w:rsidRPr="00FA22F8" w:rsidRDefault="001D1964"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E0F84B" w14:textId="77777777" w:rsidR="001D1964" w:rsidRPr="00FA22F8" w:rsidRDefault="001D1964" w:rsidP="009D2044">
            <w:pPr>
              <w:pStyle w:val="Tablecontent"/>
            </w:pPr>
            <w:r w:rsidRPr="00FA22F8">
              <w:t>Timestamp</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A20C64" w14:textId="77777777" w:rsidR="001D1964" w:rsidRPr="00FA22F8" w:rsidRDefault="001D1964" w:rsidP="009D2044">
            <w:pPr>
              <w:pStyle w:val="Tablecontent"/>
            </w:pPr>
            <w:r w:rsidRPr="00FA22F8">
              <w:t>Timestamp of the notification as assigned by the CS OTE system.</w:t>
            </w:r>
          </w:p>
        </w:tc>
      </w:tr>
      <w:tr w:rsidR="001D1964" w:rsidRPr="00906E8B" w14:paraId="1CD2E409"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FF3FD9" w14:textId="77777777" w:rsidR="001D1964" w:rsidRPr="00FA22F8" w:rsidRDefault="001D1964" w:rsidP="009D2044">
            <w:pPr>
              <w:pStyle w:val="Tablecontent"/>
            </w:pPr>
          </w:p>
        </w:tc>
        <w:tc>
          <w:tcPr>
            <w:tcW w:w="154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412905" w14:textId="77777777" w:rsidR="001D1964" w:rsidRPr="00FA22F8" w:rsidRDefault="001D1964" w:rsidP="009D2044">
            <w:pPr>
              <w:pStyle w:val="Tablecontent"/>
            </w:pPr>
            <w:r w:rsidRPr="00FA22F8">
              <w:t>severity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32CF7FB5"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6302E4" w14:textId="77777777" w:rsidR="001D1964" w:rsidRPr="00FA22F8" w:rsidRDefault="001D1964"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72D140" w14:textId="77777777" w:rsidR="001D1964" w:rsidRPr="00FA22F8" w:rsidRDefault="001D1964"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D257B8" w14:textId="77777777" w:rsidR="001D1964" w:rsidRPr="00FA22F8" w:rsidRDefault="001D1964" w:rsidP="009D2044">
            <w:pPr>
              <w:pStyle w:val="Tablecontent"/>
            </w:pPr>
            <w:r w:rsidRPr="00FA22F8">
              <w:t>Enum</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7C1505" w14:textId="77777777" w:rsidR="001D1964" w:rsidRPr="00FA22F8" w:rsidRDefault="001D1964" w:rsidP="009D2044">
            <w:pPr>
              <w:pStyle w:val="Tablecontent"/>
            </w:pPr>
            <w:r w:rsidRPr="00FA22F8">
              <w:t>Severity of the notification:</w:t>
            </w:r>
          </w:p>
          <w:p w14:paraId="7C3F3F39" w14:textId="77777777" w:rsidR="001D1964" w:rsidRPr="00FA22F8" w:rsidRDefault="001D1964" w:rsidP="009D2044">
            <w:pPr>
              <w:pStyle w:val="Tablecontent"/>
            </w:pPr>
          </w:p>
          <w:p w14:paraId="216968D1" w14:textId="77777777" w:rsidR="001D1964" w:rsidRPr="00FA22F8" w:rsidRDefault="001D1964" w:rsidP="009D2044">
            <w:pPr>
              <w:pStyle w:val="Tablecontent"/>
              <w:rPr>
                <w:b/>
              </w:rPr>
            </w:pPr>
            <w:r w:rsidRPr="00FA22F8">
              <w:rPr>
                <w:b/>
              </w:rPr>
              <w:t>"NOTIFICATION_</w:t>
            </w:r>
            <w:r w:rsidRPr="00906E8B">
              <w:rPr>
                <w:b/>
              </w:rPr>
              <w:t>SEVERITY_</w:t>
            </w:r>
            <w:r w:rsidRPr="00FA22F8">
              <w:rPr>
                <w:b/>
              </w:rPr>
              <w:t xml:space="preserve">TYPE_URG": </w:t>
            </w:r>
            <w:r w:rsidRPr="00FA22F8">
              <w:t>Urgent notification.</w:t>
            </w:r>
          </w:p>
          <w:p w14:paraId="63E6DE2F" w14:textId="77777777" w:rsidR="001D1964" w:rsidRPr="00FA22F8" w:rsidRDefault="001D1964" w:rsidP="009D2044">
            <w:pPr>
              <w:pStyle w:val="Tablecontent"/>
              <w:rPr>
                <w:b/>
              </w:rPr>
            </w:pPr>
            <w:r w:rsidRPr="00FA22F8">
              <w:rPr>
                <w:b/>
              </w:rPr>
              <w:t>"NOTIFICATION_</w:t>
            </w:r>
            <w:r w:rsidRPr="00906E8B">
              <w:rPr>
                <w:b/>
              </w:rPr>
              <w:t>SEVERITY_</w:t>
            </w:r>
            <w:r w:rsidRPr="00FA22F8">
              <w:rPr>
                <w:b/>
              </w:rPr>
              <w:t xml:space="preserve">TYPE_HIG": </w:t>
            </w:r>
            <w:r w:rsidRPr="00FA22F8">
              <w:t>High prioritized notification.</w:t>
            </w:r>
          </w:p>
          <w:p w14:paraId="2AE69D1F" w14:textId="77777777" w:rsidR="001D1964" w:rsidRPr="00FA22F8" w:rsidRDefault="001D1964" w:rsidP="009D2044">
            <w:pPr>
              <w:pStyle w:val="Tablecontent"/>
              <w:rPr>
                <w:b/>
              </w:rPr>
            </w:pPr>
            <w:r w:rsidRPr="00FA22F8">
              <w:rPr>
                <w:b/>
              </w:rPr>
              <w:t>"NOTIFICATION_</w:t>
            </w:r>
            <w:r w:rsidRPr="00906E8B">
              <w:rPr>
                <w:b/>
              </w:rPr>
              <w:t>SEVERITY_</w:t>
            </w:r>
            <w:r w:rsidRPr="00FA22F8">
              <w:rPr>
                <w:b/>
              </w:rPr>
              <w:t xml:space="preserve">TYPE_MED": </w:t>
            </w:r>
            <w:r w:rsidRPr="00FA22F8">
              <w:t>Medium prioritized notification.</w:t>
            </w:r>
          </w:p>
          <w:p w14:paraId="6C268540" w14:textId="77777777" w:rsidR="001D1964" w:rsidRPr="00FA22F8" w:rsidRDefault="001D1964" w:rsidP="009D2044">
            <w:pPr>
              <w:pStyle w:val="Tablecontent"/>
            </w:pPr>
            <w:r w:rsidRPr="00FA22F8">
              <w:rPr>
                <w:b/>
              </w:rPr>
              <w:t>"NOTIFICATION_</w:t>
            </w:r>
            <w:r w:rsidRPr="00906E8B">
              <w:rPr>
                <w:b/>
              </w:rPr>
              <w:t>SEVERITY_</w:t>
            </w:r>
            <w:r w:rsidRPr="00FA22F8">
              <w:rPr>
                <w:b/>
              </w:rPr>
              <w:t xml:space="preserve">TYPE_LOW": </w:t>
            </w:r>
            <w:r w:rsidRPr="00FA22F8">
              <w:t>Low priority notification.</w:t>
            </w:r>
          </w:p>
        </w:tc>
      </w:tr>
      <w:tr w:rsidR="001D1964" w:rsidRPr="00906E8B" w14:paraId="4BA906E0"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82E371" w14:textId="77777777" w:rsidR="001D1964" w:rsidRPr="00FA22F8" w:rsidRDefault="001D1964" w:rsidP="009D2044">
            <w:pPr>
              <w:pStyle w:val="Tablecontent"/>
              <w:keepNext/>
            </w:pPr>
          </w:p>
        </w:tc>
        <w:tc>
          <w:tcPr>
            <w:tcW w:w="154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5C4C66" w14:textId="77777777" w:rsidR="001D1964" w:rsidRPr="00FA22F8" w:rsidRDefault="001D1964" w:rsidP="009D2044">
            <w:pPr>
              <w:pStyle w:val="Tablecontent"/>
              <w:keepNext/>
            </w:pPr>
            <w:proofErr w:type="spellStart"/>
            <w:r w:rsidRPr="00FA22F8">
              <w:t>text_en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0EBE9E6" w14:textId="77777777" w:rsidR="001D1964" w:rsidRPr="00FA22F8" w:rsidRDefault="001D1964" w:rsidP="009D2044">
            <w:pPr>
              <w:pStyle w:val="Tablecontent"/>
              <w:keepNex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791EB5" w14:textId="77777777" w:rsidR="001D1964" w:rsidRPr="00FA22F8" w:rsidRDefault="001D1964" w:rsidP="009D2044">
            <w:pPr>
              <w:pStyle w:val="Tablecontent"/>
              <w:keepNex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9BCCDD" w14:textId="77777777" w:rsidR="001D1964" w:rsidRPr="00FA22F8" w:rsidRDefault="001D1964" w:rsidP="009D2044">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0EFC39" w14:textId="77777777" w:rsidR="001D1964" w:rsidRPr="00FA22F8" w:rsidRDefault="001D1964" w:rsidP="009D2044">
            <w:pPr>
              <w:pStyle w:val="Tablecontent"/>
              <w:keepNext/>
            </w:pPr>
            <w:r w:rsidRPr="00FA22F8">
              <w:t>String</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EEEA8D" w14:textId="77777777" w:rsidR="001D1964" w:rsidRPr="00FA22F8" w:rsidRDefault="001D1964" w:rsidP="009D2044">
            <w:pPr>
              <w:pStyle w:val="Tablecontent"/>
              <w:keepNext/>
            </w:pPr>
            <w:r w:rsidRPr="00FA22F8">
              <w:t>Notification text. – English version.</w:t>
            </w:r>
          </w:p>
        </w:tc>
      </w:tr>
      <w:tr w:rsidR="001D1964" w:rsidRPr="00906E8B" w14:paraId="69376CE4"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79AF8B" w14:textId="77777777" w:rsidR="001D1964" w:rsidRPr="00FA22F8" w:rsidRDefault="001D1964" w:rsidP="009D2044">
            <w:pPr>
              <w:pStyle w:val="Tablecontent"/>
            </w:pPr>
          </w:p>
        </w:tc>
        <w:tc>
          <w:tcPr>
            <w:tcW w:w="154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503E1E" w14:textId="77777777" w:rsidR="001D1964" w:rsidRPr="00FA22F8" w:rsidRDefault="001D1964" w:rsidP="009D2044">
            <w:pPr>
              <w:pStyle w:val="Tablecontent"/>
            </w:pPr>
            <w:proofErr w:type="spellStart"/>
            <w:r w:rsidRPr="00FA22F8">
              <w:t>text_cz</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5A6BB779"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6A8E19" w14:textId="77777777" w:rsidR="001D1964" w:rsidRPr="00FA22F8" w:rsidRDefault="001D1964"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FDA3990" w14:textId="77777777" w:rsidR="001D1964" w:rsidRPr="00FA22F8" w:rsidRDefault="001D1964"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DF131F" w14:textId="77777777" w:rsidR="001D1964" w:rsidRPr="00FA22F8" w:rsidRDefault="001D1964" w:rsidP="009D2044">
            <w:pPr>
              <w:pStyle w:val="Tablecontent"/>
            </w:pPr>
            <w:r w:rsidRPr="00FA22F8">
              <w:t>String</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ED3C84" w14:textId="77777777" w:rsidR="001D1964" w:rsidRPr="00FA22F8" w:rsidRDefault="001D1964" w:rsidP="00FA22F8">
            <w:pPr>
              <w:pStyle w:val="Tablecontent"/>
              <w:keepNext/>
            </w:pPr>
            <w:r w:rsidRPr="00FA22F8">
              <w:t>Notification text – Czech version.</w:t>
            </w:r>
          </w:p>
        </w:tc>
      </w:tr>
    </w:tbl>
    <w:p w14:paraId="1883247D" w14:textId="18CC855F" w:rsidR="00994511" w:rsidRPr="00FA22F8" w:rsidRDefault="00EC3FE8" w:rsidP="00FA22F8">
      <w:pPr>
        <w:pStyle w:val="Caption1"/>
        <w:rPr>
          <w:highlight w:val="yellow"/>
          <w:lang w:val="en-US"/>
        </w:rPr>
      </w:pPr>
      <w:bookmarkStart w:id="530" w:name="_Toc228801781"/>
      <w:r w:rsidRPr="00FA22F8">
        <w:rPr>
          <w:lang w:val="en-US"/>
        </w:rPr>
        <w:t xml:space="preserve">Table </w:t>
      </w:r>
      <w:r w:rsidRPr="00FA22F8">
        <w:rPr>
          <w:lang w:val="en-US"/>
        </w:rPr>
        <w:fldChar w:fldCharType="begin"/>
      </w:r>
      <w:r w:rsidRPr="004D35E6">
        <w:rPr>
          <w:bCs w:val="0"/>
          <w:lang w:val="en-US"/>
        </w:rPr>
        <w:instrText xml:space="preserve"> SEQ Table \* ARABIC </w:instrText>
      </w:r>
      <w:r w:rsidRPr="00FA22F8">
        <w:rPr>
          <w:lang w:val="en-US"/>
        </w:rPr>
        <w:fldChar w:fldCharType="separate"/>
      </w:r>
      <w:r w:rsidR="003A5569">
        <w:rPr>
          <w:bCs w:val="0"/>
          <w:noProof/>
          <w:lang w:val="en-US"/>
        </w:rPr>
        <w:t>33</w:t>
      </w:r>
      <w:r w:rsidRPr="00FA22F8">
        <w:rPr>
          <w:lang w:val="en-US"/>
        </w:rPr>
        <w:fldChar w:fldCharType="end"/>
      </w:r>
      <w:r w:rsidRPr="00FA22F8">
        <w:rPr>
          <w:bCs w:val="0"/>
          <w:lang w:val="en-US"/>
        </w:rPr>
        <w:t xml:space="preserve"> - Notification report message structure</w:t>
      </w:r>
      <w:bookmarkEnd w:id="530"/>
    </w:p>
    <w:p w14:paraId="3C530E36" w14:textId="77777777" w:rsidR="007455C0" w:rsidRPr="00FA22F8" w:rsidRDefault="007455C0" w:rsidP="007455C0">
      <w:pPr>
        <w:rPr>
          <w:lang w:val="en-US"/>
        </w:rPr>
      </w:pPr>
    </w:p>
    <w:p w14:paraId="5FDC07E9" w14:textId="099F4B0C" w:rsidR="008A401D" w:rsidRPr="00FA22F8" w:rsidRDefault="00BC66AE" w:rsidP="004D35E6">
      <w:pPr>
        <w:pStyle w:val="Nadpis2"/>
        <w:rPr>
          <w:lang w:val="en-US"/>
        </w:rPr>
      </w:pPr>
      <w:bookmarkStart w:id="531" w:name="_Toc228801730"/>
      <w:r>
        <w:rPr>
          <w:lang w:val="en-US"/>
        </w:rPr>
        <w:t>Scenarios for the current automatic communication through the KSP/KSM communication server</w:t>
      </w:r>
      <w:bookmarkEnd w:id="531"/>
    </w:p>
    <w:p w14:paraId="1728637E" w14:textId="266EAC71" w:rsidR="008A401D" w:rsidRPr="00FA22F8" w:rsidRDefault="00BC66AE" w:rsidP="004D35E6">
      <w:pPr>
        <w:pStyle w:val="Nadpis3"/>
        <w:rPr>
          <w:lang w:val="en-US"/>
        </w:rPr>
      </w:pPr>
      <w:bookmarkStart w:id="532" w:name="_Toc214546289"/>
      <w:bookmarkStart w:id="533" w:name="_Toc214546393"/>
      <w:bookmarkStart w:id="534" w:name="_Toc430271192"/>
      <w:bookmarkStart w:id="535" w:name="_Toc93303183"/>
      <w:bookmarkStart w:id="536" w:name="_Toc203567310"/>
      <w:bookmarkStart w:id="537" w:name="_Toc203996351"/>
      <w:bookmarkStart w:id="538" w:name="_Toc203997584"/>
      <w:bookmarkStart w:id="539" w:name="_Toc228801731"/>
      <w:proofErr w:type="spellStart"/>
      <w:r>
        <w:t>Configuration</w:t>
      </w:r>
      <w:proofErr w:type="spellEnd"/>
      <w:r>
        <w:t>/</w:t>
      </w:r>
      <w:proofErr w:type="spellStart"/>
      <w:r>
        <w:t>modification</w:t>
      </w:r>
      <w:proofErr w:type="spellEnd"/>
      <w:r>
        <w:t xml:space="preserve">/response to </w:t>
      </w:r>
      <w:proofErr w:type="spellStart"/>
      <w:r>
        <w:t>the</w:t>
      </w:r>
      <w:proofErr w:type="spellEnd"/>
      <w:r>
        <w:t xml:space="preserve"> </w:t>
      </w:r>
      <w:proofErr w:type="spellStart"/>
      <w:r>
        <w:t>new</w:t>
      </w:r>
      <w:proofErr w:type="spellEnd"/>
      <w:r>
        <w:t xml:space="preserve"> IMG </w:t>
      </w:r>
      <w:bookmarkEnd w:id="532"/>
      <w:bookmarkEnd w:id="533"/>
      <w:bookmarkEnd w:id="534"/>
      <w:bookmarkEnd w:id="535"/>
      <w:bookmarkEnd w:id="536"/>
      <w:bookmarkEnd w:id="537"/>
      <w:bookmarkEnd w:id="538"/>
      <w:r>
        <w:t>limit</w:t>
      </w:r>
      <w:bookmarkEnd w:id="539"/>
    </w:p>
    <w:p w14:paraId="7F4F7201" w14:textId="6809061C" w:rsidR="00BC66AE" w:rsidRDefault="00BC66AE" w:rsidP="00BC66AE">
      <w:proofErr w:type="spellStart"/>
      <w:r>
        <w:t>The</w:t>
      </w:r>
      <w:proofErr w:type="spellEnd"/>
      <w:r>
        <w:t xml:space="preserve"> </w:t>
      </w:r>
      <w:proofErr w:type="spellStart"/>
      <w:r>
        <w:t>current</w:t>
      </w:r>
      <w:proofErr w:type="spellEnd"/>
      <w:r>
        <w:t xml:space="preserve"> IMG limit </w:t>
      </w:r>
      <w:proofErr w:type="spellStart"/>
      <w:r>
        <w:t>state</w:t>
      </w:r>
      <w:proofErr w:type="spellEnd"/>
      <w:r>
        <w:t xml:space="preserve"> </w:t>
      </w:r>
      <w:proofErr w:type="spellStart"/>
      <w:r>
        <w:t>including</w:t>
      </w:r>
      <w:proofErr w:type="spellEnd"/>
      <w:r>
        <w:t xml:space="preserve"> </w:t>
      </w:r>
      <w:proofErr w:type="spellStart"/>
      <w:r>
        <w:t>additional</w:t>
      </w:r>
      <w:proofErr w:type="spellEnd"/>
      <w:r>
        <w:t xml:space="preserve"> </w:t>
      </w:r>
      <w:proofErr w:type="spellStart"/>
      <w:r>
        <w:t>values</w:t>
      </w:r>
      <w:proofErr w:type="spellEnd"/>
      <w:r>
        <w:t xml:space="preserve">, </w:t>
      </w:r>
      <w:proofErr w:type="spellStart"/>
      <w:r>
        <w:t>which</w:t>
      </w:r>
      <w:proofErr w:type="spellEnd"/>
      <w:r>
        <w:t xml:space="preserve"> </w:t>
      </w:r>
      <w:proofErr w:type="spellStart"/>
      <w:r>
        <w:t>returns</w:t>
      </w:r>
      <w:proofErr w:type="spellEnd"/>
      <w:r>
        <w:t xml:space="preserve"> a </w:t>
      </w:r>
      <w:proofErr w:type="spellStart"/>
      <w:r>
        <w:t>modified</w:t>
      </w:r>
      <w:proofErr w:type="spellEnd"/>
      <w:r>
        <w:t xml:space="preserve"> </w:t>
      </w:r>
      <w:proofErr w:type="spellStart"/>
      <w:r>
        <w:t>current</w:t>
      </w:r>
      <w:proofErr w:type="spellEnd"/>
      <w:r>
        <w:t xml:space="preserve"> limit </w:t>
      </w:r>
      <w:proofErr w:type="spellStart"/>
      <w:r>
        <w:t>state</w:t>
      </w:r>
      <w:proofErr w:type="spellEnd"/>
      <w:r>
        <w:t xml:space="preserve"> in </w:t>
      </w:r>
      <w:proofErr w:type="spellStart"/>
      <w:r>
        <w:t>the</w:t>
      </w:r>
      <w:proofErr w:type="spellEnd"/>
      <w:r>
        <w:t xml:space="preserve"> </w:t>
      </w:r>
      <w:proofErr w:type="spellStart"/>
      <w:r>
        <w:t>form</w:t>
      </w:r>
      <w:proofErr w:type="spellEnd"/>
      <w:r>
        <w:t xml:space="preserve"> </w:t>
      </w:r>
      <w:proofErr w:type="spellStart"/>
      <w:r>
        <w:t>of</w:t>
      </w:r>
      <w:proofErr w:type="spellEnd"/>
      <w:r>
        <w:t xml:space="preserve"> </w:t>
      </w:r>
      <w:proofErr w:type="spellStart"/>
      <w:r>
        <w:t>an</w:t>
      </w:r>
      <w:proofErr w:type="spellEnd"/>
      <w:r>
        <w:t xml:space="preserve"> </w:t>
      </w:r>
      <w:proofErr w:type="spellStart"/>
      <w:r>
        <w:t>established</w:t>
      </w:r>
      <w:proofErr w:type="spellEnd"/>
      <w:r>
        <w:t xml:space="preserve"> SFVOTLIMITS </w:t>
      </w:r>
      <w:proofErr w:type="spellStart"/>
      <w:r>
        <w:t>structure</w:t>
      </w:r>
      <w:proofErr w:type="spellEnd"/>
      <w:r>
        <w:t>.</w:t>
      </w:r>
    </w:p>
    <w:p w14:paraId="0E14B4AC" w14:textId="6A700CFE" w:rsidR="00BC66AE" w:rsidRPr="00BC66AE" w:rsidRDefault="00BC66AE" w:rsidP="00B95E87">
      <w:proofErr w:type="spellStart"/>
      <w:r>
        <w:lastRenderedPageBreak/>
        <w:t>The</w:t>
      </w:r>
      <w:proofErr w:type="spellEnd"/>
      <w:r>
        <w:t xml:space="preserve"> </w:t>
      </w:r>
      <w:proofErr w:type="spellStart"/>
      <w:r>
        <w:t>structure</w:t>
      </w:r>
      <w:proofErr w:type="spellEnd"/>
      <w:r>
        <w:t xml:space="preserve"> SFVOTSETTINGS </w:t>
      </w:r>
      <w:proofErr w:type="spellStart"/>
      <w:r>
        <w:t>provides</w:t>
      </w:r>
      <w:proofErr w:type="spellEnd"/>
      <w:r>
        <w:t xml:space="preserve"> </w:t>
      </w:r>
      <w:proofErr w:type="spellStart"/>
      <w:r>
        <w:t>an</w:t>
      </w:r>
      <w:proofErr w:type="spellEnd"/>
      <w:r>
        <w:t xml:space="preserve"> IMG limit </w:t>
      </w:r>
      <w:proofErr w:type="spellStart"/>
      <w:r>
        <w:t>modification</w:t>
      </w:r>
      <w:proofErr w:type="spellEnd"/>
      <w:r>
        <w:t xml:space="preserve"> </w:t>
      </w:r>
      <w:proofErr w:type="spellStart"/>
      <w:r>
        <w:t>through</w:t>
      </w:r>
      <w:proofErr w:type="spellEnd"/>
      <w:r>
        <w:t xml:space="preserve"> AC(KSP). </w:t>
      </w:r>
      <w:proofErr w:type="spellStart"/>
      <w:r>
        <w:t>Apart</w:t>
      </w:r>
      <w:proofErr w:type="spellEnd"/>
      <w:r>
        <w:t xml:space="preserve"> </w:t>
      </w:r>
      <w:proofErr w:type="spellStart"/>
      <w:r>
        <w:t>from</w:t>
      </w:r>
      <w:proofErr w:type="spellEnd"/>
      <w:r>
        <w:t xml:space="preserve"> </w:t>
      </w:r>
      <w:proofErr w:type="spellStart"/>
      <w:r>
        <w:t>the</w:t>
      </w:r>
      <w:proofErr w:type="spellEnd"/>
      <w:r>
        <w:t xml:space="preserve"> standard </w:t>
      </w:r>
      <w:proofErr w:type="spellStart"/>
      <w:r>
        <w:t>header</w:t>
      </w:r>
      <w:proofErr w:type="spellEnd"/>
      <w:r>
        <w:t xml:space="preserve"> and </w:t>
      </w:r>
      <w:proofErr w:type="spellStart"/>
      <w:r>
        <w:t>the</w:t>
      </w:r>
      <w:proofErr w:type="spellEnd"/>
      <w:r>
        <w:t xml:space="preserve"> </w:t>
      </w:r>
      <w:proofErr w:type="spellStart"/>
      <w:r>
        <w:t>receipient</w:t>
      </w:r>
      <w:proofErr w:type="spellEnd"/>
      <w:r>
        <w:t xml:space="preserve"> </w:t>
      </w:r>
      <w:proofErr w:type="spellStart"/>
      <w:r>
        <w:t>identification</w:t>
      </w:r>
      <w:proofErr w:type="spellEnd"/>
      <w:r>
        <w:t xml:space="preserve"> </w:t>
      </w:r>
      <w:proofErr w:type="spellStart"/>
      <w:r>
        <w:t>it</w:t>
      </w:r>
      <w:proofErr w:type="spellEnd"/>
      <w:r>
        <w:t xml:space="preserve"> </w:t>
      </w:r>
      <w:proofErr w:type="spellStart"/>
      <w:r>
        <w:t>also</w:t>
      </w:r>
      <w:proofErr w:type="spellEnd"/>
      <w:r>
        <w:t xml:space="preserve"> </w:t>
      </w:r>
      <w:proofErr w:type="spellStart"/>
      <w:r>
        <w:t>contains</w:t>
      </w:r>
      <w:proofErr w:type="spellEnd"/>
      <w:r>
        <w:t>:</w:t>
      </w:r>
    </w:p>
    <w:p w14:paraId="0BDB4F2A" w14:textId="77777777" w:rsidR="008A401D" w:rsidRPr="00FA22F8" w:rsidRDefault="008A401D" w:rsidP="006D0852">
      <w:pPr>
        <w:spacing w:after="0"/>
        <w:rPr>
          <w:lang w:val="en-US"/>
        </w:rPr>
      </w:pPr>
    </w:p>
    <w:p w14:paraId="7778B673" w14:textId="3D3C4B78" w:rsidR="008A401D" w:rsidRPr="00FA22F8" w:rsidRDefault="008A401D" w:rsidP="006D0852">
      <w:pPr>
        <w:jc w:val="left"/>
        <w:rPr>
          <w:rFonts w:ascii="Courier New" w:hAnsi="Courier New" w:cs="Courier New"/>
          <w:lang w:val="en-US"/>
        </w:rPr>
      </w:pPr>
      <w:r w:rsidRPr="00FA22F8">
        <w:rPr>
          <w:rFonts w:ascii="Courier New" w:hAnsi="Courier New" w:cs="Courier New"/>
          <w:lang w:val="en-US"/>
        </w:rPr>
        <w:t xml:space="preserve">SFVOTSETTINGS/Setting – </w:t>
      </w:r>
      <w:proofErr w:type="spellStart"/>
      <w:r w:rsidR="00BC66AE">
        <w:rPr>
          <w:rFonts w:ascii="Courier New" w:hAnsi="Courier New" w:cs="Courier New"/>
        </w:rPr>
        <w:t>main</w:t>
      </w:r>
      <w:proofErr w:type="spellEnd"/>
      <w:r w:rsidR="00BC66AE">
        <w:rPr>
          <w:rFonts w:ascii="Courier New" w:hAnsi="Courier New" w:cs="Courier New"/>
        </w:rPr>
        <w:t xml:space="preserve"> </w:t>
      </w:r>
      <w:proofErr w:type="spellStart"/>
      <w:r w:rsidR="00BC66AE">
        <w:rPr>
          <w:rFonts w:ascii="Courier New" w:hAnsi="Courier New" w:cs="Courier New"/>
        </w:rPr>
        <w:t>encapsulating</w:t>
      </w:r>
      <w:proofErr w:type="spellEnd"/>
      <w:r w:rsidR="00BC66AE">
        <w:rPr>
          <w:rFonts w:ascii="Courier New" w:hAnsi="Courier New" w:cs="Courier New"/>
        </w:rPr>
        <w:t xml:space="preserve"> data element</w:t>
      </w:r>
      <w:r w:rsidR="00BC66AE" w:rsidRPr="00782DE7">
        <w:rPr>
          <w:rFonts w:ascii="Courier New" w:hAnsi="Courier New" w:cs="Courier New"/>
        </w:rPr>
        <w:t xml:space="preserve"> </w:t>
      </w:r>
      <w:r w:rsidRPr="00FA22F8">
        <w:rPr>
          <w:rFonts w:ascii="Courier New" w:hAnsi="Courier New" w:cs="Courier New"/>
          <w:lang w:val="en-US"/>
        </w:rPr>
        <w:t xml:space="preserve"> </w:t>
      </w:r>
    </w:p>
    <w:p w14:paraId="6CFC62D2" w14:textId="4D2818A1" w:rsidR="008A401D" w:rsidRPr="00FA22F8" w:rsidRDefault="008A401D" w:rsidP="006D0852">
      <w:pPr>
        <w:jc w:val="left"/>
        <w:rPr>
          <w:rFonts w:ascii="Courier New" w:hAnsi="Courier New" w:cs="Courier New"/>
          <w:lang w:val="en-US"/>
        </w:rPr>
      </w:pPr>
      <w:r w:rsidRPr="00FA22F8">
        <w:rPr>
          <w:rFonts w:ascii="Courier New" w:hAnsi="Courier New" w:cs="Courier New"/>
          <w:lang w:val="en-US"/>
        </w:rPr>
        <w:t xml:space="preserve">SFVOTSETTINGS/Limit – </w:t>
      </w:r>
      <w:proofErr w:type="spellStart"/>
      <w:r w:rsidR="00BC66AE">
        <w:rPr>
          <w:rFonts w:ascii="Courier New" w:hAnsi="Courier New" w:cs="Courier New"/>
        </w:rPr>
        <w:t>main</w:t>
      </w:r>
      <w:proofErr w:type="spellEnd"/>
      <w:r w:rsidR="00BC66AE">
        <w:rPr>
          <w:rFonts w:ascii="Courier New" w:hAnsi="Courier New" w:cs="Courier New"/>
        </w:rPr>
        <w:t xml:space="preserve"> element </w:t>
      </w:r>
      <w:proofErr w:type="spellStart"/>
      <w:r w:rsidR="00BC66AE">
        <w:rPr>
          <w:rFonts w:ascii="Courier New" w:hAnsi="Courier New" w:cs="Courier New"/>
        </w:rPr>
        <w:t>used</w:t>
      </w:r>
      <w:proofErr w:type="spellEnd"/>
      <w:r w:rsidR="00BC66AE">
        <w:rPr>
          <w:rFonts w:ascii="Courier New" w:hAnsi="Courier New" w:cs="Courier New"/>
        </w:rPr>
        <w:t xml:space="preserve"> </w:t>
      </w:r>
      <w:proofErr w:type="spellStart"/>
      <w:r w:rsidR="00BC66AE">
        <w:rPr>
          <w:rFonts w:ascii="Courier New" w:hAnsi="Courier New" w:cs="Courier New"/>
        </w:rPr>
        <w:t>for</w:t>
      </w:r>
      <w:proofErr w:type="spellEnd"/>
      <w:r w:rsidR="00BC66AE">
        <w:rPr>
          <w:rFonts w:ascii="Courier New" w:hAnsi="Courier New" w:cs="Courier New"/>
        </w:rPr>
        <w:t xml:space="preserve"> limit </w:t>
      </w:r>
      <w:proofErr w:type="spellStart"/>
      <w:r w:rsidR="00BC66AE">
        <w:rPr>
          <w:rFonts w:ascii="Courier New" w:hAnsi="Courier New" w:cs="Courier New"/>
        </w:rPr>
        <w:t>configuration</w:t>
      </w:r>
      <w:proofErr w:type="spellEnd"/>
      <w:r w:rsidR="00BC66AE" w:rsidRPr="00782DE7">
        <w:rPr>
          <w:rFonts w:ascii="Courier New" w:hAnsi="Courier New" w:cs="Courier New"/>
        </w:rPr>
        <w:t xml:space="preserve"> </w:t>
      </w:r>
    </w:p>
    <w:p w14:paraId="26B77FE4" w14:textId="2349069B" w:rsidR="00C77A94" w:rsidRPr="00FA22F8" w:rsidRDefault="008A401D" w:rsidP="006D0852">
      <w:pPr>
        <w:jc w:val="left"/>
        <w:rPr>
          <w:rFonts w:ascii="Courier New" w:hAnsi="Courier New" w:cs="Courier New"/>
          <w:lang w:val="en-US"/>
        </w:rPr>
      </w:pPr>
      <w:r w:rsidRPr="00FA22F8">
        <w:rPr>
          <w:rFonts w:ascii="Courier New" w:hAnsi="Courier New" w:cs="Courier New"/>
          <w:lang w:val="en-US"/>
        </w:rPr>
        <w:t>SFVOTSETTINGS/</w:t>
      </w:r>
      <w:proofErr w:type="spellStart"/>
      <w:r w:rsidRPr="00FA22F8">
        <w:rPr>
          <w:rFonts w:ascii="Courier New" w:hAnsi="Courier New" w:cs="Courier New"/>
          <w:lang w:val="en-US"/>
        </w:rPr>
        <w:t>Limit@type</w:t>
      </w:r>
      <w:proofErr w:type="spellEnd"/>
      <w:r w:rsidRPr="00FA22F8">
        <w:rPr>
          <w:rFonts w:ascii="Courier New" w:hAnsi="Courier New" w:cs="Courier New"/>
          <w:lang w:val="en-US"/>
        </w:rPr>
        <w:t xml:space="preserve"> – </w:t>
      </w:r>
      <w:r w:rsidR="00BC66AE">
        <w:rPr>
          <w:rFonts w:ascii="Courier New" w:hAnsi="Courier New" w:cs="Courier New"/>
        </w:rPr>
        <w:t xml:space="preserve">limit, </w:t>
      </w:r>
      <w:proofErr w:type="spellStart"/>
      <w:r w:rsidR="00BC66AE">
        <w:rPr>
          <w:rFonts w:ascii="Courier New" w:hAnsi="Courier New" w:cs="Courier New"/>
        </w:rPr>
        <w:t>enum</w:t>
      </w:r>
      <w:proofErr w:type="spellEnd"/>
      <w:r w:rsidR="00BC66AE">
        <w:rPr>
          <w:rFonts w:ascii="Courier New" w:hAnsi="Courier New" w:cs="Courier New"/>
        </w:rPr>
        <w:t xml:space="preserve"> type </w:t>
      </w:r>
      <w:r w:rsidR="003B023D" w:rsidRPr="00FA22F8">
        <w:rPr>
          <w:rFonts w:ascii="Courier New" w:hAnsi="Courier New" w:cs="Courier New"/>
          <w:lang w:val="en-US"/>
        </w:rPr>
        <w:t>-</w:t>
      </w:r>
      <w:r w:rsidRPr="00FA22F8">
        <w:rPr>
          <w:rFonts w:ascii="Courier New" w:hAnsi="Courier New" w:cs="Courier New"/>
          <w:lang w:val="en-US"/>
        </w:rPr>
        <w:t xml:space="preserve"> </w:t>
      </w:r>
      <w:r w:rsidR="00BC66AE">
        <w:rPr>
          <w:rFonts w:ascii="Courier New" w:hAnsi="Courier New" w:cs="Courier New"/>
          <w:lang w:val="en-US"/>
        </w:rPr>
        <w:t>IMG</w:t>
      </w:r>
    </w:p>
    <w:p w14:paraId="6B0954EA" w14:textId="708CC8DD" w:rsidR="00BC66AE" w:rsidRPr="00FA22F8" w:rsidRDefault="008A401D" w:rsidP="006D0852">
      <w:pPr>
        <w:jc w:val="left"/>
        <w:rPr>
          <w:rFonts w:ascii="Courier New" w:hAnsi="Courier New" w:cs="Courier New"/>
          <w:lang w:val="en-US"/>
        </w:rPr>
      </w:pPr>
      <w:r w:rsidRPr="00FA22F8">
        <w:rPr>
          <w:rFonts w:ascii="Courier New" w:hAnsi="Courier New" w:cs="Courier New"/>
          <w:lang w:val="en-US"/>
        </w:rPr>
        <w:t>SFVOTSETTINGS/</w:t>
      </w:r>
      <w:proofErr w:type="spellStart"/>
      <w:r w:rsidRPr="00FA22F8">
        <w:rPr>
          <w:rFonts w:ascii="Courier New" w:hAnsi="Courier New" w:cs="Courier New"/>
          <w:lang w:val="en-US"/>
        </w:rPr>
        <w:t>Limit@value</w:t>
      </w:r>
      <w:proofErr w:type="spellEnd"/>
      <w:r w:rsidRPr="00FA22F8">
        <w:rPr>
          <w:rFonts w:ascii="Courier New" w:hAnsi="Courier New" w:cs="Courier New"/>
          <w:lang w:val="en-US"/>
        </w:rPr>
        <w:t xml:space="preserve"> – </w:t>
      </w:r>
      <w:proofErr w:type="spellStart"/>
      <w:r w:rsidR="00BC66AE">
        <w:rPr>
          <w:rFonts w:ascii="Courier New" w:hAnsi="Courier New" w:cs="Courier New"/>
        </w:rPr>
        <w:t>new</w:t>
      </w:r>
      <w:proofErr w:type="spellEnd"/>
      <w:r w:rsidR="00BC66AE">
        <w:rPr>
          <w:rFonts w:ascii="Courier New" w:hAnsi="Courier New" w:cs="Courier New"/>
        </w:rPr>
        <w:t xml:space="preserve"> </w:t>
      </w:r>
      <w:proofErr w:type="spellStart"/>
      <w:r w:rsidR="00BC66AE">
        <w:rPr>
          <w:rFonts w:ascii="Courier New" w:hAnsi="Courier New" w:cs="Courier New"/>
        </w:rPr>
        <w:t>value</w:t>
      </w:r>
      <w:proofErr w:type="spellEnd"/>
      <w:r w:rsidR="00BC66AE">
        <w:rPr>
          <w:rFonts w:ascii="Courier New" w:hAnsi="Courier New" w:cs="Courier New"/>
        </w:rPr>
        <w:t xml:space="preserve"> </w:t>
      </w:r>
      <w:proofErr w:type="spellStart"/>
      <w:r w:rsidR="00BC66AE">
        <w:rPr>
          <w:rFonts w:ascii="Courier New" w:hAnsi="Courier New" w:cs="Courier New"/>
        </w:rPr>
        <w:t>for</w:t>
      </w:r>
      <w:proofErr w:type="spellEnd"/>
      <w:r w:rsidR="00BC66AE">
        <w:rPr>
          <w:rFonts w:ascii="Courier New" w:hAnsi="Courier New" w:cs="Courier New"/>
        </w:rPr>
        <w:t xml:space="preserve"> </w:t>
      </w:r>
      <w:proofErr w:type="spellStart"/>
      <w:r w:rsidR="00BC66AE">
        <w:rPr>
          <w:rFonts w:ascii="Courier New" w:hAnsi="Courier New" w:cs="Courier New"/>
        </w:rPr>
        <w:t>the</w:t>
      </w:r>
      <w:proofErr w:type="spellEnd"/>
      <w:r w:rsidR="00BC66AE">
        <w:rPr>
          <w:rFonts w:ascii="Courier New" w:hAnsi="Courier New" w:cs="Courier New"/>
        </w:rPr>
        <w:t xml:space="preserve"> </w:t>
      </w:r>
      <w:proofErr w:type="spellStart"/>
      <w:r w:rsidR="00BC66AE">
        <w:rPr>
          <w:rFonts w:ascii="Courier New" w:hAnsi="Courier New" w:cs="Courier New"/>
        </w:rPr>
        <w:t>specified</w:t>
      </w:r>
      <w:proofErr w:type="spellEnd"/>
      <w:r w:rsidR="00BC66AE">
        <w:rPr>
          <w:rFonts w:ascii="Courier New" w:hAnsi="Courier New" w:cs="Courier New"/>
        </w:rPr>
        <w:t xml:space="preserve"> limit in </w:t>
      </w:r>
      <w:r w:rsidDel="00BC66AE">
        <w:rPr>
          <w:rFonts w:ascii="Courier New" w:hAnsi="Courier New" w:cs="Courier New"/>
        </w:rPr>
        <w:t>CZK</w:t>
      </w:r>
    </w:p>
    <w:p w14:paraId="0F8CC04C" w14:textId="77777777" w:rsidR="00C77A94" w:rsidRPr="00FA22F8" w:rsidRDefault="00C77A94" w:rsidP="00BC66AE">
      <w:pPr>
        <w:jc w:val="left"/>
        <w:rPr>
          <w:lang w:val="en-US"/>
        </w:rPr>
      </w:pPr>
    </w:p>
    <w:p w14:paraId="2967F4AC" w14:textId="6402C49D" w:rsidR="008A401D" w:rsidRPr="00FA22F8" w:rsidRDefault="00AA29E7" w:rsidP="008A401D">
      <w:pPr>
        <w:rPr>
          <w:lang w:val="en-US"/>
        </w:rPr>
      </w:pPr>
      <w:r>
        <w:t xml:space="preserve">An </w:t>
      </w:r>
      <w:proofErr w:type="spellStart"/>
      <w:r>
        <w:t>example</w:t>
      </w:r>
      <w:proofErr w:type="spellEnd"/>
      <w:r>
        <w:t xml:space="preserve"> </w:t>
      </w:r>
      <w:proofErr w:type="spellStart"/>
      <w:r>
        <w:t>where</w:t>
      </w:r>
      <w:proofErr w:type="spellEnd"/>
      <w:r>
        <w:t xml:space="preserve"> 20 000 CZK </w:t>
      </w:r>
      <w:proofErr w:type="spellStart"/>
      <w:r>
        <w:t>is</w:t>
      </w:r>
      <w:proofErr w:type="spellEnd"/>
      <w:r>
        <w:t xml:space="preserve"> set up as limit</w:t>
      </w:r>
      <w:r w:rsidR="008A401D" w:rsidRPr="00FA22F8">
        <w:rPr>
          <w:lang w:val="en-US"/>
        </w:rPr>
        <w:t>:</w:t>
      </w:r>
    </w:p>
    <w:p w14:paraId="32CBFBF8" w14:textId="509F37E4"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color w:val="666600"/>
          <w:sz w:val="16"/>
          <w:szCs w:val="16"/>
          <w:lang w:val="en-US"/>
        </w:rPr>
        <w:t>&lt;?</w:t>
      </w:r>
      <w:r w:rsidRPr="00FA22F8">
        <w:rPr>
          <w:rFonts w:ascii="Consolas" w:hAnsi="Consolas" w:cs="Courier New"/>
          <w:color w:val="000000"/>
          <w:sz w:val="16"/>
          <w:szCs w:val="16"/>
          <w:lang w:val="en-US"/>
        </w:rPr>
        <w:t>xml version</w:t>
      </w:r>
      <w:r w:rsidRPr="00FA22F8">
        <w:rPr>
          <w:rFonts w:ascii="Consolas" w:hAnsi="Consolas" w:cs="Courier New"/>
          <w:color w:val="666600"/>
          <w:sz w:val="16"/>
          <w:szCs w:val="16"/>
          <w:lang w:val="en-US"/>
        </w:rPr>
        <w:t>=</w:t>
      </w:r>
      <w:r w:rsidRPr="00FA22F8">
        <w:rPr>
          <w:rFonts w:ascii="Consolas" w:hAnsi="Consolas" w:cs="Courier New"/>
          <w:color w:val="008800"/>
          <w:sz w:val="16"/>
          <w:szCs w:val="16"/>
          <w:lang w:val="en-US"/>
        </w:rPr>
        <w:t>"1.0"</w:t>
      </w:r>
      <w:r w:rsidRPr="00FA22F8">
        <w:rPr>
          <w:rFonts w:ascii="Consolas" w:hAnsi="Consolas" w:cs="Courier New"/>
          <w:color w:val="000000"/>
          <w:sz w:val="16"/>
          <w:szCs w:val="16"/>
          <w:lang w:val="en-US"/>
        </w:rPr>
        <w:t xml:space="preserve"> encoding</w:t>
      </w:r>
      <w:r w:rsidRPr="00FA22F8">
        <w:rPr>
          <w:rFonts w:ascii="Consolas" w:hAnsi="Consolas" w:cs="Courier New"/>
          <w:color w:val="666600"/>
          <w:sz w:val="16"/>
          <w:szCs w:val="16"/>
          <w:lang w:val="en-US"/>
        </w:rPr>
        <w:t>=</w:t>
      </w:r>
      <w:r w:rsidRPr="00FA22F8">
        <w:rPr>
          <w:rFonts w:ascii="Consolas" w:hAnsi="Consolas" w:cs="Courier New"/>
          <w:color w:val="008800"/>
          <w:sz w:val="16"/>
          <w:szCs w:val="16"/>
          <w:lang w:val="en-US"/>
        </w:rPr>
        <w:t>"UTF-8"</w:t>
      </w:r>
      <w:r w:rsidRPr="00FA22F8">
        <w:rPr>
          <w:rFonts w:ascii="Consolas" w:hAnsi="Consolas" w:cs="Courier New"/>
          <w:color w:val="000000"/>
          <w:sz w:val="16"/>
          <w:szCs w:val="16"/>
          <w:lang w:val="en-US"/>
        </w:rPr>
        <w:t xml:space="preserve"> standalone</w:t>
      </w:r>
      <w:r w:rsidRPr="00FA22F8">
        <w:rPr>
          <w:rFonts w:ascii="Consolas" w:hAnsi="Consolas" w:cs="Courier New"/>
          <w:color w:val="666600"/>
          <w:sz w:val="16"/>
          <w:szCs w:val="16"/>
          <w:lang w:val="en-US"/>
        </w:rPr>
        <w:t>=</w:t>
      </w:r>
      <w:r w:rsidRPr="00FA22F8">
        <w:rPr>
          <w:rFonts w:ascii="Consolas" w:hAnsi="Consolas" w:cs="Courier New"/>
          <w:color w:val="008800"/>
          <w:sz w:val="16"/>
          <w:szCs w:val="16"/>
          <w:lang w:val="en-US"/>
        </w:rPr>
        <w:t>"yes"</w:t>
      </w:r>
      <w:r w:rsidRPr="00FA22F8">
        <w:rPr>
          <w:rFonts w:ascii="Consolas" w:hAnsi="Consolas" w:cs="Courier New"/>
          <w:color w:val="666600"/>
          <w:sz w:val="16"/>
          <w:szCs w:val="16"/>
          <w:lang w:val="en-US"/>
        </w:rPr>
        <w:t>?&gt;</w:t>
      </w:r>
    </w:p>
    <w:p w14:paraId="568E20F3" w14:textId="719CC2FB"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sz w:val="16"/>
          <w:szCs w:val="16"/>
          <w:lang w:val="en-US"/>
        </w:rPr>
        <w:t>&lt;SFVOTSETTINGS</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answer-required</w:t>
      </w:r>
      <w:r w:rsidRPr="00FA22F8">
        <w:rPr>
          <w:rFonts w:ascii="Consolas" w:hAnsi="Consolas" w:cs="Courier New"/>
          <w:color w:val="666600"/>
          <w:sz w:val="16"/>
          <w:szCs w:val="16"/>
          <w:lang w:val="en-US"/>
        </w:rPr>
        <w:t>=</w:t>
      </w:r>
      <w:r w:rsidRPr="00FA22F8">
        <w:rPr>
          <w:rFonts w:ascii="Consolas" w:hAnsi="Consolas" w:cs="Courier New"/>
          <w:sz w:val="16"/>
          <w:szCs w:val="16"/>
          <w:lang w:val="en-US"/>
        </w:rPr>
        <w:t>"false"</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date-time</w:t>
      </w:r>
      <w:r w:rsidRPr="00FA22F8">
        <w:rPr>
          <w:rFonts w:ascii="Consolas" w:hAnsi="Consolas" w:cs="Courier New"/>
          <w:color w:val="666600"/>
          <w:sz w:val="16"/>
          <w:szCs w:val="16"/>
          <w:lang w:val="en-US"/>
        </w:rPr>
        <w:t>=</w:t>
      </w:r>
      <w:r w:rsidRPr="00FA22F8">
        <w:rPr>
          <w:rFonts w:ascii="Consolas" w:hAnsi="Consolas" w:cs="Courier New"/>
          <w:sz w:val="16"/>
          <w:szCs w:val="16"/>
          <w:lang w:val="en-US"/>
        </w:rPr>
        <w:t>"2015-06-24T12:41:08+02:00"</w:t>
      </w:r>
      <w:r w:rsidRPr="00FA22F8">
        <w:rPr>
          <w:rFonts w:ascii="Consolas" w:hAnsi="Consolas" w:cs="Courier New"/>
          <w:color w:val="000000"/>
          <w:sz w:val="16"/>
          <w:szCs w:val="16"/>
          <w:lang w:val="en-US"/>
        </w:rPr>
        <w:t xml:space="preserve"> </w:t>
      </w:r>
      <w:proofErr w:type="spellStart"/>
      <w:r w:rsidRPr="00FA22F8">
        <w:rPr>
          <w:rFonts w:ascii="Consolas" w:hAnsi="Consolas" w:cs="Courier New"/>
          <w:sz w:val="16"/>
          <w:szCs w:val="16"/>
          <w:lang w:val="en-US"/>
        </w:rPr>
        <w:t>dtd</w:t>
      </w:r>
      <w:proofErr w:type="spellEnd"/>
      <w:r w:rsidRPr="00FA22F8">
        <w:rPr>
          <w:rFonts w:ascii="Consolas" w:hAnsi="Consolas" w:cs="Courier New"/>
          <w:sz w:val="16"/>
          <w:szCs w:val="16"/>
          <w:lang w:val="en-US"/>
        </w:rPr>
        <w:t>-release</w:t>
      </w:r>
      <w:r w:rsidRPr="00FA22F8">
        <w:rPr>
          <w:rFonts w:ascii="Consolas" w:hAnsi="Consolas" w:cs="Courier New"/>
          <w:color w:val="666600"/>
          <w:sz w:val="16"/>
          <w:szCs w:val="16"/>
          <w:lang w:val="en-US"/>
        </w:rPr>
        <w:t>=</w:t>
      </w:r>
      <w:r w:rsidRPr="00FA22F8">
        <w:rPr>
          <w:rFonts w:ascii="Consolas" w:hAnsi="Consolas" w:cs="Courier New"/>
          <w:sz w:val="16"/>
          <w:szCs w:val="16"/>
          <w:lang w:val="en-US"/>
        </w:rPr>
        <w:t>"1"</w:t>
      </w:r>
      <w:r w:rsidRPr="00FA22F8">
        <w:rPr>
          <w:rFonts w:ascii="Consolas" w:hAnsi="Consolas" w:cs="Courier New"/>
          <w:color w:val="000000"/>
          <w:sz w:val="16"/>
          <w:szCs w:val="16"/>
          <w:lang w:val="en-US"/>
        </w:rPr>
        <w:t xml:space="preserve"> </w:t>
      </w:r>
      <w:proofErr w:type="spellStart"/>
      <w:r w:rsidRPr="00FA22F8">
        <w:rPr>
          <w:rFonts w:ascii="Consolas" w:hAnsi="Consolas" w:cs="Courier New"/>
          <w:sz w:val="16"/>
          <w:szCs w:val="16"/>
          <w:lang w:val="en-US"/>
        </w:rPr>
        <w:t>dtd</w:t>
      </w:r>
      <w:proofErr w:type="spellEnd"/>
      <w:r w:rsidRPr="00FA22F8">
        <w:rPr>
          <w:rFonts w:ascii="Consolas" w:hAnsi="Consolas" w:cs="Courier New"/>
          <w:sz w:val="16"/>
          <w:szCs w:val="16"/>
          <w:lang w:val="en-US"/>
        </w:rPr>
        <w:t>-version</w:t>
      </w:r>
      <w:r w:rsidRPr="00FA22F8">
        <w:rPr>
          <w:rFonts w:ascii="Consolas" w:hAnsi="Consolas" w:cs="Courier New"/>
          <w:color w:val="666600"/>
          <w:sz w:val="16"/>
          <w:szCs w:val="16"/>
          <w:lang w:val="en-US"/>
        </w:rPr>
        <w:t>=</w:t>
      </w:r>
      <w:r w:rsidRPr="00FA22F8">
        <w:rPr>
          <w:rFonts w:ascii="Consolas" w:hAnsi="Consolas" w:cs="Courier New"/>
          <w:sz w:val="16"/>
          <w:szCs w:val="16"/>
          <w:lang w:val="en-US"/>
        </w:rPr>
        <w:t>"1"</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id</w:t>
      </w:r>
      <w:r w:rsidRPr="00FA22F8">
        <w:rPr>
          <w:rFonts w:ascii="Consolas" w:hAnsi="Consolas" w:cs="Courier New"/>
          <w:color w:val="666600"/>
          <w:sz w:val="16"/>
          <w:szCs w:val="16"/>
          <w:lang w:val="en-US"/>
        </w:rPr>
        <w:t>=</w:t>
      </w:r>
      <w:r w:rsidRPr="00FA22F8">
        <w:rPr>
          <w:rFonts w:ascii="Consolas" w:hAnsi="Consolas" w:cs="Courier New"/>
          <w:sz w:val="16"/>
          <w:szCs w:val="16"/>
          <w:lang w:val="en-US"/>
        </w:rPr>
        <w:t>"123"</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message-code</w:t>
      </w:r>
      <w:r w:rsidRPr="00FA22F8">
        <w:rPr>
          <w:rFonts w:ascii="Consolas" w:hAnsi="Consolas" w:cs="Courier New"/>
          <w:color w:val="666600"/>
          <w:sz w:val="16"/>
          <w:szCs w:val="16"/>
          <w:lang w:val="en-US"/>
        </w:rPr>
        <w:t>=</w:t>
      </w:r>
      <w:r w:rsidRPr="00FA22F8">
        <w:rPr>
          <w:rFonts w:ascii="Consolas" w:hAnsi="Consolas" w:cs="Courier New"/>
          <w:sz w:val="16"/>
          <w:szCs w:val="16"/>
          <w:lang w:val="en-US"/>
        </w:rPr>
        <w:t>"4</w:t>
      </w:r>
      <w:r w:rsidR="00CA7A12" w:rsidRPr="00FA22F8">
        <w:rPr>
          <w:rFonts w:ascii="Consolas" w:hAnsi="Consolas" w:cs="Courier New"/>
          <w:sz w:val="16"/>
          <w:szCs w:val="16"/>
          <w:lang w:val="en-US"/>
        </w:rPr>
        <w:t>81</w:t>
      </w:r>
      <w:r w:rsidRPr="00FA22F8">
        <w:rPr>
          <w:rFonts w:ascii="Consolas" w:hAnsi="Consolas" w:cs="Courier New"/>
          <w:sz w:val="16"/>
          <w:szCs w:val="16"/>
          <w:lang w:val="en-US"/>
        </w:rPr>
        <w:t>"</w:t>
      </w:r>
      <w:r w:rsidRPr="00FA22F8">
        <w:rPr>
          <w:rFonts w:ascii="Consolas" w:hAnsi="Consolas" w:cs="Courier New"/>
          <w:color w:val="000000"/>
          <w:sz w:val="16"/>
          <w:szCs w:val="16"/>
          <w:lang w:val="en-US"/>
        </w:rPr>
        <w:t xml:space="preserve"> </w:t>
      </w:r>
      <w:proofErr w:type="spellStart"/>
      <w:r w:rsidRPr="00FA22F8">
        <w:rPr>
          <w:rFonts w:ascii="Consolas" w:hAnsi="Consolas" w:cs="Courier New"/>
          <w:sz w:val="16"/>
          <w:szCs w:val="16"/>
          <w:lang w:val="en-US"/>
        </w:rPr>
        <w:t>xmlns</w:t>
      </w:r>
      <w:proofErr w:type="spellEnd"/>
      <w:r w:rsidRPr="00FA22F8">
        <w:rPr>
          <w:rFonts w:ascii="Consolas" w:hAnsi="Consolas" w:cs="Courier New"/>
          <w:color w:val="666600"/>
          <w:sz w:val="16"/>
          <w:szCs w:val="16"/>
          <w:lang w:val="en-US"/>
        </w:rPr>
        <w:t>=</w:t>
      </w:r>
      <w:r w:rsidRPr="00FA22F8">
        <w:rPr>
          <w:rFonts w:ascii="Consolas" w:hAnsi="Consolas" w:cs="Courier New"/>
          <w:sz w:val="16"/>
          <w:szCs w:val="16"/>
          <w:lang w:val="en-US"/>
        </w:rPr>
        <w:t>"http://www.ote-cr.cz/schema/sfvot/settings"&gt;</w:t>
      </w:r>
    </w:p>
    <w:p w14:paraId="2592EB89" w14:textId="5CE48A5B"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&lt;</w:t>
      </w:r>
      <w:proofErr w:type="spellStart"/>
      <w:r w:rsidRPr="00FA22F8">
        <w:rPr>
          <w:rFonts w:ascii="Consolas" w:hAnsi="Consolas" w:cs="Courier New"/>
          <w:sz w:val="16"/>
          <w:szCs w:val="16"/>
          <w:lang w:val="en-US"/>
        </w:rPr>
        <w:t>SenderIdentification</w:t>
      </w:r>
      <w:proofErr w:type="spellEnd"/>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id</w:t>
      </w:r>
      <w:r w:rsidRPr="00FA22F8">
        <w:rPr>
          <w:rFonts w:ascii="Consolas" w:hAnsi="Consolas" w:cs="Courier New"/>
          <w:color w:val="666600"/>
          <w:sz w:val="16"/>
          <w:szCs w:val="16"/>
          <w:lang w:val="en-US"/>
        </w:rPr>
        <w:t>=</w:t>
      </w:r>
      <w:r w:rsidRPr="00FA22F8">
        <w:rPr>
          <w:rFonts w:ascii="Consolas" w:hAnsi="Consolas" w:cs="Courier New"/>
          <w:sz w:val="16"/>
          <w:szCs w:val="16"/>
          <w:lang w:val="en-US"/>
        </w:rPr>
        <w:t>"8591824000007"</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coding-scheme</w:t>
      </w:r>
      <w:r w:rsidRPr="00FA22F8">
        <w:rPr>
          <w:rFonts w:ascii="Consolas" w:hAnsi="Consolas" w:cs="Courier New"/>
          <w:color w:val="666600"/>
          <w:sz w:val="16"/>
          <w:szCs w:val="16"/>
          <w:lang w:val="en-US"/>
        </w:rPr>
        <w:t>=</w:t>
      </w:r>
      <w:r w:rsidRPr="00FA22F8">
        <w:rPr>
          <w:rFonts w:ascii="Consolas" w:hAnsi="Consolas" w:cs="Courier New"/>
          <w:sz w:val="16"/>
          <w:szCs w:val="16"/>
          <w:lang w:val="en-US"/>
        </w:rPr>
        <w:t>"14"/&gt;</w:t>
      </w:r>
    </w:p>
    <w:p w14:paraId="1062B7C5" w14:textId="10C6ABE3"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&lt;</w:t>
      </w:r>
      <w:proofErr w:type="spellStart"/>
      <w:r w:rsidRPr="00FA22F8">
        <w:rPr>
          <w:rFonts w:ascii="Consolas" w:hAnsi="Consolas" w:cs="Courier New"/>
          <w:sz w:val="16"/>
          <w:szCs w:val="16"/>
          <w:lang w:val="en-US"/>
        </w:rPr>
        <w:t>ReceiverIdentification</w:t>
      </w:r>
      <w:proofErr w:type="spellEnd"/>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id</w:t>
      </w:r>
      <w:r w:rsidRPr="00FA22F8">
        <w:rPr>
          <w:rFonts w:ascii="Consolas" w:hAnsi="Consolas" w:cs="Courier New"/>
          <w:color w:val="666600"/>
          <w:sz w:val="16"/>
          <w:szCs w:val="16"/>
          <w:lang w:val="en-US"/>
        </w:rPr>
        <w:t>=</w:t>
      </w:r>
      <w:r w:rsidRPr="00FA22F8">
        <w:rPr>
          <w:rFonts w:ascii="Consolas" w:hAnsi="Consolas" w:cs="Courier New"/>
          <w:sz w:val="16"/>
          <w:szCs w:val="16"/>
          <w:lang w:val="en-US"/>
        </w:rPr>
        <w:t>"8591824000007"</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coding-scheme</w:t>
      </w:r>
      <w:r w:rsidRPr="00FA22F8">
        <w:rPr>
          <w:rFonts w:ascii="Consolas" w:hAnsi="Consolas" w:cs="Courier New"/>
          <w:color w:val="666600"/>
          <w:sz w:val="16"/>
          <w:szCs w:val="16"/>
          <w:lang w:val="en-US"/>
        </w:rPr>
        <w:t>=</w:t>
      </w:r>
      <w:r w:rsidRPr="00FA22F8">
        <w:rPr>
          <w:rFonts w:ascii="Consolas" w:hAnsi="Consolas" w:cs="Courier New"/>
          <w:sz w:val="16"/>
          <w:szCs w:val="16"/>
          <w:lang w:val="en-US"/>
        </w:rPr>
        <w:t>"14"/&gt;</w:t>
      </w:r>
    </w:p>
    <w:p w14:paraId="3630C19B" w14:textId="708C9AFD"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&lt;Setting&gt;</w:t>
      </w:r>
    </w:p>
    <w:p w14:paraId="07802444" w14:textId="05683587"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&lt;Limit</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type</w:t>
      </w:r>
      <w:r w:rsidRPr="00FA22F8">
        <w:rPr>
          <w:rFonts w:ascii="Consolas" w:hAnsi="Consolas" w:cs="Courier New"/>
          <w:color w:val="666600"/>
          <w:sz w:val="16"/>
          <w:szCs w:val="16"/>
          <w:lang w:val="en-US"/>
        </w:rPr>
        <w:t>=</w:t>
      </w:r>
      <w:r w:rsidRPr="00FA22F8">
        <w:rPr>
          <w:rFonts w:ascii="Consolas" w:hAnsi="Consolas" w:cs="Courier New"/>
          <w:sz w:val="16"/>
          <w:szCs w:val="16"/>
          <w:lang w:val="en-US"/>
        </w:rPr>
        <w:t>"VD</w:t>
      </w:r>
      <w:r w:rsidR="003B023D" w:rsidRPr="00FA22F8">
        <w:rPr>
          <w:rFonts w:ascii="Consolas" w:hAnsi="Consolas" w:cs="Courier New"/>
          <w:sz w:val="16"/>
          <w:szCs w:val="16"/>
          <w:lang w:val="en-US"/>
        </w:rPr>
        <w:t>P</w:t>
      </w:r>
      <w:r w:rsidRPr="00FA22F8">
        <w:rPr>
          <w:rFonts w:ascii="Consolas" w:hAnsi="Consolas" w:cs="Courier New"/>
          <w:sz w:val="16"/>
          <w:szCs w:val="16"/>
          <w:lang w:val="en-US"/>
        </w:rPr>
        <w:t>"</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value</w:t>
      </w:r>
      <w:r w:rsidRPr="00FA22F8">
        <w:rPr>
          <w:rFonts w:ascii="Consolas" w:hAnsi="Consolas" w:cs="Courier New"/>
          <w:color w:val="666600"/>
          <w:sz w:val="16"/>
          <w:szCs w:val="16"/>
          <w:lang w:val="en-US"/>
        </w:rPr>
        <w:t>=</w:t>
      </w:r>
      <w:r w:rsidRPr="00FA22F8">
        <w:rPr>
          <w:rFonts w:ascii="Consolas" w:hAnsi="Consolas" w:cs="Courier New"/>
          <w:sz w:val="16"/>
          <w:szCs w:val="16"/>
          <w:lang w:val="en-US"/>
        </w:rPr>
        <w:t>"20000"/&gt;</w:t>
      </w:r>
    </w:p>
    <w:p w14:paraId="59FBE6B8" w14:textId="2A91168D"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&lt;/Setting&gt;</w:t>
      </w:r>
    </w:p>
    <w:p w14:paraId="76C698FB" w14:textId="018C0649"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sz w:val="16"/>
          <w:szCs w:val="16"/>
          <w:lang w:val="en-US"/>
        </w:rPr>
        <w:t xml:space="preserve">&lt;/SFVOTSETTINGS&gt; </w:t>
      </w:r>
      <w:r w:rsidRPr="00FA22F8">
        <w:rPr>
          <w:rFonts w:ascii="Consolas" w:hAnsi="Consolas" w:cs="Courier New"/>
          <w:color w:val="000000"/>
          <w:sz w:val="16"/>
          <w:szCs w:val="16"/>
          <w:lang w:val="en-US"/>
        </w:rPr>
        <w:t> </w:t>
      </w:r>
    </w:p>
    <w:p w14:paraId="3FDD578D" w14:textId="77777777" w:rsidR="00C77A94" w:rsidRPr="00FA22F8" w:rsidRDefault="00C77A94" w:rsidP="00C77A94">
      <w:pPr>
        <w:spacing w:after="0"/>
        <w:divId w:val="682435338"/>
        <w:rPr>
          <w:lang w:val="en-US"/>
        </w:rPr>
      </w:pPr>
    </w:p>
    <w:p w14:paraId="09DF6FB2" w14:textId="13B82B4C" w:rsidR="008A401D" w:rsidRPr="00BC66AE" w:rsidRDefault="00BC66AE" w:rsidP="00C77A94">
      <w:proofErr w:type="spellStart"/>
      <w:r>
        <w:t>The</w:t>
      </w:r>
      <w:proofErr w:type="spellEnd"/>
      <w:r>
        <w:t xml:space="preserve"> response </w:t>
      </w:r>
      <w:proofErr w:type="spellStart"/>
      <w:r>
        <w:t>contains</w:t>
      </w:r>
      <w:proofErr w:type="spellEnd"/>
      <w:r>
        <w:t xml:space="preserve"> </w:t>
      </w:r>
      <w:proofErr w:type="spellStart"/>
      <w:r>
        <w:t>the</w:t>
      </w:r>
      <w:proofErr w:type="spellEnd"/>
      <w:r>
        <w:t xml:space="preserve"> RESPONSE </w:t>
      </w:r>
      <w:proofErr w:type="spellStart"/>
      <w:r>
        <w:t>structure</w:t>
      </w:r>
      <w:proofErr w:type="spellEnd"/>
      <w:r>
        <w:t xml:space="preserve"> </w:t>
      </w:r>
      <w:proofErr w:type="spellStart"/>
      <w:r>
        <w:t>with</w:t>
      </w:r>
      <w:proofErr w:type="spellEnd"/>
      <w:r>
        <w:t xml:space="preserve"> </w:t>
      </w:r>
      <w:proofErr w:type="spellStart"/>
      <w:r>
        <w:t>msg</w:t>
      </w:r>
      <w:proofErr w:type="spellEnd"/>
      <w:r>
        <w:t xml:space="preserve"> </w:t>
      </w:r>
      <w:proofErr w:type="spellStart"/>
      <w:r>
        <w:t>code</w:t>
      </w:r>
      <w:proofErr w:type="spellEnd"/>
      <w:r>
        <w:t xml:space="preserve"> 483 and in case </w:t>
      </w:r>
      <w:proofErr w:type="spellStart"/>
      <w:r>
        <w:t>of</w:t>
      </w:r>
      <w:proofErr w:type="spellEnd"/>
      <w:r>
        <w:t xml:space="preserve"> a </w:t>
      </w:r>
      <w:proofErr w:type="spellStart"/>
      <w:r>
        <w:t>successful</w:t>
      </w:r>
      <w:proofErr w:type="spellEnd"/>
      <w:r>
        <w:t xml:space="preserve"> run </w:t>
      </w:r>
      <w:proofErr w:type="spellStart"/>
      <w:r>
        <w:t>also</w:t>
      </w:r>
      <w:proofErr w:type="spellEnd"/>
      <w:r>
        <w:t xml:space="preserve"> a data copy (</w:t>
      </w:r>
      <w:proofErr w:type="spellStart"/>
      <w:r>
        <w:t>where</w:t>
      </w:r>
      <w:proofErr w:type="spellEnd"/>
      <w:r>
        <w:t xml:space="preserve"> SFVOTLIMITS </w:t>
      </w:r>
      <w:proofErr w:type="spellStart"/>
      <w:r>
        <w:t>contains</w:t>
      </w:r>
      <w:proofErr w:type="spellEnd"/>
      <w:r>
        <w:t xml:space="preserve"> </w:t>
      </w:r>
      <w:proofErr w:type="spellStart"/>
      <w:r>
        <w:t>msg</w:t>
      </w:r>
      <w:proofErr w:type="spellEnd"/>
      <w:r>
        <w:t xml:space="preserve"> </w:t>
      </w:r>
      <w:proofErr w:type="spellStart"/>
      <w:r>
        <w:t>code</w:t>
      </w:r>
      <w:proofErr w:type="spellEnd"/>
      <w:r>
        <w:t xml:space="preserve"> 482). </w:t>
      </w:r>
      <w:proofErr w:type="spellStart"/>
      <w:r>
        <w:t>The</w:t>
      </w:r>
      <w:proofErr w:type="spellEnd"/>
      <w:r>
        <w:t xml:space="preserve"> </w:t>
      </w:r>
      <w:proofErr w:type="spellStart"/>
      <w:r>
        <w:t>current</w:t>
      </w:r>
      <w:proofErr w:type="spellEnd"/>
      <w:r>
        <w:t xml:space="preserve"> return </w:t>
      </w:r>
      <w:proofErr w:type="spellStart"/>
      <w:r>
        <w:t>codes</w:t>
      </w:r>
      <w:proofErr w:type="spellEnd"/>
      <w:r>
        <w:t xml:space="preserve"> </w:t>
      </w:r>
      <w:proofErr w:type="spellStart"/>
      <w:r>
        <w:t>from</w:t>
      </w:r>
      <w:proofErr w:type="spellEnd"/>
      <w:r>
        <w:t xml:space="preserve"> </w:t>
      </w:r>
      <w:proofErr w:type="spellStart"/>
      <w:r>
        <w:t>financial</w:t>
      </w:r>
      <w:proofErr w:type="spellEnd"/>
      <w:r>
        <w:t xml:space="preserve"> reporting area are </w:t>
      </w:r>
      <w:proofErr w:type="spellStart"/>
      <w:r>
        <w:t>used</w:t>
      </w:r>
      <w:proofErr w:type="spellEnd"/>
      <w:r w:rsidR="008A401D" w:rsidRPr="00FA22F8">
        <w:rPr>
          <w:lang w:val="en-US"/>
        </w:rPr>
        <w:t>:</w:t>
      </w: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830"/>
        <w:gridCol w:w="6275"/>
      </w:tblGrid>
      <w:tr w:rsidR="00C77A94" w:rsidRPr="00906E8B" w14:paraId="4B6D07FB"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7B5D880C" w14:textId="6AE54BEA" w:rsidR="00C77A94" w:rsidRPr="00FA22F8" w:rsidRDefault="00C77A94" w:rsidP="00C77A94">
            <w:pPr>
              <w:pStyle w:val="Table-Header"/>
              <w:spacing w:line="276" w:lineRule="auto"/>
            </w:pPr>
            <w:r w:rsidRPr="00FA22F8">
              <w:t>RESPONSE/</w:t>
            </w:r>
            <w:proofErr w:type="spellStart"/>
            <w:r w:rsidRPr="00FA22F8">
              <w:t>Reason@code</w:t>
            </w:r>
            <w:proofErr w:type="spellEnd"/>
          </w:p>
        </w:tc>
        <w:tc>
          <w:tcPr>
            <w:tcW w:w="627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68EB2C5" w14:textId="799E3442" w:rsidR="00C77A94" w:rsidRPr="00FA22F8" w:rsidRDefault="00C77A94" w:rsidP="00C77A94">
            <w:pPr>
              <w:pStyle w:val="Table-Header"/>
              <w:spacing w:line="276" w:lineRule="auto"/>
            </w:pPr>
            <w:proofErr w:type="spellStart"/>
            <w:r w:rsidRPr="00FA22F8">
              <w:t>Popis</w:t>
            </w:r>
            <w:proofErr w:type="spellEnd"/>
            <w:r w:rsidRPr="00FA22F8">
              <w:t xml:space="preserve"> </w:t>
            </w:r>
          </w:p>
        </w:tc>
      </w:tr>
      <w:tr w:rsidR="00BC66AE" w:rsidRPr="00906E8B" w14:paraId="60B5B6C7"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0D80EE9" w14:textId="3E5FD2B5" w:rsidR="00BC66AE" w:rsidRPr="00FA22F8" w:rsidRDefault="00BC66AE" w:rsidP="00BC66AE">
            <w:pPr>
              <w:pStyle w:val="Tablecontent"/>
              <w:spacing w:line="276" w:lineRule="auto"/>
              <w:rPr>
                <w:szCs w:val="22"/>
              </w:rPr>
            </w:pPr>
            <w:r w:rsidRPr="00FA22F8">
              <w:rPr>
                <w:szCs w:val="22"/>
              </w:rPr>
              <w:t>S09000</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BC0DB9B" w14:textId="1B61ACCC" w:rsidR="00BC66AE" w:rsidRPr="00FA22F8" w:rsidRDefault="00BC66AE" w:rsidP="00BC66AE">
            <w:pPr>
              <w:pStyle w:val="Tablecontent"/>
              <w:tabs>
                <w:tab w:val="left" w:pos="1413"/>
              </w:tabs>
              <w:spacing w:line="276" w:lineRule="auto"/>
              <w:rPr>
                <w:szCs w:val="22"/>
              </w:rPr>
            </w:pPr>
            <w:r>
              <w:rPr>
                <w:szCs w:val="22"/>
              </w:rPr>
              <w:t xml:space="preserve">The request has been processed </w:t>
            </w:r>
            <w:proofErr w:type="gramStart"/>
            <w:r>
              <w:rPr>
                <w:szCs w:val="22"/>
              </w:rPr>
              <w:t>successfully,</w:t>
            </w:r>
            <w:proofErr w:type="gramEnd"/>
            <w:r>
              <w:rPr>
                <w:szCs w:val="22"/>
              </w:rPr>
              <w:t xml:space="preserve"> the configuration has been changed.</w:t>
            </w:r>
          </w:p>
        </w:tc>
      </w:tr>
      <w:tr w:rsidR="00BC66AE" w:rsidRPr="00906E8B" w14:paraId="2FE19A5C" w14:textId="77777777" w:rsidTr="00C77A94">
        <w:trPr>
          <w:trHeight w:val="50"/>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631D8AB" w14:textId="189614D6" w:rsidR="00BC66AE" w:rsidRPr="00FA22F8" w:rsidRDefault="00BC66AE" w:rsidP="00BC66AE">
            <w:pPr>
              <w:pStyle w:val="Tablecontent"/>
              <w:spacing w:line="276" w:lineRule="auto"/>
              <w:rPr>
                <w:szCs w:val="22"/>
              </w:rPr>
            </w:pPr>
            <w:r w:rsidRPr="00FA22F8">
              <w:rPr>
                <w:szCs w:val="22"/>
              </w:rPr>
              <w:t>S09008</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151F2EF" w14:textId="0D2ECBB4" w:rsidR="00BC66AE" w:rsidRPr="00FA22F8" w:rsidRDefault="00BC66AE" w:rsidP="00BC66AE">
            <w:pPr>
              <w:pStyle w:val="Tablecontent"/>
              <w:tabs>
                <w:tab w:val="left" w:pos="1413"/>
              </w:tabs>
              <w:spacing w:line="276" w:lineRule="auto"/>
              <w:rPr>
                <w:szCs w:val="22"/>
              </w:rPr>
            </w:pPr>
            <w:r>
              <w:rPr>
                <w:szCs w:val="22"/>
              </w:rPr>
              <w:t>The participant does not have the required configuration (the limits are undefined).</w:t>
            </w:r>
          </w:p>
        </w:tc>
      </w:tr>
      <w:tr w:rsidR="00BC66AE" w:rsidRPr="00906E8B" w14:paraId="7C7FC267"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CEB8599" w14:textId="7D880649" w:rsidR="00BC66AE" w:rsidRPr="00FA22F8" w:rsidRDefault="00BC66AE" w:rsidP="00BC66AE">
            <w:pPr>
              <w:pStyle w:val="Tablecontent"/>
              <w:spacing w:line="276" w:lineRule="auto"/>
              <w:rPr>
                <w:szCs w:val="22"/>
              </w:rPr>
            </w:pPr>
            <w:r w:rsidRPr="00FA22F8">
              <w:rPr>
                <w:szCs w:val="22"/>
              </w:rPr>
              <w:t>S09009</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271380A" w14:textId="574977B4" w:rsidR="00BC66AE" w:rsidRPr="00FA22F8" w:rsidRDefault="00BC66AE" w:rsidP="00BC66AE">
            <w:pPr>
              <w:pStyle w:val="Tablecontent"/>
              <w:spacing w:line="276" w:lineRule="auto"/>
              <w:rPr>
                <w:szCs w:val="22"/>
              </w:rPr>
            </w:pPr>
            <w:r>
              <w:rPr>
                <w:szCs w:val="22"/>
              </w:rPr>
              <w:t>The participant is not authorized to make the modification.</w:t>
            </w:r>
          </w:p>
        </w:tc>
      </w:tr>
      <w:tr w:rsidR="00BC66AE" w:rsidRPr="00906E8B" w14:paraId="310E3BB1"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4797BDF9" w14:textId="52FF36A5" w:rsidR="00BC66AE" w:rsidRPr="00FA22F8" w:rsidRDefault="00BC66AE" w:rsidP="00BC66AE">
            <w:pPr>
              <w:pStyle w:val="Tablecontent"/>
              <w:spacing w:line="276" w:lineRule="auto"/>
              <w:rPr>
                <w:szCs w:val="22"/>
              </w:rPr>
            </w:pPr>
            <w:r w:rsidRPr="00FA22F8">
              <w:rPr>
                <w:szCs w:val="22"/>
              </w:rPr>
              <w:t>S09010</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235FE62E" w14:textId="388220E3" w:rsidR="00BC66AE" w:rsidRPr="00FA22F8" w:rsidRDefault="00BC66AE" w:rsidP="00BC66AE">
            <w:pPr>
              <w:pStyle w:val="Tablecontent"/>
              <w:spacing w:line="276" w:lineRule="auto"/>
              <w:rPr>
                <w:szCs w:val="22"/>
              </w:rPr>
            </w:pPr>
            <w:r>
              <w:rPr>
                <w:szCs w:val="22"/>
              </w:rPr>
              <w:t>Insufficient funds.</w:t>
            </w:r>
          </w:p>
        </w:tc>
      </w:tr>
      <w:tr w:rsidR="00BC66AE" w:rsidRPr="00906E8B" w14:paraId="3B3BE6E7"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143879CB" w14:textId="6B78109A" w:rsidR="00BC66AE" w:rsidRPr="00FA22F8" w:rsidRDefault="00BC66AE" w:rsidP="00BC66AE">
            <w:pPr>
              <w:pStyle w:val="Tablecontent"/>
              <w:spacing w:line="276" w:lineRule="auto"/>
              <w:rPr>
                <w:szCs w:val="22"/>
              </w:rPr>
            </w:pPr>
            <w:r w:rsidRPr="00FA22F8">
              <w:rPr>
                <w:szCs w:val="22"/>
              </w:rPr>
              <w:t>S09011</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55A522FB" w14:textId="73347EE7" w:rsidR="00BC66AE" w:rsidRPr="00FA22F8" w:rsidRDefault="00BC66AE" w:rsidP="00BC66AE">
            <w:pPr>
              <w:pStyle w:val="Tablecontent"/>
              <w:spacing w:line="276" w:lineRule="auto"/>
              <w:rPr>
                <w:szCs w:val="22"/>
              </w:rPr>
            </w:pPr>
            <w:r>
              <w:rPr>
                <w:szCs w:val="22"/>
              </w:rPr>
              <w:t>Invalid value.</w:t>
            </w:r>
          </w:p>
        </w:tc>
      </w:tr>
      <w:tr w:rsidR="00BC66AE" w:rsidRPr="00906E8B" w14:paraId="41F08E1B"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25F64568" w14:textId="4746B879" w:rsidR="00BC66AE" w:rsidRPr="00FA22F8" w:rsidRDefault="002F3CF7" w:rsidP="00BC66AE">
            <w:pPr>
              <w:pStyle w:val="Tablecontent"/>
              <w:spacing w:line="276" w:lineRule="auto"/>
              <w:rPr>
                <w:szCs w:val="22"/>
              </w:rPr>
            </w:pPr>
            <w:r w:rsidRPr="005926EF">
              <w:rPr>
                <w:szCs w:val="22"/>
              </w:rPr>
              <w:t>S090</w:t>
            </w:r>
            <w:r>
              <w:rPr>
                <w:szCs w:val="22"/>
              </w:rPr>
              <w:t>12</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73D15D2D" w14:textId="1765731F" w:rsidR="00BC66AE" w:rsidRPr="00FA22F8" w:rsidRDefault="002F3CF7" w:rsidP="00ED68E2">
            <w:pPr>
              <w:pStyle w:val="Tablecontent"/>
              <w:keepNext/>
              <w:spacing w:line="276" w:lineRule="auto"/>
              <w:rPr>
                <w:szCs w:val="22"/>
              </w:rPr>
            </w:pPr>
            <w:r w:rsidRPr="0003444F">
              <w:rPr>
                <w:szCs w:val="22"/>
              </w:rPr>
              <w:t>Unexpected error.</w:t>
            </w:r>
          </w:p>
        </w:tc>
      </w:tr>
    </w:tbl>
    <w:p w14:paraId="38DE3B8E" w14:textId="763B5ADD" w:rsidR="00ED68E2" w:rsidRPr="00FA22F8" w:rsidRDefault="00ED68E2" w:rsidP="00FA22F8">
      <w:pPr>
        <w:pStyle w:val="Caption1"/>
        <w:rPr>
          <w:lang w:val="en-US"/>
        </w:rPr>
      </w:pPr>
      <w:bookmarkStart w:id="540" w:name="_Toc228801782"/>
      <w:r w:rsidRPr="00FA22F8">
        <w:rPr>
          <w:lang w:val="en-US"/>
        </w:rPr>
        <w:t xml:space="preserve">Table </w:t>
      </w:r>
      <w:r w:rsidRPr="00FA22F8">
        <w:rPr>
          <w:lang w:val="en-US"/>
        </w:rPr>
        <w:fldChar w:fldCharType="begin"/>
      </w:r>
      <w:r w:rsidRPr="004D35E6">
        <w:rPr>
          <w:lang w:val="en-US"/>
        </w:rPr>
        <w:instrText xml:space="preserve"> SEQ Table \* ARABIC </w:instrText>
      </w:r>
      <w:r w:rsidRPr="00FA22F8">
        <w:rPr>
          <w:lang w:val="en-US"/>
        </w:rPr>
        <w:fldChar w:fldCharType="separate"/>
      </w:r>
      <w:r w:rsidR="003A5569">
        <w:rPr>
          <w:noProof/>
          <w:lang w:val="en-US"/>
        </w:rPr>
        <w:t>34</w:t>
      </w:r>
      <w:r w:rsidRPr="00FA22F8">
        <w:rPr>
          <w:lang w:val="en-US"/>
        </w:rPr>
        <w:fldChar w:fldCharType="end"/>
      </w:r>
      <w:r w:rsidRPr="00FA22F8">
        <w:rPr>
          <w:lang w:val="en-US"/>
        </w:rPr>
        <w:t xml:space="preserve"> - Response reason codes with msg code 483</w:t>
      </w:r>
      <w:bookmarkEnd w:id="540"/>
    </w:p>
    <w:p w14:paraId="1D15A2A2" w14:textId="77777777" w:rsidR="008A401D" w:rsidRPr="00FA22F8" w:rsidRDefault="008A401D" w:rsidP="006D0852">
      <w:pPr>
        <w:spacing w:after="0"/>
        <w:rPr>
          <w:lang w:val="en-US"/>
        </w:rPr>
      </w:pPr>
    </w:p>
    <w:p w14:paraId="702E55D9" w14:textId="4B440294" w:rsidR="00BC66AE" w:rsidRPr="00782DE7" w:rsidRDefault="00BC66AE" w:rsidP="004D35E6">
      <w:pPr>
        <w:pStyle w:val="Nadpis3"/>
      </w:pPr>
      <w:bookmarkStart w:id="541" w:name="_Toc214546290"/>
      <w:bookmarkStart w:id="542" w:name="_Toc214546394"/>
      <w:bookmarkStart w:id="543" w:name="_Toc228801732"/>
      <w:bookmarkStart w:id="544" w:name="_Toc430271193"/>
      <w:bookmarkStart w:id="545" w:name="_Toc93303184"/>
      <w:bookmarkStart w:id="546" w:name="_Toc203567311"/>
      <w:bookmarkStart w:id="547" w:name="_Toc203996352"/>
      <w:bookmarkStart w:id="548" w:name="_Toc203997585"/>
      <w:proofErr w:type="spellStart"/>
      <w:r>
        <w:t>Message</w:t>
      </w:r>
      <w:proofErr w:type="spellEnd"/>
      <w:r>
        <w:t xml:space="preserve"> </w:t>
      </w:r>
      <w:proofErr w:type="spellStart"/>
      <w:r>
        <w:t>indicating</w:t>
      </w:r>
      <w:proofErr w:type="spellEnd"/>
      <w:r>
        <w:t xml:space="preserve"> </w:t>
      </w:r>
      <w:proofErr w:type="spellStart"/>
      <w:r>
        <w:t>the</w:t>
      </w:r>
      <w:proofErr w:type="spellEnd"/>
      <w:r>
        <w:t xml:space="preserve"> transfer </w:t>
      </w:r>
      <w:proofErr w:type="spellStart"/>
      <w:r>
        <w:t>of</w:t>
      </w:r>
      <w:proofErr w:type="spellEnd"/>
      <w:r>
        <w:t xml:space="preserve"> a </w:t>
      </w:r>
      <w:proofErr w:type="spellStart"/>
      <w:r>
        <w:t>portion</w:t>
      </w:r>
      <w:proofErr w:type="spellEnd"/>
      <w:r>
        <w:t xml:space="preserve"> </w:t>
      </w:r>
      <w:proofErr w:type="spellStart"/>
      <w:r>
        <w:t>of</w:t>
      </w:r>
      <w:proofErr w:type="spellEnd"/>
      <w:r>
        <w:t xml:space="preserve"> </w:t>
      </w:r>
      <w:proofErr w:type="spellStart"/>
      <w:r>
        <w:t>the</w:t>
      </w:r>
      <w:proofErr w:type="spellEnd"/>
      <w:r>
        <w:t xml:space="preserve"> IMG limit </w:t>
      </w:r>
      <w:proofErr w:type="spellStart"/>
      <w:r>
        <w:t>into</w:t>
      </w:r>
      <w:proofErr w:type="spellEnd"/>
      <w:r>
        <w:t xml:space="preserve"> </w:t>
      </w:r>
      <w:proofErr w:type="spellStart"/>
      <w:r>
        <w:t>the</w:t>
      </w:r>
      <w:proofErr w:type="spellEnd"/>
      <w:r>
        <w:t xml:space="preserve"> </w:t>
      </w:r>
      <w:proofErr w:type="spellStart"/>
      <w:r>
        <w:t>main</w:t>
      </w:r>
      <w:proofErr w:type="spellEnd"/>
      <w:r>
        <w:t xml:space="preserve"> </w:t>
      </w:r>
      <w:proofErr w:type="spellStart"/>
      <w:r>
        <w:t>trading</w:t>
      </w:r>
      <w:proofErr w:type="spellEnd"/>
      <w:r>
        <w:t xml:space="preserve"> limit</w:t>
      </w:r>
      <w:bookmarkEnd w:id="541"/>
      <w:bookmarkEnd w:id="542"/>
      <w:bookmarkEnd w:id="543"/>
    </w:p>
    <w:bookmarkEnd w:id="544"/>
    <w:bookmarkEnd w:id="545"/>
    <w:bookmarkEnd w:id="546"/>
    <w:bookmarkEnd w:id="547"/>
    <w:bookmarkEnd w:id="548"/>
    <w:p w14:paraId="497FF4F4" w14:textId="4351AB66" w:rsidR="00367CCB" w:rsidRDefault="00367CCB" w:rsidP="00367CCB">
      <w:proofErr w:type="spellStart"/>
      <w:r>
        <w:t>During</w:t>
      </w:r>
      <w:proofErr w:type="spellEnd"/>
      <w:r>
        <w:t xml:space="preserve"> </w:t>
      </w:r>
      <w:proofErr w:type="spellStart"/>
      <w:r>
        <w:t>the</w:t>
      </w:r>
      <w:proofErr w:type="spellEnd"/>
      <w:r>
        <w:t xml:space="preserve"> </w:t>
      </w:r>
      <w:proofErr w:type="spellStart"/>
      <w:r>
        <w:t>partial</w:t>
      </w:r>
      <w:proofErr w:type="spellEnd"/>
      <w:r>
        <w:t xml:space="preserve"> transfer </w:t>
      </w:r>
      <w:proofErr w:type="spellStart"/>
      <w:r>
        <w:t>of</w:t>
      </w:r>
      <w:proofErr w:type="spellEnd"/>
      <w:r>
        <w:t xml:space="preserve"> </w:t>
      </w:r>
      <w:proofErr w:type="spellStart"/>
      <w:r>
        <w:t>the</w:t>
      </w:r>
      <w:proofErr w:type="spellEnd"/>
      <w:r>
        <w:t xml:space="preserve"> IMG limit </w:t>
      </w:r>
      <w:proofErr w:type="spellStart"/>
      <w:r>
        <w:t>into</w:t>
      </w:r>
      <w:proofErr w:type="spellEnd"/>
      <w:r>
        <w:t xml:space="preserve"> </w:t>
      </w:r>
      <w:proofErr w:type="spellStart"/>
      <w:r>
        <w:t>the</w:t>
      </w:r>
      <w:proofErr w:type="spellEnd"/>
      <w:r>
        <w:t xml:space="preserve"> </w:t>
      </w:r>
      <w:proofErr w:type="spellStart"/>
      <w:r>
        <w:t>main</w:t>
      </w:r>
      <w:proofErr w:type="spellEnd"/>
      <w:r>
        <w:t xml:space="preserve"> </w:t>
      </w:r>
      <w:proofErr w:type="spellStart"/>
      <w:r>
        <w:t>trading</w:t>
      </w:r>
      <w:proofErr w:type="spellEnd"/>
      <w:r>
        <w:t xml:space="preserve"> limit, </w:t>
      </w:r>
      <w:proofErr w:type="spellStart"/>
      <w:r>
        <w:t>which</w:t>
      </w:r>
      <w:proofErr w:type="spellEnd"/>
      <w:r>
        <w:t xml:space="preserve"> </w:t>
      </w:r>
      <w:proofErr w:type="spellStart"/>
      <w:r>
        <w:t>occurs</w:t>
      </w:r>
      <w:proofErr w:type="spellEnd"/>
      <w:r>
        <w:t xml:space="preserve"> </w:t>
      </w:r>
      <w:proofErr w:type="spellStart"/>
      <w:r>
        <w:t>automatically</w:t>
      </w:r>
      <w:proofErr w:type="spellEnd"/>
      <w:r>
        <w:t xml:space="preserve"> </w:t>
      </w:r>
      <w:proofErr w:type="spellStart"/>
      <w:r>
        <w:t>when</w:t>
      </w:r>
      <w:proofErr w:type="spellEnd"/>
      <w:r>
        <w:t xml:space="preserve"> </w:t>
      </w:r>
      <w:proofErr w:type="spellStart"/>
      <w:r>
        <w:t>establishing</w:t>
      </w:r>
      <w:proofErr w:type="spellEnd"/>
      <w:r>
        <w:t xml:space="preserve"> a </w:t>
      </w:r>
      <w:proofErr w:type="spellStart"/>
      <w:r>
        <w:t>trade</w:t>
      </w:r>
      <w:proofErr w:type="spellEnd"/>
      <w:r>
        <w:t xml:space="preserve"> </w:t>
      </w:r>
      <w:proofErr w:type="spellStart"/>
      <w:r>
        <w:t>that</w:t>
      </w:r>
      <w:proofErr w:type="spellEnd"/>
      <w:r>
        <w:t xml:space="preserve"> </w:t>
      </w:r>
      <w:proofErr w:type="spellStart"/>
      <w:r>
        <w:t>depletes</w:t>
      </w:r>
      <w:proofErr w:type="spellEnd"/>
      <w:r>
        <w:t xml:space="preserve"> </w:t>
      </w:r>
      <w:proofErr w:type="spellStart"/>
      <w:r>
        <w:t>the</w:t>
      </w:r>
      <w:proofErr w:type="spellEnd"/>
      <w:r>
        <w:t xml:space="preserve"> </w:t>
      </w:r>
      <w:proofErr w:type="spellStart"/>
      <w:r>
        <w:t>funds</w:t>
      </w:r>
      <w:proofErr w:type="spellEnd"/>
      <w:r>
        <w:t xml:space="preserve"> </w:t>
      </w:r>
      <w:proofErr w:type="spellStart"/>
      <w:r>
        <w:t>of</w:t>
      </w:r>
      <w:proofErr w:type="spellEnd"/>
      <w:r>
        <w:t xml:space="preserve"> </w:t>
      </w:r>
      <w:proofErr w:type="spellStart"/>
      <w:r>
        <w:t>the</w:t>
      </w:r>
      <w:proofErr w:type="spellEnd"/>
      <w:r>
        <w:t xml:space="preserve"> </w:t>
      </w:r>
      <w:proofErr w:type="spellStart"/>
      <w:r>
        <w:t>main</w:t>
      </w:r>
      <w:proofErr w:type="spellEnd"/>
      <w:r>
        <w:t xml:space="preserve"> </w:t>
      </w:r>
      <w:proofErr w:type="spellStart"/>
      <w:r>
        <w:t>trading</w:t>
      </w:r>
      <w:proofErr w:type="spellEnd"/>
      <w:r>
        <w:t xml:space="preserve"> limit, </w:t>
      </w:r>
      <w:proofErr w:type="spellStart"/>
      <w:r>
        <w:t>it</w:t>
      </w:r>
      <w:proofErr w:type="spellEnd"/>
      <w:r>
        <w:t xml:space="preserve"> </w:t>
      </w:r>
      <w:proofErr w:type="spellStart"/>
      <w:r>
        <w:t>is</w:t>
      </w:r>
      <w:proofErr w:type="spellEnd"/>
      <w:r>
        <w:t xml:space="preserve"> </w:t>
      </w:r>
      <w:proofErr w:type="spellStart"/>
      <w:r>
        <w:t>also</w:t>
      </w:r>
      <w:proofErr w:type="spellEnd"/>
      <w:r>
        <w:t xml:space="preserve"> </w:t>
      </w:r>
      <w:proofErr w:type="spellStart"/>
      <w:r>
        <w:t>necessary</w:t>
      </w:r>
      <w:proofErr w:type="spellEnd"/>
      <w:r>
        <w:t xml:space="preserve"> to </w:t>
      </w:r>
      <w:proofErr w:type="spellStart"/>
      <w:r>
        <w:t>notify</w:t>
      </w:r>
      <w:proofErr w:type="spellEnd"/>
      <w:r>
        <w:t xml:space="preserve"> </w:t>
      </w:r>
      <w:proofErr w:type="spellStart"/>
      <w:r>
        <w:t>the</w:t>
      </w:r>
      <w:proofErr w:type="spellEnd"/>
      <w:r>
        <w:t xml:space="preserve"> participant </w:t>
      </w:r>
      <w:proofErr w:type="spellStart"/>
      <w:r>
        <w:t>through</w:t>
      </w:r>
      <w:proofErr w:type="spellEnd"/>
      <w:r>
        <w:t xml:space="preserve"> </w:t>
      </w:r>
      <w:proofErr w:type="spellStart"/>
      <w:r>
        <w:t>the</w:t>
      </w:r>
      <w:proofErr w:type="spellEnd"/>
      <w:r>
        <w:t xml:space="preserve"> AC. </w:t>
      </w:r>
      <w:proofErr w:type="spellStart"/>
      <w:r>
        <w:t>Information</w:t>
      </w:r>
      <w:proofErr w:type="spellEnd"/>
      <w:r>
        <w:t xml:space="preserve"> </w:t>
      </w:r>
      <w:proofErr w:type="spellStart"/>
      <w:r>
        <w:t>sent</w:t>
      </w:r>
      <w:proofErr w:type="spellEnd"/>
      <w:r>
        <w:t xml:space="preserve"> to </w:t>
      </w:r>
      <w:proofErr w:type="spellStart"/>
      <w:r>
        <w:t>the</w:t>
      </w:r>
      <w:proofErr w:type="spellEnd"/>
      <w:r>
        <w:t xml:space="preserve"> participant </w:t>
      </w:r>
      <w:proofErr w:type="spellStart"/>
      <w:r>
        <w:t>is</w:t>
      </w:r>
      <w:proofErr w:type="spellEnd"/>
      <w:r>
        <w:t xml:space="preserve"> </w:t>
      </w:r>
      <w:proofErr w:type="spellStart"/>
      <w:r>
        <w:t>the</w:t>
      </w:r>
      <w:proofErr w:type="spellEnd"/>
      <w:r>
        <w:t xml:space="preserve"> </w:t>
      </w:r>
      <w:proofErr w:type="spellStart"/>
      <w:r>
        <w:t>following</w:t>
      </w:r>
      <w:proofErr w:type="spellEnd"/>
      <w:r>
        <w:t>:</w:t>
      </w:r>
    </w:p>
    <w:p w14:paraId="4CE52050" w14:textId="77777777" w:rsidR="00367CCB" w:rsidRPr="00782DE7" w:rsidRDefault="00367CCB" w:rsidP="00367CCB">
      <w:pPr>
        <w:pStyle w:val="Odstavecseseznamem"/>
        <w:numPr>
          <w:ilvl w:val="0"/>
          <w:numId w:val="37"/>
        </w:numPr>
      </w:pPr>
      <w:proofErr w:type="spellStart"/>
      <w:r>
        <w:t>Transferred</w:t>
      </w:r>
      <w:proofErr w:type="spellEnd"/>
      <w:r>
        <w:t xml:space="preserve"> </w:t>
      </w:r>
      <w:proofErr w:type="spellStart"/>
      <w:r>
        <w:t>financial</w:t>
      </w:r>
      <w:proofErr w:type="spellEnd"/>
      <w:r>
        <w:t xml:space="preserve"> </w:t>
      </w:r>
      <w:proofErr w:type="spellStart"/>
      <w:r>
        <w:t>value</w:t>
      </w:r>
      <w:proofErr w:type="spellEnd"/>
      <w:r>
        <w:t xml:space="preserve"> </w:t>
      </w:r>
      <w:proofErr w:type="spellStart"/>
      <w:r>
        <w:t>from</w:t>
      </w:r>
      <w:proofErr w:type="spellEnd"/>
      <w:r>
        <w:t xml:space="preserve"> </w:t>
      </w:r>
      <w:proofErr w:type="spellStart"/>
      <w:r>
        <w:t>the</w:t>
      </w:r>
      <w:proofErr w:type="spellEnd"/>
      <w:r>
        <w:t xml:space="preserve"> IM limit to </w:t>
      </w:r>
      <w:proofErr w:type="spellStart"/>
      <w:r>
        <w:t>the</w:t>
      </w:r>
      <w:proofErr w:type="spellEnd"/>
      <w:r>
        <w:t xml:space="preserve"> </w:t>
      </w:r>
      <w:proofErr w:type="spellStart"/>
      <w:r>
        <w:t>main</w:t>
      </w:r>
      <w:proofErr w:type="spellEnd"/>
      <w:r>
        <w:t xml:space="preserve"> </w:t>
      </w:r>
      <w:proofErr w:type="spellStart"/>
      <w:r>
        <w:t>trading</w:t>
      </w:r>
      <w:proofErr w:type="spellEnd"/>
      <w:r>
        <w:t xml:space="preserve"> limit (CZK)</w:t>
      </w:r>
    </w:p>
    <w:p w14:paraId="0D157794" w14:textId="7BAA535D" w:rsidR="00367CCB" w:rsidRPr="00782DE7" w:rsidRDefault="00367CCB" w:rsidP="00367CCB">
      <w:pPr>
        <w:pStyle w:val="Odstavecseseznamem"/>
        <w:numPr>
          <w:ilvl w:val="0"/>
          <w:numId w:val="37"/>
        </w:numPr>
      </w:pPr>
      <w:proofErr w:type="spellStart"/>
      <w:r>
        <w:t>Remaining</w:t>
      </w:r>
      <w:proofErr w:type="spellEnd"/>
      <w:r>
        <w:t xml:space="preserve"> </w:t>
      </w:r>
      <w:proofErr w:type="spellStart"/>
      <w:r>
        <w:t>value</w:t>
      </w:r>
      <w:proofErr w:type="spellEnd"/>
      <w:r>
        <w:t xml:space="preserve"> </w:t>
      </w:r>
      <w:proofErr w:type="spellStart"/>
      <w:r>
        <w:t>of</w:t>
      </w:r>
      <w:proofErr w:type="spellEnd"/>
      <w:r>
        <w:t xml:space="preserve"> </w:t>
      </w:r>
      <w:proofErr w:type="spellStart"/>
      <w:r>
        <w:t>the</w:t>
      </w:r>
      <w:proofErr w:type="spellEnd"/>
      <w:r>
        <w:t xml:space="preserve"> IMG limit (CZK)</w:t>
      </w:r>
    </w:p>
    <w:p w14:paraId="0B992C6E" w14:textId="2096E794" w:rsidR="00367CCB" w:rsidRPr="00782DE7" w:rsidRDefault="00367CCB" w:rsidP="00367CCB">
      <w:pPr>
        <w:pStyle w:val="Odstavecseseznamem"/>
        <w:numPr>
          <w:ilvl w:val="0"/>
          <w:numId w:val="37"/>
        </w:numPr>
      </w:pPr>
      <w:proofErr w:type="spellStart"/>
      <w:r>
        <w:t>Remaining</w:t>
      </w:r>
      <w:proofErr w:type="spellEnd"/>
      <w:r>
        <w:t xml:space="preserve"> </w:t>
      </w:r>
      <w:proofErr w:type="spellStart"/>
      <w:r>
        <w:t>available</w:t>
      </w:r>
      <w:proofErr w:type="spellEnd"/>
      <w:r>
        <w:t xml:space="preserve"> </w:t>
      </w:r>
      <w:proofErr w:type="spellStart"/>
      <w:r>
        <w:t>financial</w:t>
      </w:r>
      <w:proofErr w:type="spellEnd"/>
      <w:r>
        <w:t xml:space="preserve"> </w:t>
      </w:r>
      <w:proofErr w:type="spellStart"/>
      <w:r>
        <w:t>funds</w:t>
      </w:r>
      <w:proofErr w:type="spellEnd"/>
      <w:r>
        <w:t xml:space="preserve"> in </w:t>
      </w:r>
      <w:proofErr w:type="spellStart"/>
      <w:r>
        <w:t>the</w:t>
      </w:r>
      <w:proofErr w:type="spellEnd"/>
      <w:r>
        <w:t xml:space="preserve"> IMG settlement (CZK)</w:t>
      </w:r>
    </w:p>
    <w:p w14:paraId="0E4A2C44" w14:textId="77777777" w:rsidR="00367CCB" w:rsidRPr="00782DE7" w:rsidRDefault="00367CCB" w:rsidP="00367CCB">
      <w:pPr>
        <w:pStyle w:val="Odstavecseseznamem"/>
        <w:numPr>
          <w:ilvl w:val="0"/>
          <w:numId w:val="37"/>
        </w:numPr>
      </w:pPr>
      <w:r>
        <w:t xml:space="preserve">ID </w:t>
      </w:r>
      <w:proofErr w:type="spellStart"/>
      <w:r>
        <w:t>of</w:t>
      </w:r>
      <w:proofErr w:type="spellEnd"/>
      <w:r>
        <w:t xml:space="preserve"> </w:t>
      </w:r>
      <w:proofErr w:type="spellStart"/>
      <w:r>
        <w:t>the</w:t>
      </w:r>
      <w:proofErr w:type="spellEnd"/>
      <w:r>
        <w:t xml:space="preserve"> </w:t>
      </w:r>
      <w:proofErr w:type="spellStart"/>
      <w:r>
        <w:t>trade</w:t>
      </w:r>
      <w:proofErr w:type="spellEnd"/>
      <w:r>
        <w:t xml:space="preserve"> </w:t>
      </w:r>
      <w:proofErr w:type="spellStart"/>
      <w:r>
        <w:t>that</w:t>
      </w:r>
      <w:proofErr w:type="spellEnd"/>
      <w:r>
        <w:t xml:space="preserve"> </w:t>
      </w:r>
      <w:proofErr w:type="spellStart"/>
      <w:r>
        <w:t>initiated</w:t>
      </w:r>
      <w:proofErr w:type="spellEnd"/>
      <w:r>
        <w:t xml:space="preserve"> </w:t>
      </w:r>
      <w:proofErr w:type="spellStart"/>
      <w:r>
        <w:t>the</w:t>
      </w:r>
      <w:proofErr w:type="spellEnd"/>
      <w:r>
        <w:t xml:space="preserve"> transfer</w:t>
      </w:r>
    </w:p>
    <w:p w14:paraId="4E90D7F0" w14:textId="77777777" w:rsidR="00367CCB" w:rsidRPr="00782DE7" w:rsidRDefault="00367CCB" w:rsidP="00367CCB">
      <w:pPr>
        <w:pStyle w:val="Odstavecseseznamem"/>
        <w:numPr>
          <w:ilvl w:val="0"/>
          <w:numId w:val="37"/>
        </w:numPr>
      </w:pPr>
      <w:proofErr w:type="spellStart"/>
      <w:r>
        <w:t>Trade</w:t>
      </w:r>
      <w:proofErr w:type="spellEnd"/>
      <w:r>
        <w:t xml:space="preserve"> </w:t>
      </w:r>
      <w:proofErr w:type="spellStart"/>
      <w:r>
        <w:t>delivery</w:t>
      </w:r>
      <w:proofErr w:type="spellEnd"/>
      <w:r>
        <w:t xml:space="preserve"> </w:t>
      </w:r>
      <w:proofErr w:type="spellStart"/>
      <w:r>
        <w:t>date</w:t>
      </w:r>
      <w:proofErr w:type="spellEnd"/>
    </w:p>
    <w:p w14:paraId="25B8E49C" w14:textId="77777777" w:rsidR="00367CCB" w:rsidRDefault="00367CCB" w:rsidP="00367CCB">
      <w:proofErr w:type="spellStart"/>
      <w:r>
        <w:t>The</w:t>
      </w:r>
      <w:proofErr w:type="spellEnd"/>
      <w:r>
        <w:t xml:space="preserve"> SFVOTLIMITCHANGE </w:t>
      </w:r>
      <w:proofErr w:type="spellStart"/>
      <w:r>
        <w:t>structure</w:t>
      </w:r>
      <w:proofErr w:type="spellEnd"/>
      <w:r>
        <w:t xml:space="preserve"> </w:t>
      </w:r>
      <w:proofErr w:type="spellStart"/>
      <w:r>
        <w:t>is</w:t>
      </w:r>
      <w:proofErr w:type="spellEnd"/>
      <w:r>
        <w:t xml:space="preserve"> </w:t>
      </w:r>
      <w:proofErr w:type="spellStart"/>
      <w:r>
        <w:t>used</w:t>
      </w:r>
      <w:proofErr w:type="spellEnd"/>
      <w:r>
        <w:t xml:space="preserve"> </w:t>
      </w:r>
      <w:proofErr w:type="spellStart"/>
      <w:r>
        <w:t>for</w:t>
      </w:r>
      <w:proofErr w:type="spellEnd"/>
      <w:r>
        <w:t xml:space="preserve"> </w:t>
      </w:r>
      <w:proofErr w:type="spellStart"/>
      <w:r>
        <w:t>this</w:t>
      </w:r>
      <w:proofErr w:type="spellEnd"/>
      <w:r>
        <w:t xml:space="preserve"> </w:t>
      </w:r>
      <w:proofErr w:type="spellStart"/>
      <w:r>
        <w:t>purpose</w:t>
      </w:r>
      <w:proofErr w:type="spellEnd"/>
      <w:r>
        <w:t xml:space="preserve">. It </w:t>
      </w:r>
      <w:proofErr w:type="spellStart"/>
      <w:r>
        <w:t>is</w:t>
      </w:r>
      <w:proofErr w:type="spellEnd"/>
      <w:r>
        <w:t xml:space="preserve"> </w:t>
      </w:r>
      <w:proofErr w:type="spellStart"/>
      <w:r>
        <w:t>sent</w:t>
      </w:r>
      <w:proofErr w:type="spellEnd"/>
      <w:r>
        <w:t xml:space="preserve"> </w:t>
      </w:r>
      <w:proofErr w:type="spellStart"/>
      <w:r>
        <w:t>unsolicited</w:t>
      </w:r>
      <w:proofErr w:type="spellEnd"/>
      <w:r>
        <w:t xml:space="preserve"> via </w:t>
      </w:r>
      <w:proofErr w:type="spellStart"/>
      <w:r>
        <w:t>the</w:t>
      </w:r>
      <w:proofErr w:type="spellEnd"/>
      <w:r>
        <w:t xml:space="preserve"> KSP. </w:t>
      </w:r>
      <w:proofErr w:type="spellStart"/>
      <w:r>
        <w:t>Apart</w:t>
      </w:r>
      <w:proofErr w:type="spellEnd"/>
      <w:r>
        <w:t xml:space="preserve"> </w:t>
      </w:r>
      <w:proofErr w:type="spellStart"/>
      <w:r>
        <w:t>from</w:t>
      </w:r>
      <w:proofErr w:type="spellEnd"/>
      <w:r>
        <w:t xml:space="preserve"> </w:t>
      </w:r>
      <w:proofErr w:type="spellStart"/>
      <w:r>
        <w:t>the</w:t>
      </w:r>
      <w:proofErr w:type="spellEnd"/>
      <w:r>
        <w:t xml:space="preserve"> standard </w:t>
      </w:r>
      <w:proofErr w:type="spellStart"/>
      <w:r>
        <w:t>header</w:t>
      </w:r>
      <w:proofErr w:type="spellEnd"/>
      <w:r>
        <w:t xml:space="preserve"> and </w:t>
      </w:r>
      <w:proofErr w:type="spellStart"/>
      <w:r>
        <w:t>the</w:t>
      </w:r>
      <w:proofErr w:type="spellEnd"/>
      <w:r>
        <w:t xml:space="preserve"> </w:t>
      </w:r>
      <w:proofErr w:type="spellStart"/>
      <w:r>
        <w:t>receipient</w:t>
      </w:r>
      <w:proofErr w:type="spellEnd"/>
      <w:r>
        <w:t xml:space="preserve"> and </w:t>
      </w:r>
      <w:proofErr w:type="spellStart"/>
      <w:r>
        <w:t>sender</w:t>
      </w:r>
      <w:proofErr w:type="spellEnd"/>
      <w:r>
        <w:t xml:space="preserve"> </w:t>
      </w:r>
      <w:proofErr w:type="spellStart"/>
      <w:r>
        <w:t>identification</w:t>
      </w:r>
      <w:proofErr w:type="spellEnd"/>
      <w:r>
        <w:t xml:space="preserve">, </w:t>
      </w:r>
      <w:proofErr w:type="spellStart"/>
      <w:r>
        <w:t>it</w:t>
      </w:r>
      <w:proofErr w:type="spellEnd"/>
      <w:r>
        <w:t xml:space="preserve"> </w:t>
      </w:r>
      <w:proofErr w:type="spellStart"/>
      <w:r>
        <w:t>also</w:t>
      </w:r>
      <w:proofErr w:type="spellEnd"/>
      <w:r>
        <w:t xml:space="preserve"> </w:t>
      </w:r>
      <w:proofErr w:type="spellStart"/>
      <w:r>
        <w:t>contains</w:t>
      </w:r>
      <w:proofErr w:type="spellEnd"/>
      <w:r>
        <w:t>:</w:t>
      </w:r>
    </w:p>
    <w:p w14:paraId="4A7C364A" w14:textId="77777777" w:rsidR="0054188F" w:rsidRPr="00FA22F8" w:rsidRDefault="0054188F" w:rsidP="006D0852">
      <w:pPr>
        <w:spacing w:after="0"/>
        <w:rPr>
          <w:lang w:val="en-US"/>
        </w:rPr>
      </w:pPr>
    </w:p>
    <w:p w14:paraId="667B6A45" w14:textId="2E935776" w:rsidR="008A401D" w:rsidRPr="00367CCB" w:rsidRDefault="008A401D" w:rsidP="008A401D">
      <w:pPr>
        <w:rPr>
          <w:rFonts w:ascii="Courier New" w:hAnsi="Courier New" w:cs="Courier New"/>
        </w:rPr>
      </w:pPr>
      <w:r w:rsidRPr="00FA22F8">
        <w:rPr>
          <w:rFonts w:ascii="Courier New" w:hAnsi="Courier New" w:cs="Courier New"/>
          <w:lang w:val="en-US"/>
        </w:rPr>
        <w:t xml:space="preserve">SFVOTLIMITCHANGE/Limits – </w:t>
      </w:r>
      <w:proofErr w:type="spellStart"/>
      <w:r w:rsidR="00367CCB">
        <w:rPr>
          <w:rFonts w:ascii="Courier New" w:hAnsi="Courier New" w:cs="Courier New"/>
        </w:rPr>
        <w:t>main</w:t>
      </w:r>
      <w:proofErr w:type="spellEnd"/>
      <w:r w:rsidR="00367CCB">
        <w:rPr>
          <w:rFonts w:ascii="Courier New" w:hAnsi="Courier New" w:cs="Courier New"/>
        </w:rPr>
        <w:t xml:space="preserve"> </w:t>
      </w:r>
      <w:proofErr w:type="spellStart"/>
      <w:r w:rsidR="00367CCB">
        <w:rPr>
          <w:rFonts w:ascii="Courier New" w:hAnsi="Courier New" w:cs="Courier New"/>
        </w:rPr>
        <w:t>encapsulating</w:t>
      </w:r>
      <w:proofErr w:type="spellEnd"/>
      <w:r w:rsidR="00367CCB">
        <w:rPr>
          <w:rFonts w:ascii="Courier New" w:hAnsi="Courier New" w:cs="Courier New"/>
        </w:rPr>
        <w:t xml:space="preserve"> data element</w:t>
      </w:r>
      <w:r w:rsidR="00367CCB" w:rsidRPr="00782DE7">
        <w:rPr>
          <w:rFonts w:ascii="Courier New" w:hAnsi="Courier New" w:cs="Courier New"/>
        </w:rPr>
        <w:t xml:space="preserve"> </w:t>
      </w:r>
    </w:p>
    <w:p w14:paraId="27A8B6CE" w14:textId="658F04E9" w:rsidR="008A401D" w:rsidRPr="00FA22F8" w:rsidRDefault="008A401D" w:rsidP="008A401D">
      <w:pPr>
        <w:rPr>
          <w:rFonts w:ascii="Courier New" w:hAnsi="Courier New" w:cs="Courier New"/>
          <w:lang w:val="en-US"/>
        </w:rPr>
      </w:pPr>
      <w:r w:rsidRPr="00FA22F8">
        <w:rPr>
          <w:rFonts w:ascii="Courier New" w:hAnsi="Courier New" w:cs="Courier New"/>
          <w:lang w:val="en-US"/>
        </w:rPr>
        <w:lastRenderedPageBreak/>
        <w:t>SFVOTLIMITCHANGE/</w:t>
      </w:r>
      <w:proofErr w:type="spellStart"/>
      <w:r w:rsidRPr="00FA22F8">
        <w:rPr>
          <w:rFonts w:ascii="Courier New" w:hAnsi="Courier New" w:cs="Courier New"/>
          <w:lang w:val="en-US"/>
        </w:rPr>
        <w:t>Limits@trade-date</w:t>
      </w:r>
      <w:proofErr w:type="spellEnd"/>
      <w:r w:rsidRPr="00FA22F8">
        <w:rPr>
          <w:rFonts w:ascii="Courier New" w:hAnsi="Courier New" w:cs="Courier New"/>
          <w:lang w:val="en-US"/>
        </w:rPr>
        <w:t xml:space="preserve"> – </w:t>
      </w:r>
      <w:proofErr w:type="spellStart"/>
      <w:r w:rsidR="00367CCB">
        <w:rPr>
          <w:rFonts w:ascii="Courier New" w:hAnsi="Courier New" w:cs="Courier New"/>
        </w:rPr>
        <w:t>trade</w:t>
      </w:r>
      <w:proofErr w:type="spellEnd"/>
      <w:r w:rsidR="00367CCB">
        <w:rPr>
          <w:rFonts w:ascii="Courier New" w:hAnsi="Courier New" w:cs="Courier New"/>
        </w:rPr>
        <w:t xml:space="preserve"> </w:t>
      </w:r>
      <w:proofErr w:type="spellStart"/>
      <w:r w:rsidR="00367CCB">
        <w:rPr>
          <w:rFonts w:ascii="Courier New" w:hAnsi="Courier New" w:cs="Courier New"/>
        </w:rPr>
        <w:t>delivery</w:t>
      </w:r>
      <w:proofErr w:type="spellEnd"/>
      <w:r w:rsidR="00367CCB">
        <w:rPr>
          <w:rFonts w:ascii="Courier New" w:hAnsi="Courier New" w:cs="Courier New"/>
        </w:rPr>
        <w:t xml:space="preserve"> </w:t>
      </w:r>
      <w:proofErr w:type="spellStart"/>
      <w:r w:rsidR="00367CCB">
        <w:rPr>
          <w:rFonts w:ascii="Courier New" w:hAnsi="Courier New" w:cs="Courier New"/>
        </w:rPr>
        <w:t>date</w:t>
      </w:r>
      <w:proofErr w:type="spellEnd"/>
      <w:r w:rsidR="00367CCB" w:rsidRPr="00782DE7">
        <w:rPr>
          <w:rFonts w:ascii="Courier New" w:hAnsi="Courier New" w:cs="Courier New"/>
        </w:rPr>
        <w:t xml:space="preserve"> </w:t>
      </w:r>
    </w:p>
    <w:p w14:paraId="0E79B93B" w14:textId="3ABC3D94" w:rsidR="008A401D" w:rsidRPr="00FA22F8" w:rsidRDefault="008A401D" w:rsidP="008A401D">
      <w:pPr>
        <w:rPr>
          <w:rFonts w:ascii="Courier New" w:hAnsi="Courier New" w:cs="Courier New"/>
          <w:lang w:val="en-US"/>
        </w:rPr>
      </w:pPr>
      <w:r w:rsidRPr="00FA22F8">
        <w:rPr>
          <w:rFonts w:ascii="Courier New" w:hAnsi="Courier New" w:cs="Courier New"/>
          <w:lang w:val="en-US"/>
        </w:rPr>
        <w:t>SFVOTLIMITCHANGE/</w:t>
      </w:r>
      <w:proofErr w:type="spellStart"/>
      <w:r w:rsidRPr="00FA22F8">
        <w:rPr>
          <w:rFonts w:ascii="Courier New" w:hAnsi="Courier New" w:cs="Courier New"/>
          <w:lang w:val="en-US"/>
        </w:rPr>
        <w:t>Limits@trade-id</w:t>
      </w:r>
      <w:proofErr w:type="spellEnd"/>
      <w:r w:rsidRPr="00FA22F8">
        <w:rPr>
          <w:rFonts w:ascii="Courier New" w:hAnsi="Courier New" w:cs="Courier New"/>
          <w:lang w:val="en-US"/>
        </w:rPr>
        <w:t xml:space="preserve"> – </w:t>
      </w:r>
      <w:proofErr w:type="spellStart"/>
      <w:r w:rsidR="00367CCB">
        <w:rPr>
          <w:rFonts w:ascii="Courier New" w:hAnsi="Courier New" w:cs="Courier New"/>
        </w:rPr>
        <w:t>trade</w:t>
      </w:r>
      <w:proofErr w:type="spellEnd"/>
      <w:r w:rsidR="00367CCB">
        <w:rPr>
          <w:rFonts w:ascii="Courier New" w:hAnsi="Courier New" w:cs="Courier New"/>
        </w:rPr>
        <w:t xml:space="preserve"> id </w:t>
      </w:r>
    </w:p>
    <w:p w14:paraId="6EC3CF58" w14:textId="629335EC" w:rsidR="008A401D" w:rsidRPr="00FA22F8" w:rsidRDefault="008A401D" w:rsidP="008A401D">
      <w:pPr>
        <w:rPr>
          <w:rFonts w:ascii="Courier New" w:hAnsi="Courier New" w:cs="Courier New"/>
          <w:lang w:val="en-US"/>
        </w:rPr>
      </w:pPr>
      <w:r w:rsidRPr="00FA22F8">
        <w:rPr>
          <w:rFonts w:ascii="Courier New" w:hAnsi="Courier New" w:cs="Courier New"/>
          <w:lang w:val="en-US"/>
        </w:rPr>
        <w:t xml:space="preserve">SFVOTLIMITCHANGE/Limit – </w:t>
      </w:r>
      <w:proofErr w:type="spellStart"/>
      <w:r w:rsidR="00367CCB">
        <w:rPr>
          <w:rFonts w:ascii="Courier New" w:hAnsi="Courier New" w:cs="Courier New"/>
        </w:rPr>
        <w:t>main</w:t>
      </w:r>
      <w:proofErr w:type="spellEnd"/>
      <w:r w:rsidR="00367CCB">
        <w:rPr>
          <w:rFonts w:ascii="Courier New" w:hAnsi="Courier New" w:cs="Courier New"/>
        </w:rPr>
        <w:t xml:space="preserve"> limit element</w:t>
      </w:r>
      <w:r w:rsidR="00367CCB" w:rsidRPr="00782DE7">
        <w:rPr>
          <w:rFonts w:ascii="Courier New" w:hAnsi="Courier New" w:cs="Courier New"/>
        </w:rPr>
        <w:t xml:space="preserve"> </w:t>
      </w:r>
    </w:p>
    <w:p w14:paraId="62484632" w14:textId="12891571" w:rsidR="0054188F" w:rsidRPr="00FA22F8" w:rsidRDefault="008A401D" w:rsidP="008A401D">
      <w:pPr>
        <w:rPr>
          <w:rFonts w:ascii="Courier New" w:hAnsi="Courier New" w:cs="Courier New"/>
          <w:lang w:val="en-US"/>
        </w:rPr>
      </w:pPr>
      <w:r w:rsidRPr="00FA22F8">
        <w:rPr>
          <w:rFonts w:ascii="Courier New" w:hAnsi="Courier New" w:cs="Courier New"/>
          <w:lang w:val="en-US"/>
        </w:rPr>
        <w:t>SFVOTLIMITCHANGE/</w:t>
      </w:r>
      <w:proofErr w:type="spellStart"/>
      <w:r w:rsidRPr="00FA22F8">
        <w:rPr>
          <w:rFonts w:ascii="Courier New" w:hAnsi="Courier New" w:cs="Courier New"/>
          <w:lang w:val="en-US"/>
        </w:rPr>
        <w:t>Limit@type</w:t>
      </w:r>
      <w:proofErr w:type="spellEnd"/>
      <w:r w:rsidRPr="00FA22F8">
        <w:rPr>
          <w:rFonts w:ascii="Courier New" w:hAnsi="Courier New" w:cs="Courier New"/>
          <w:lang w:val="en-US"/>
        </w:rPr>
        <w:t xml:space="preserve"> – </w:t>
      </w:r>
      <w:r w:rsidR="00367CCB">
        <w:rPr>
          <w:rFonts w:ascii="Courier New" w:hAnsi="Courier New" w:cs="Courier New"/>
        </w:rPr>
        <w:t xml:space="preserve">limit type, </w:t>
      </w:r>
      <w:proofErr w:type="spellStart"/>
      <w:r w:rsidR="00367CCB">
        <w:rPr>
          <w:rFonts w:ascii="Courier New" w:hAnsi="Courier New" w:cs="Courier New"/>
        </w:rPr>
        <w:t>enum</w:t>
      </w:r>
      <w:proofErr w:type="spellEnd"/>
      <w:r w:rsidR="00367CCB">
        <w:rPr>
          <w:rFonts w:ascii="Courier New" w:hAnsi="Courier New" w:cs="Courier New"/>
        </w:rPr>
        <w:t xml:space="preserve"> type</w:t>
      </w:r>
      <w:r w:rsidR="00367CCB" w:rsidRPr="00367CCB" w:rsidDel="00367CCB">
        <w:rPr>
          <w:rFonts w:ascii="Courier New" w:hAnsi="Courier New" w:cs="Courier New"/>
          <w:lang w:val="en-US"/>
        </w:rPr>
        <w:t xml:space="preserve"> </w:t>
      </w:r>
      <w:r w:rsidR="003B023D" w:rsidRPr="00FA22F8">
        <w:rPr>
          <w:rFonts w:ascii="Courier New" w:hAnsi="Courier New" w:cs="Courier New"/>
          <w:lang w:val="en-US"/>
        </w:rPr>
        <w:t xml:space="preserve">- </w:t>
      </w:r>
      <w:r w:rsidR="00367CCB">
        <w:rPr>
          <w:rFonts w:ascii="Courier New" w:hAnsi="Courier New" w:cs="Courier New"/>
          <w:lang w:val="en-US"/>
        </w:rPr>
        <w:t>IMG</w:t>
      </w:r>
    </w:p>
    <w:p w14:paraId="59391DCF" w14:textId="77777777" w:rsidR="00AA29E7" w:rsidRDefault="008A401D" w:rsidP="008A401D">
      <w:pPr>
        <w:rPr>
          <w:rFonts w:ascii="Courier New" w:hAnsi="Courier New" w:cs="Courier New"/>
          <w:lang w:val="en-US"/>
        </w:rPr>
      </w:pPr>
      <w:r w:rsidRPr="00FA22F8">
        <w:rPr>
          <w:rFonts w:ascii="Courier New" w:hAnsi="Courier New" w:cs="Courier New"/>
          <w:lang w:val="en-US"/>
        </w:rPr>
        <w:t>SFVOTLIMITCHANGE/</w:t>
      </w:r>
      <w:proofErr w:type="spellStart"/>
      <w:r w:rsidRPr="00FA22F8">
        <w:rPr>
          <w:rFonts w:ascii="Courier New" w:hAnsi="Courier New" w:cs="Courier New"/>
          <w:lang w:val="en-US"/>
        </w:rPr>
        <w:t>Limit@value</w:t>
      </w:r>
      <w:proofErr w:type="spellEnd"/>
      <w:r w:rsidRPr="00FA22F8">
        <w:rPr>
          <w:rFonts w:ascii="Courier New" w:hAnsi="Courier New" w:cs="Courier New"/>
          <w:lang w:val="en-US"/>
        </w:rPr>
        <w:t xml:space="preserve"> – </w:t>
      </w:r>
      <w:r w:rsidR="00AA29E7" w:rsidRPr="00FA22F8">
        <w:rPr>
          <w:rFonts w:ascii="Courier New" w:hAnsi="Courier New" w:cs="Courier New"/>
          <w:lang w:val="en-US"/>
        </w:rPr>
        <w:t>new value of the specific limit in CZK</w:t>
      </w:r>
    </w:p>
    <w:p w14:paraId="27A85F47" w14:textId="088555CE" w:rsidR="0054188F" w:rsidRPr="00FA22F8" w:rsidRDefault="008A401D" w:rsidP="008A401D">
      <w:pPr>
        <w:rPr>
          <w:rFonts w:ascii="Courier New" w:hAnsi="Courier New" w:cs="Courier New"/>
          <w:lang w:val="en-US"/>
        </w:rPr>
      </w:pPr>
      <w:r w:rsidRPr="00FA22F8">
        <w:rPr>
          <w:rFonts w:ascii="Courier New" w:hAnsi="Courier New" w:cs="Courier New"/>
          <w:lang w:val="en-US"/>
        </w:rPr>
        <w:t>SFVOTLIMITCHANGE/</w:t>
      </w:r>
      <w:proofErr w:type="spellStart"/>
      <w:r w:rsidRPr="00FA22F8">
        <w:rPr>
          <w:rFonts w:ascii="Courier New" w:hAnsi="Courier New" w:cs="Courier New"/>
          <w:lang w:val="en-US"/>
        </w:rPr>
        <w:t>Limit@moved</w:t>
      </w:r>
      <w:proofErr w:type="spellEnd"/>
      <w:r w:rsidRPr="00FA22F8">
        <w:rPr>
          <w:rFonts w:ascii="Courier New" w:hAnsi="Courier New" w:cs="Courier New"/>
          <w:lang w:val="en-US"/>
        </w:rPr>
        <w:t xml:space="preserve"> –</w:t>
      </w:r>
      <w:r w:rsidDel="00AA29E7">
        <w:rPr>
          <w:rFonts w:ascii="Courier New" w:hAnsi="Courier New" w:cs="Courier New"/>
          <w:lang w:val="en-US"/>
        </w:rPr>
        <w:t xml:space="preserve"> </w:t>
      </w:r>
      <w:proofErr w:type="spellStart"/>
      <w:r w:rsidR="00AA29E7">
        <w:rPr>
          <w:rFonts w:ascii="Courier New" w:hAnsi="Courier New" w:cs="Courier New"/>
        </w:rPr>
        <w:t>funds</w:t>
      </w:r>
      <w:proofErr w:type="spellEnd"/>
      <w:r w:rsidR="00AA29E7">
        <w:rPr>
          <w:rFonts w:ascii="Courier New" w:hAnsi="Courier New" w:cs="Courier New"/>
        </w:rPr>
        <w:t xml:space="preserve"> </w:t>
      </w:r>
      <w:proofErr w:type="spellStart"/>
      <w:r w:rsidR="00AA29E7">
        <w:rPr>
          <w:rFonts w:ascii="Courier New" w:hAnsi="Courier New" w:cs="Courier New"/>
        </w:rPr>
        <w:t>transferred</w:t>
      </w:r>
      <w:proofErr w:type="spellEnd"/>
      <w:r w:rsidR="00AA29E7">
        <w:rPr>
          <w:rFonts w:ascii="Courier New" w:hAnsi="Courier New" w:cs="Courier New"/>
        </w:rPr>
        <w:t xml:space="preserve"> </w:t>
      </w:r>
      <w:proofErr w:type="spellStart"/>
      <w:r w:rsidR="00AA29E7">
        <w:rPr>
          <w:rFonts w:ascii="Courier New" w:hAnsi="Courier New" w:cs="Courier New"/>
        </w:rPr>
        <w:t>into</w:t>
      </w:r>
      <w:proofErr w:type="spellEnd"/>
      <w:r w:rsidR="00AA29E7">
        <w:rPr>
          <w:rFonts w:ascii="Courier New" w:hAnsi="Courier New" w:cs="Courier New"/>
        </w:rPr>
        <w:t xml:space="preserve"> a </w:t>
      </w:r>
      <w:proofErr w:type="spellStart"/>
      <w:r w:rsidR="00AA29E7">
        <w:rPr>
          <w:rFonts w:ascii="Courier New" w:hAnsi="Courier New" w:cs="Courier New"/>
        </w:rPr>
        <w:t>different</w:t>
      </w:r>
      <w:proofErr w:type="spellEnd"/>
      <w:r w:rsidR="00AA29E7">
        <w:rPr>
          <w:rFonts w:ascii="Courier New" w:hAnsi="Courier New" w:cs="Courier New"/>
        </w:rPr>
        <w:t xml:space="preserve"> type in CZK (</w:t>
      </w:r>
      <w:proofErr w:type="spellStart"/>
      <w:r w:rsidR="00AA29E7">
        <w:rPr>
          <w:rFonts w:ascii="Courier New" w:hAnsi="Courier New" w:cs="Courier New"/>
        </w:rPr>
        <w:t>for</w:t>
      </w:r>
      <w:proofErr w:type="spellEnd"/>
      <w:r w:rsidR="00AA29E7">
        <w:rPr>
          <w:rFonts w:ascii="Courier New" w:hAnsi="Courier New" w:cs="Courier New"/>
        </w:rPr>
        <w:t xml:space="preserve"> IMG to </w:t>
      </w:r>
      <w:proofErr w:type="spellStart"/>
      <w:r w:rsidR="00AA29E7">
        <w:rPr>
          <w:rFonts w:ascii="Courier New" w:hAnsi="Courier New" w:cs="Courier New"/>
        </w:rPr>
        <w:t>utilization</w:t>
      </w:r>
      <w:proofErr w:type="spellEnd"/>
      <w:r w:rsidR="00AA29E7">
        <w:rPr>
          <w:rFonts w:ascii="Courier New" w:hAnsi="Courier New" w:cs="Courier New"/>
        </w:rPr>
        <w:t xml:space="preserve"> </w:t>
      </w:r>
      <w:proofErr w:type="spellStart"/>
      <w:r w:rsidR="00AA29E7">
        <w:rPr>
          <w:rFonts w:ascii="Courier New" w:hAnsi="Courier New" w:cs="Courier New"/>
        </w:rPr>
        <w:t>of</w:t>
      </w:r>
      <w:proofErr w:type="spellEnd"/>
      <w:r w:rsidR="00AA29E7">
        <w:rPr>
          <w:rFonts w:ascii="Courier New" w:hAnsi="Courier New" w:cs="Courier New"/>
        </w:rPr>
        <w:t xml:space="preserve"> IM </w:t>
      </w:r>
      <w:proofErr w:type="spellStart"/>
      <w:r w:rsidR="00AA29E7">
        <w:rPr>
          <w:rFonts w:ascii="Courier New" w:hAnsi="Courier New" w:cs="Courier New"/>
        </w:rPr>
        <w:t>trades</w:t>
      </w:r>
      <w:proofErr w:type="spellEnd"/>
      <w:r w:rsidR="00AA29E7">
        <w:rPr>
          <w:rFonts w:ascii="Courier New" w:hAnsi="Courier New" w:cs="Courier New"/>
        </w:rPr>
        <w:t xml:space="preserve"> in </w:t>
      </w:r>
      <w:proofErr w:type="spellStart"/>
      <w:r w:rsidR="00AA29E7">
        <w:rPr>
          <w:rFonts w:ascii="Courier New" w:hAnsi="Courier New" w:cs="Courier New"/>
        </w:rPr>
        <w:t>the</w:t>
      </w:r>
      <w:proofErr w:type="spellEnd"/>
      <w:r w:rsidR="00AA29E7">
        <w:rPr>
          <w:rFonts w:ascii="Courier New" w:hAnsi="Courier New" w:cs="Courier New"/>
        </w:rPr>
        <w:t xml:space="preserve"> </w:t>
      </w:r>
      <w:proofErr w:type="spellStart"/>
      <w:r w:rsidR="00AA29E7">
        <w:rPr>
          <w:rFonts w:ascii="Courier New" w:hAnsi="Courier New" w:cs="Courier New"/>
        </w:rPr>
        <w:t>main</w:t>
      </w:r>
      <w:proofErr w:type="spellEnd"/>
      <w:r w:rsidR="00AA29E7">
        <w:rPr>
          <w:rFonts w:ascii="Courier New" w:hAnsi="Courier New" w:cs="Courier New"/>
        </w:rPr>
        <w:t xml:space="preserve"> </w:t>
      </w:r>
      <w:proofErr w:type="spellStart"/>
      <w:r w:rsidR="00AA29E7">
        <w:rPr>
          <w:rFonts w:ascii="Courier New" w:hAnsi="Courier New" w:cs="Courier New"/>
        </w:rPr>
        <w:t>trading</w:t>
      </w:r>
      <w:proofErr w:type="spellEnd"/>
      <w:r w:rsidR="00AA29E7">
        <w:rPr>
          <w:rFonts w:ascii="Courier New" w:hAnsi="Courier New" w:cs="Courier New"/>
        </w:rPr>
        <w:t xml:space="preserve"> limit)</w:t>
      </w:r>
    </w:p>
    <w:p w14:paraId="4AB5754B" w14:textId="7E397ABA" w:rsidR="008A401D" w:rsidRDefault="008A401D" w:rsidP="008A401D">
      <w:pPr>
        <w:rPr>
          <w:rFonts w:ascii="Courier New" w:hAnsi="Courier New" w:cs="Courier New"/>
        </w:rPr>
      </w:pPr>
      <w:r w:rsidRPr="00FA22F8">
        <w:rPr>
          <w:rFonts w:ascii="Courier New" w:hAnsi="Courier New" w:cs="Courier New"/>
          <w:lang w:val="en-US"/>
        </w:rPr>
        <w:t>SFVOTLIMITCHANGE/</w:t>
      </w:r>
      <w:proofErr w:type="spellStart"/>
      <w:r w:rsidRPr="00FA22F8">
        <w:rPr>
          <w:rFonts w:ascii="Courier New" w:hAnsi="Courier New" w:cs="Courier New"/>
          <w:lang w:val="en-US"/>
        </w:rPr>
        <w:t>Limit@free</w:t>
      </w:r>
      <w:proofErr w:type="spellEnd"/>
      <w:r w:rsidRPr="00FA22F8">
        <w:rPr>
          <w:rFonts w:ascii="Courier New" w:hAnsi="Courier New" w:cs="Courier New"/>
          <w:lang w:val="en-US"/>
        </w:rPr>
        <w:t xml:space="preserve"> – </w:t>
      </w:r>
      <w:proofErr w:type="spellStart"/>
      <w:r w:rsidR="00AA29E7">
        <w:rPr>
          <w:rFonts w:ascii="Courier New" w:hAnsi="Courier New" w:cs="Courier New"/>
        </w:rPr>
        <w:t>funds</w:t>
      </w:r>
      <w:proofErr w:type="spellEnd"/>
      <w:r w:rsidR="00AA29E7">
        <w:rPr>
          <w:rFonts w:ascii="Courier New" w:hAnsi="Courier New" w:cs="Courier New"/>
        </w:rPr>
        <w:t xml:space="preserve"> </w:t>
      </w:r>
      <w:proofErr w:type="spellStart"/>
      <w:r w:rsidR="00AA29E7">
        <w:rPr>
          <w:rFonts w:ascii="Courier New" w:hAnsi="Courier New" w:cs="Courier New"/>
        </w:rPr>
        <w:t>available</w:t>
      </w:r>
      <w:proofErr w:type="spellEnd"/>
      <w:r w:rsidR="00AA29E7">
        <w:rPr>
          <w:rFonts w:ascii="Courier New" w:hAnsi="Courier New" w:cs="Courier New"/>
        </w:rPr>
        <w:t xml:space="preserve"> </w:t>
      </w:r>
      <w:proofErr w:type="spellStart"/>
      <w:r w:rsidR="00AA29E7">
        <w:rPr>
          <w:rFonts w:ascii="Courier New" w:hAnsi="Courier New" w:cs="Courier New"/>
        </w:rPr>
        <w:t>for</w:t>
      </w:r>
      <w:proofErr w:type="spellEnd"/>
      <w:r w:rsidR="00AA29E7">
        <w:rPr>
          <w:rFonts w:ascii="Courier New" w:hAnsi="Courier New" w:cs="Courier New"/>
        </w:rPr>
        <w:t xml:space="preserve"> </w:t>
      </w:r>
      <w:proofErr w:type="spellStart"/>
      <w:r w:rsidR="00AA29E7">
        <w:rPr>
          <w:rFonts w:ascii="Courier New" w:hAnsi="Courier New" w:cs="Courier New"/>
        </w:rPr>
        <w:t>the</w:t>
      </w:r>
      <w:proofErr w:type="spellEnd"/>
      <w:r w:rsidR="00AA29E7">
        <w:rPr>
          <w:rFonts w:ascii="Courier New" w:hAnsi="Courier New" w:cs="Courier New"/>
        </w:rPr>
        <w:t xml:space="preserve"> </w:t>
      </w:r>
      <w:proofErr w:type="spellStart"/>
      <w:r w:rsidR="00AA29E7">
        <w:rPr>
          <w:rFonts w:ascii="Courier New" w:hAnsi="Courier New" w:cs="Courier New"/>
        </w:rPr>
        <w:t>specific</w:t>
      </w:r>
      <w:proofErr w:type="spellEnd"/>
      <w:r w:rsidR="00AA29E7">
        <w:rPr>
          <w:rFonts w:ascii="Courier New" w:hAnsi="Courier New" w:cs="Courier New"/>
        </w:rPr>
        <w:t xml:space="preserve"> limit in CZK </w:t>
      </w:r>
    </w:p>
    <w:p w14:paraId="23C6EB02" w14:textId="718D8F6B" w:rsidR="00E326E4" w:rsidRPr="004D35E6" w:rsidRDefault="00E326E4" w:rsidP="008A401D">
      <w:proofErr w:type="spellStart"/>
      <w:r w:rsidRPr="004D35E6">
        <w:t>Example</w:t>
      </w:r>
      <w:proofErr w:type="spellEnd"/>
      <w:r w:rsidRPr="004D35E6">
        <w:t>:</w:t>
      </w:r>
    </w:p>
    <w:p w14:paraId="36E68209"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color w:val="666600"/>
          <w:sz w:val="16"/>
          <w:szCs w:val="16"/>
          <w:lang w:val="cs-CZ"/>
        </w:rPr>
        <w:t>&lt;?</w:t>
      </w:r>
      <w:proofErr w:type="spellStart"/>
      <w:r w:rsidRPr="00961052">
        <w:rPr>
          <w:rFonts w:ascii="Consolas" w:hAnsi="Consolas" w:cs="Courier New"/>
          <w:color w:val="000000"/>
          <w:sz w:val="16"/>
          <w:szCs w:val="16"/>
          <w:lang w:val="cs-CZ"/>
        </w:rPr>
        <w:t>xml</w:t>
      </w:r>
      <w:proofErr w:type="spellEnd"/>
      <w:r w:rsidRPr="00961052">
        <w:rPr>
          <w:rFonts w:ascii="Consolas" w:hAnsi="Consolas" w:cs="Courier New"/>
          <w:color w:val="000000"/>
          <w:sz w:val="16"/>
          <w:szCs w:val="16"/>
          <w:lang w:val="cs-CZ"/>
        </w:rPr>
        <w:t xml:space="preserve"> </w:t>
      </w:r>
      <w:proofErr w:type="spellStart"/>
      <w:r w:rsidRPr="00961052">
        <w:rPr>
          <w:rFonts w:ascii="Consolas" w:hAnsi="Consolas" w:cs="Courier New"/>
          <w:color w:val="000000"/>
          <w:sz w:val="16"/>
          <w:szCs w:val="16"/>
          <w:lang w:val="cs-CZ"/>
        </w:rPr>
        <w:t>version</w:t>
      </w:r>
      <w:proofErr w:type="spellEnd"/>
      <w:r w:rsidRPr="00961052">
        <w:rPr>
          <w:rFonts w:ascii="Consolas" w:hAnsi="Consolas" w:cs="Courier New"/>
          <w:color w:val="666600"/>
          <w:sz w:val="16"/>
          <w:szCs w:val="16"/>
          <w:lang w:val="cs-CZ"/>
        </w:rPr>
        <w:t>=</w:t>
      </w:r>
      <w:r w:rsidRPr="00961052">
        <w:rPr>
          <w:rFonts w:ascii="Consolas" w:hAnsi="Consolas" w:cs="Courier New"/>
          <w:color w:val="008800"/>
          <w:sz w:val="16"/>
          <w:szCs w:val="16"/>
          <w:lang w:val="cs-CZ"/>
        </w:rPr>
        <w:t>"1.0"</w:t>
      </w:r>
      <w:r w:rsidRPr="00961052">
        <w:rPr>
          <w:rFonts w:ascii="Consolas" w:hAnsi="Consolas" w:cs="Courier New"/>
          <w:color w:val="000000"/>
          <w:sz w:val="16"/>
          <w:szCs w:val="16"/>
          <w:lang w:val="cs-CZ"/>
        </w:rPr>
        <w:t xml:space="preserve"> </w:t>
      </w:r>
      <w:proofErr w:type="spellStart"/>
      <w:r w:rsidRPr="00961052">
        <w:rPr>
          <w:rFonts w:ascii="Consolas" w:hAnsi="Consolas" w:cs="Courier New"/>
          <w:color w:val="000000"/>
          <w:sz w:val="16"/>
          <w:szCs w:val="16"/>
          <w:lang w:val="cs-CZ"/>
        </w:rPr>
        <w:t>encoding</w:t>
      </w:r>
      <w:proofErr w:type="spellEnd"/>
      <w:r w:rsidRPr="00961052">
        <w:rPr>
          <w:rFonts w:ascii="Consolas" w:hAnsi="Consolas" w:cs="Courier New"/>
          <w:color w:val="666600"/>
          <w:sz w:val="16"/>
          <w:szCs w:val="16"/>
          <w:lang w:val="cs-CZ"/>
        </w:rPr>
        <w:t>=</w:t>
      </w:r>
      <w:r w:rsidRPr="00961052">
        <w:rPr>
          <w:rFonts w:ascii="Consolas" w:hAnsi="Consolas" w:cs="Courier New"/>
          <w:color w:val="008800"/>
          <w:sz w:val="16"/>
          <w:szCs w:val="16"/>
          <w:lang w:val="cs-CZ"/>
        </w:rPr>
        <w:t>"UTF-8"</w:t>
      </w:r>
      <w:r w:rsidRPr="00961052">
        <w:rPr>
          <w:rFonts w:ascii="Consolas" w:hAnsi="Consolas" w:cs="Courier New"/>
          <w:color w:val="000000"/>
          <w:sz w:val="16"/>
          <w:szCs w:val="16"/>
          <w:lang w:val="cs-CZ"/>
        </w:rPr>
        <w:t xml:space="preserve"> </w:t>
      </w:r>
      <w:proofErr w:type="spellStart"/>
      <w:r w:rsidRPr="00961052">
        <w:rPr>
          <w:rFonts w:ascii="Consolas" w:hAnsi="Consolas" w:cs="Courier New"/>
          <w:color w:val="000000"/>
          <w:sz w:val="16"/>
          <w:szCs w:val="16"/>
          <w:lang w:val="cs-CZ"/>
        </w:rPr>
        <w:t>standalone</w:t>
      </w:r>
      <w:proofErr w:type="spellEnd"/>
      <w:r w:rsidRPr="00961052">
        <w:rPr>
          <w:rFonts w:ascii="Consolas" w:hAnsi="Consolas" w:cs="Courier New"/>
          <w:color w:val="666600"/>
          <w:sz w:val="16"/>
          <w:szCs w:val="16"/>
          <w:lang w:val="cs-CZ"/>
        </w:rPr>
        <w:t>=</w:t>
      </w:r>
      <w:r w:rsidRPr="00961052">
        <w:rPr>
          <w:rFonts w:ascii="Consolas" w:hAnsi="Consolas" w:cs="Courier New"/>
          <w:color w:val="008800"/>
          <w:sz w:val="16"/>
          <w:szCs w:val="16"/>
          <w:lang w:val="cs-CZ"/>
        </w:rPr>
        <w:t>"</w:t>
      </w:r>
      <w:proofErr w:type="spellStart"/>
      <w:r w:rsidRPr="00961052">
        <w:rPr>
          <w:rFonts w:ascii="Consolas" w:hAnsi="Consolas" w:cs="Courier New"/>
          <w:color w:val="008800"/>
          <w:sz w:val="16"/>
          <w:szCs w:val="16"/>
          <w:lang w:val="cs-CZ"/>
        </w:rPr>
        <w:t>yes</w:t>
      </w:r>
      <w:proofErr w:type="spellEnd"/>
      <w:r w:rsidRPr="00961052">
        <w:rPr>
          <w:rFonts w:ascii="Consolas" w:hAnsi="Consolas" w:cs="Courier New"/>
          <w:color w:val="008800"/>
          <w:sz w:val="16"/>
          <w:szCs w:val="16"/>
          <w:lang w:val="cs-CZ"/>
        </w:rPr>
        <w:t>"</w:t>
      </w:r>
      <w:r w:rsidRPr="00961052">
        <w:rPr>
          <w:rFonts w:ascii="Consolas" w:hAnsi="Consolas" w:cs="Courier New"/>
          <w:color w:val="666600"/>
          <w:sz w:val="16"/>
          <w:szCs w:val="16"/>
          <w:lang w:val="cs-CZ"/>
        </w:rPr>
        <w:t>?&gt;</w:t>
      </w:r>
    </w:p>
    <w:p w14:paraId="44175342"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sz w:val="16"/>
          <w:szCs w:val="16"/>
          <w:lang w:val="cs-CZ"/>
        </w:rPr>
        <w:t>&lt;SFVOTSETTINGS</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answer-required</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w:t>
      </w:r>
      <w:proofErr w:type="spellStart"/>
      <w:r w:rsidRPr="00961052">
        <w:rPr>
          <w:rFonts w:ascii="Consolas" w:hAnsi="Consolas" w:cs="Courier New"/>
          <w:sz w:val="16"/>
          <w:szCs w:val="16"/>
          <w:lang w:val="cs-CZ"/>
        </w:rPr>
        <w:t>false</w:t>
      </w:r>
      <w:proofErr w:type="spellEnd"/>
      <w:r w:rsidRPr="00961052">
        <w:rPr>
          <w:rFonts w:ascii="Consolas" w:hAnsi="Consolas" w:cs="Courier New"/>
          <w:sz w:val="16"/>
          <w:szCs w:val="16"/>
          <w:lang w:val="cs-CZ"/>
        </w:rPr>
        <w:t>"</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date-time</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"2015-</w:t>
      </w:r>
      <w:proofErr w:type="gramStart"/>
      <w:r w:rsidRPr="00961052">
        <w:rPr>
          <w:rFonts w:ascii="Consolas" w:hAnsi="Consolas" w:cs="Courier New"/>
          <w:sz w:val="16"/>
          <w:szCs w:val="16"/>
          <w:lang w:val="cs-CZ"/>
        </w:rPr>
        <w:t>06-24T12</w:t>
      </w:r>
      <w:proofErr w:type="gramEnd"/>
      <w:r w:rsidRPr="00961052">
        <w:rPr>
          <w:rFonts w:ascii="Consolas" w:hAnsi="Consolas" w:cs="Courier New"/>
          <w:sz w:val="16"/>
          <w:szCs w:val="16"/>
          <w:lang w:val="cs-CZ"/>
        </w:rPr>
        <w:t>:41:08+02:00"</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dtd-release</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"1"</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dtd-version</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"1"</w:t>
      </w: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id</w:t>
      </w:r>
      <w:r w:rsidRPr="00961052">
        <w:rPr>
          <w:rFonts w:ascii="Consolas" w:hAnsi="Consolas" w:cs="Courier New"/>
          <w:color w:val="666600"/>
          <w:sz w:val="16"/>
          <w:szCs w:val="16"/>
          <w:lang w:val="cs-CZ"/>
        </w:rPr>
        <w:t>=</w:t>
      </w:r>
      <w:r w:rsidRPr="00961052">
        <w:rPr>
          <w:rFonts w:ascii="Consolas" w:hAnsi="Consolas" w:cs="Courier New"/>
          <w:sz w:val="16"/>
          <w:szCs w:val="16"/>
          <w:lang w:val="cs-CZ"/>
        </w:rPr>
        <w:t>"123"</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message-code</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"481"</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xmlns</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"http://www.ote-cr.cz/</w:t>
      </w:r>
      <w:proofErr w:type="spellStart"/>
      <w:r w:rsidRPr="00961052">
        <w:rPr>
          <w:rFonts w:ascii="Consolas" w:hAnsi="Consolas" w:cs="Courier New"/>
          <w:sz w:val="16"/>
          <w:szCs w:val="16"/>
          <w:lang w:val="cs-CZ"/>
        </w:rPr>
        <w:t>schema</w:t>
      </w:r>
      <w:proofErr w:type="spellEnd"/>
      <w:r w:rsidRPr="00961052">
        <w:rPr>
          <w:rFonts w:ascii="Consolas" w:hAnsi="Consolas" w:cs="Courier New"/>
          <w:sz w:val="16"/>
          <w:szCs w:val="16"/>
          <w:lang w:val="cs-CZ"/>
        </w:rPr>
        <w:t>/</w:t>
      </w:r>
      <w:proofErr w:type="spellStart"/>
      <w:r w:rsidRPr="00961052">
        <w:rPr>
          <w:rFonts w:ascii="Consolas" w:hAnsi="Consolas" w:cs="Courier New"/>
          <w:sz w:val="16"/>
          <w:szCs w:val="16"/>
          <w:lang w:val="cs-CZ"/>
        </w:rPr>
        <w:t>sfvot</w:t>
      </w:r>
      <w:proofErr w:type="spellEnd"/>
      <w:r w:rsidRPr="00961052">
        <w:rPr>
          <w:rFonts w:ascii="Consolas" w:hAnsi="Consolas" w:cs="Courier New"/>
          <w:sz w:val="16"/>
          <w:szCs w:val="16"/>
          <w:lang w:val="cs-CZ"/>
        </w:rPr>
        <w:t>/</w:t>
      </w:r>
      <w:proofErr w:type="spellStart"/>
      <w:r w:rsidRPr="00961052">
        <w:rPr>
          <w:rFonts w:ascii="Consolas" w:hAnsi="Consolas" w:cs="Courier New"/>
          <w:sz w:val="16"/>
          <w:szCs w:val="16"/>
          <w:lang w:val="cs-CZ"/>
        </w:rPr>
        <w:t>settings</w:t>
      </w:r>
      <w:proofErr w:type="spellEnd"/>
      <w:r w:rsidRPr="00961052">
        <w:rPr>
          <w:rFonts w:ascii="Consolas" w:hAnsi="Consolas" w:cs="Courier New"/>
          <w:sz w:val="16"/>
          <w:szCs w:val="16"/>
          <w:lang w:val="cs-CZ"/>
        </w:rPr>
        <w:t>"&gt;</w:t>
      </w:r>
    </w:p>
    <w:p w14:paraId="4DE1E976"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&lt;</w:t>
      </w:r>
      <w:proofErr w:type="spellStart"/>
      <w:r w:rsidRPr="00961052">
        <w:rPr>
          <w:rFonts w:ascii="Consolas" w:hAnsi="Consolas" w:cs="Courier New"/>
          <w:sz w:val="16"/>
          <w:szCs w:val="16"/>
          <w:lang w:val="cs-CZ"/>
        </w:rPr>
        <w:t>SenderIdentification</w:t>
      </w:r>
      <w:proofErr w:type="spellEnd"/>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id</w:t>
      </w:r>
      <w:r w:rsidRPr="00961052">
        <w:rPr>
          <w:rFonts w:ascii="Consolas" w:hAnsi="Consolas" w:cs="Courier New"/>
          <w:color w:val="666600"/>
          <w:sz w:val="16"/>
          <w:szCs w:val="16"/>
          <w:lang w:val="cs-CZ"/>
        </w:rPr>
        <w:t>=</w:t>
      </w:r>
      <w:r w:rsidRPr="00961052">
        <w:rPr>
          <w:rFonts w:ascii="Consolas" w:hAnsi="Consolas" w:cs="Courier New"/>
          <w:sz w:val="16"/>
          <w:szCs w:val="16"/>
          <w:lang w:val="cs-CZ"/>
        </w:rPr>
        <w:t>"8591824000007"</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coding-scheme</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"14"/&gt;</w:t>
      </w:r>
    </w:p>
    <w:p w14:paraId="6EC62F94"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&lt;</w:t>
      </w:r>
      <w:proofErr w:type="spellStart"/>
      <w:r w:rsidRPr="00961052">
        <w:rPr>
          <w:rFonts w:ascii="Consolas" w:hAnsi="Consolas" w:cs="Courier New"/>
          <w:sz w:val="16"/>
          <w:szCs w:val="16"/>
          <w:lang w:val="cs-CZ"/>
        </w:rPr>
        <w:t>ReceiverIdentification</w:t>
      </w:r>
      <w:proofErr w:type="spellEnd"/>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id</w:t>
      </w:r>
      <w:r w:rsidRPr="00961052">
        <w:rPr>
          <w:rFonts w:ascii="Consolas" w:hAnsi="Consolas" w:cs="Courier New"/>
          <w:color w:val="666600"/>
          <w:sz w:val="16"/>
          <w:szCs w:val="16"/>
          <w:lang w:val="cs-CZ"/>
        </w:rPr>
        <w:t>=</w:t>
      </w:r>
      <w:r w:rsidRPr="00961052">
        <w:rPr>
          <w:rFonts w:ascii="Consolas" w:hAnsi="Consolas" w:cs="Courier New"/>
          <w:sz w:val="16"/>
          <w:szCs w:val="16"/>
          <w:lang w:val="cs-CZ"/>
        </w:rPr>
        <w:t>"8591824000007"</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coding-scheme</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"14"/&gt;</w:t>
      </w:r>
    </w:p>
    <w:p w14:paraId="441C2731"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&lt;</w:t>
      </w:r>
      <w:proofErr w:type="spellStart"/>
      <w:r w:rsidRPr="00961052">
        <w:rPr>
          <w:rFonts w:ascii="Consolas" w:hAnsi="Consolas" w:cs="Courier New"/>
          <w:sz w:val="16"/>
          <w:szCs w:val="16"/>
          <w:lang w:val="cs-CZ"/>
        </w:rPr>
        <w:t>Setting</w:t>
      </w:r>
      <w:proofErr w:type="spellEnd"/>
      <w:r w:rsidRPr="00961052">
        <w:rPr>
          <w:rFonts w:ascii="Consolas" w:hAnsi="Consolas" w:cs="Courier New"/>
          <w:sz w:val="16"/>
          <w:szCs w:val="16"/>
          <w:lang w:val="cs-CZ"/>
        </w:rPr>
        <w:t>&gt;</w:t>
      </w:r>
    </w:p>
    <w:p w14:paraId="07186855"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&lt;Limit</w:t>
      </w: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type</w:t>
      </w:r>
      <w:r w:rsidRPr="00961052">
        <w:rPr>
          <w:rFonts w:ascii="Consolas" w:hAnsi="Consolas" w:cs="Courier New"/>
          <w:color w:val="666600"/>
          <w:sz w:val="16"/>
          <w:szCs w:val="16"/>
          <w:lang w:val="cs-CZ"/>
        </w:rPr>
        <w:t>=</w:t>
      </w:r>
      <w:r w:rsidRPr="00961052">
        <w:rPr>
          <w:rFonts w:ascii="Consolas" w:hAnsi="Consolas" w:cs="Courier New"/>
          <w:sz w:val="16"/>
          <w:szCs w:val="16"/>
          <w:lang w:val="cs-CZ"/>
        </w:rPr>
        <w:t>"VDP"</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value</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"20000"/&gt;</w:t>
      </w:r>
    </w:p>
    <w:p w14:paraId="4E673D13"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&lt;/</w:t>
      </w:r>
      <w:proofErr w:type="spellStart"/>
      <w:r w:rsidRPr="00961052">
        <w:rPr>
          <w:rFonts w:ascii="Consolas" w:hAnsi="Consolas" w:cs="Courier New"/>
          <w:sz w:val="16"/>
          <w:szCs w:val="16"/>
          <w:lang w:val="cs-CZ"/>
        </w:rPr>
        <w:t>Setting</w:t>
      </w:r>
      <w:proofErr w:type="spellEnd"/>
      <w:r w:rsidRPr="00961052">
        <w:rPr>
          <w:rFonts w:ascii="Consolas" w:hAnsi="Consolas" w:cs="Courier New"/>
          <w:sz w:val="16"/>
          <w:szCs w:val="16"/>
          <w:lang w:val="cs-CZ"/>
        </w:rPr>
        <w:t>&gt;</w:t>
      </w:r>
    </w:p>
    <w:p w14:paraId="699EE495"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sz w:val="16"/>
          <w:szCs w:val="16"/>
          <w:lang w:val="cs-CZ"/>
        </w:rPr>
        <w:t xml:space="preserve">&lt;/SFVOTSETTINGS&gt; </w:t>
      </w:r>
      <w:r w:rsidRPr="00961052">
        <w:rPr>
          <w:rFonts w:ascii="Consolas" w:hAnsi="Consolas" w:cs="Courier New"/>
          <w:color w:val="000000"/>
          <w:sz w:val="16"/>
          <w:szCs w:val="16"/>
          <w:lang w:val="cs-CZ"/>
        </w:rPr>
        <w:t> </w:t>
      </w:r>
    </w:p>
    <w:p w14:paraId="0FB40A70" w14:textId="77777777" w:rsidR="00E326E4" w:rsidRPr="00C77A94" w:rsidRDefault="00E326E4" w:rsidP="00E326E4">
      <w:pPr>
        <w:spacing w:after="0"/>
      </w:pPr>
    </w:p>
    <w:p w14:paraId="4D015CC3" w14:textId="0EC014A4" w:rsidR="008A401D" w:rsidRPr="00FA22F8" w:rsidRDefault="00304F3A" w:rsidP="004D35E6">
      <w:pPr>
        <w:pStyle w:val="Nadpis1"/>
        <w:rPr>
          <w:lang w:val="en-US"/>
        </w:rPr>
      </w:pPr>
      <w:bookmarkStart w:id="549" w:name="_Toc216101989"/>
      <w:bookmarkStart w:id="550" w:name="_Toc216102694"/>
      <w:bookmarkStart w:id="551" w:name="_Toc216101990"/>
      <w:bookmarkStart w:id="552" w:name="_Toc216102695"/>
      <w:bookmarkStart w:id="553" w:name="_Toc216101991"/>
      <w:bookmarkStart w:id="554" w:name="_Toc216102696"/>
      <w:bookmarkStart w:id="555" w:name="_Toc216101992"/>
      <w:bookmarkStart w:id="556" w:name="_Toc216102697"/>
      <w:bookmarkStart w:id="557" w:name="_Toc216101993"/>
      <w:bookmarkStart w:id="558" w:name="_Toc216102698"/>
      <w:bookmarkStart w:id="559" w:name="_Toc216101994"/>
      <w:bookmarkStart w:id="560" w:name="_Toc216102699"/>
      <w:bookmarkStart w:id="561" w:name="_Toc216101995"/>
      <w:bookmarkStart w:id="562" w:name="_Toc216102700"/>
      <w:bookmarkStart w:id="563" w:name="_Toc216101996"/>
      <w:bookmarkStart w:id="564" w:name="_Toc216102701"/>
      <w:bookmarkStart w:id="565" w:name="_Toc216101997"/>
      <w:bookmarkStart w:id="566" w:name="_Toc216102702"/>
      <w:bookmarkStart w:id="567" w:name="_Ref215044657"/>
      <w:bookmarkStart w:id="568" w:name="_Ref215044660"/>
      <w:bookmarkStart w:id="569" w:name="_Ref216099572"/>
      <w:bookmarkStart w:id="570" w:name="_Ref216099585"/>
      <w:bookmarkStart w:id="571" w:name="_Toc228801733"/>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r>
        <w:rPr>
          <w:lang w:val="en-US"/>
        </w:rPr>
        <w:lastRenderedPageBreak/>
        <w:t>Using the electronic signature</w:t>
      </w:r>
      <w:bookmarkEnd w:id="567"/>
      <w:bookmarkEnd w:id="568"/>
      <w:bookmarkEnd w:id="569"/>
      <w:bookmarkEnd w:id="570"/>
      <w:bookmarkEnd w:id="571"/>
    </w:p>
    <w:p w14:paraId="494DE228" w14:textId="77777777" w:rsidR="00A4120F" w:rsidRDefault="00A4120F" w:rsidP="00A4120F">
      <w:proofErr w:type="spellStart"/>
      <w:r>
        <w:t>Messages</w:t>
      </w:r>
      <w:proofErr w:type="spellEnd"/>
      <w:r>
        <w:t xml:space="preserve"> are </w:t>
      </w:r>
      <w:proofErr w:type="spellStart"/>
      <w:r>
        <w:t>transferred</w:t>
      </w:r>
      <w:proofErr w:type="spellEnd"/>
      <w:r>
        <w:t xml:space="preserve"> </w:t>
      </w:r>
      <w:proofErr w:type="spellStart"/>
      <w:r>
        <w:t>between</w:t>
      </w:r>
      <w:proofErr w:type="spellEnd"/>
      <w:r>
        <w:t xml:space="preserve"> </w:t>
      </w:r>
      <w:proofErr w:type="spellStart"/>
      <w:r>
        <w:t>the</w:t>
      </w:r>
      <w:proofErr w:type="spellEnd"/>
      <w:r>
        <w:t xml:space="preserve"> </w:t>
      </w:r>
      <w:proofErr w:type="spellStart"/>
      <w:r>
        <w:t>client</w:t>
      </w:r>
      <w:proofErr w:type="spellEnd"/>
      <w:r>
        <w:t xml:space="preserve"> </w:t>
      </w:r>
      <w:proofErr w:type="spellStart"/>
      <w:r>
        <w:t>application</w:t>
      </w:r>
      <w:proofErr w:type="spellEnd"/>
      <w:r>
        <w:t xml:space="preserve"> and </w:t>
      </w:r>
      <w:proofErr w:type="spellStart"/>
      <w:r>
        <w:t>the</w:t>
      </w:r>
      <w:proofErr w:type="spellEnd"/>
      <w:r>
        <w:t xml:space="preserve"> </w:t>
      </w:r>
      <w:proofErr w:type="spellStart"/>
      <w:r>
        <w:t>backend</w:t>
      </w:r>
      <w:proofErr w:type="spellEnd"/>
      <w:r>
        <w:t xml:space="preserve"> </w:t>
      </w:r>
      <w:proofErr w:type="spellStart"/>
      <w:r>
        <w:t>system</w:t>
      </w:r>
      <w:proofErr w:type="spellEnd"/>
      <w:r>
        <w:t xml:space="preserve"> in a </w:t>
      </w:r>
      <w:proofErr w:type="spellStart"/>
      <w:r>
        <w:t>binary</w:t>
      </w:r>
      <w:proofErr w:type="spellEnd"/>
      <w:r>
        <w:t xml:space="preserve"> </w:t>
      </w:r>
      <w:proofErr w:type="spellStart"/>
      <w:r>
        <w:t>protobuf</w:t>
      </w:r>
      <w:proofErr w:type="spellEnd"/>
      <w:r>
        <w:t xml:space="preserve"> </w:t>
      </w:r>
      <w:proofErr w:type="spellStart"/>
      <w:r>
        <w:t>format</w:t>
      </w:r>
      <w:proofErr w:type="spellEnd"/>
      <w:r>
        <w:t xml:space="preserve">. To </w:t>
      </w:r>
      <w:proofErr w:type="spellStart"/>
      <w:r>
        <w:t>ensure</w:t>
      </w:r>
      <w:proofErr w:type="spellEnd"/>
      <w:r>
        <w:t xml:space="preserve"> integrity and </w:t>
      </w:r>
      <w:proofErr w:type="spellStart"/>
      <w:r>
        <w:t>indisputability</w:t>
      </w:r>
      <w:proofErr w:type="spellEnd"/>
      <w:r>
        <w:t xml:space="preserve">, </w:t>
      </w:r>
      <w:proofErr w:type="spellStart"/>
      <w:r>
        <w:t>specific</w:t>
      </w:r>
      <w:proofErr w:type="spellEnd"/>
      <w:r>
        <w:t xml:space="preserve"> </w:t>
      </w:r>
      <w:proofErr w:type="spellStart"/>
      <w:r>
        <w:t>messages</w:t>
      </w:r>
      <w:proofErr w:type="spellEnd"/>
      <w:r>
        <w:t xml:space="preserve"> are </w:t>
      </w:r>
      <w:proofErr w:type="spellStart"/>
      <w:r>
        <w:t>secured</w:t>
      </w:r>
      <w:proofErr w:type="spellEnd"/>
      <w:r>
        <w:t xml:space="preserve"> via </w:t>
      </w:r>
      <w:proofErr w:type="spellStart"/>
      <w:r>
        <w:t>the</w:t>
      </w:r>
      <w:proofErr w:type="spellEnd"/>
      <w:r>
        <w:t xml:space="preserve"> </w:t>
      </w:r>
      <w:proofErr w:type="spellStart"/>
      <w:r>
        <w:t>electronic</w:t>
      </w:r>
      <w:proofErr w:type="spellEnd"/>
      <w:r>
        <w:t xml:space="preserve"> </w:t>
      </w:r>
      <w:proofErr w:type="spellStart"/>
      <w:r>
        <w:t>signature</w:t>
      </w:r>
      <w:proofErr w:type="spellEnd"/>
      <w:r>
        <w:t>.</w:t>
      </w:r>
    </w:p>
    <w:p w14:paraId="4BE9EEC6" w14:textId="77777777" w:rsidR="00A4120F" w:rsidRPr="00782DE7" w:rsidRDefault="00A4120F" w:rsidP="00A4120F">
      <w:proofErr w:type="spellStart"/>
      <w:r>
        <w:t>Electronic</w:t>
      </w:r>
      <w:proofErr w:type="spellEnd"/>
      <w:r>
        <w:t xml:space="preserve"> </w:t>
      </w:r>
      <w:proofErr w:type="spellStart"/>
      <w:r>
        <w:t>signature</w:t>
      </w:r>
      <w:proofErr w:type="spellEnd"/>
      <w:r>
        <w:t xml:space="preserve"> </w:t>
      </w:r>
      <w:proofErr w:type="spellStart"/>
      <w:r>
        <w:t>security</w:t>
      </w:r>
      <w:proofErr w:type="spellEnd"/>
      <w:r>
        <w:t xml:space="preserve"> </w:t>
      </w:r>
      <w:proofErr w:type="spellStart"/>
      <w:r>
        <w:t>includes</w:t>
      </w:r>
      <w:proofErr w:type="spellEnd"/>
      <w:r>
        <w:t xml:space="preserve"> </w:t>
      </w:r>
      <w:proofErr w:type="spellStart"/>
      <w:r>
        <w:t>the</w:t>
      </w:r>
      <w:proofErr w:type="spellEnd"/>
      <w:r>
        <w:t xml:space="preserve"> </w:t>
      </w:r>
      <w:proofErr w:type="spellStart"/>
      <w:r>
        <w:t>following</w:t>
      </w:r>
      <w:proofErr w:type="spellEnd"/>
      <w:r>
        <w:t xml:space="preserve"> </w:t>
      </w:r>
      <w:proofErr w:type="spellStart"/>
      <w:r>
        <w:t>messages</w:t>
      </w:r>
      <w:proofErr w:type="spellEnd"/>
      <w:r>
        <w:t>:</w:t>
      </w:r>
    </w:p>
    <w:p w14:paraId="6879FE64" w14:textId="77777777" w:rsidR="00A4120F" w:rsidRPr="00782DE7" w:rsidRDefault="00A4120F" w:rsidP="00A4120F">
      <w:pPr>
        <w:pStyle w:val="Odstavecseseznamem"/>
        <w:numPr>
          <w:ilvl w:val="0"/>
          <w:numId w:val="24"/>
        </w:numPr>
        <w:suppressAutoHyphens w:val="0"/>
        <w:spacing w:after="200"/>
        <w:contextualSpacing/>
        <w:textAlignment w:val="auto"/>
      </w:pPr>
      <w:proofErr w:type="spellStart"/>
      <w:r w:rsidRPr="00782DE7">
        <w:t>ModifyOrderReq</w:t>
      </w:r>
      <w:proofErr w:type="spellEnd"/>
    </w:p>
    <w:p w14:paraId="2B2121B7" w14:textId="77777777" w:rsidR="00A4120F" w:rsidRPr="00782DE7" w:rsidRDefault="00A4120F" w:rsidP="00A4120F">
      <w:pPr>
        <w:pStyle w:val="Odstavecseseznamem"/>
        <w:numPr>
          <w:ilvl w:val="0"/>
          <w:numId w:val="24"/>
        </w:numPr>
        <w:suppressAutoHyphens w:val="0"/>
        <w:spacing w:after="200"/>
        <w:contextualSpacing/>
        <w:textAlignment w:val="auto"/>
      </w:pPr>
      <w:proofErr w:type="spellStart"/>
      <w:r w:rsidRPr="00782DE7">
        <w:t>AddOrderReq</w:t>
      </w:r>
      <w:proofErr w:type="spellEnd"/>
    </w:p>
    <w:p w14:paraId="311725B9" w14:textId="77777777" w:rsidR="00A4120F" w:rsidRPr="00782DE7" w:rsidRDefault="00A4120F" w:rsidP="00A4120F">
      <w:pPr>
        <w:pStyle w:val="Odstavecseseznamem"/>
        <w:numPr>
          <w:ilvl w:val="0"/>
          <w:numId w:val="24"/>
        </w:numPr>
        <w:suppressAutoHyphens w:val="0"/>
        <w:spacing w:after="200"/>
        <w:contextualSpacing/>
        <w:textAlignment w:val="auto"/>
      </w:pPr>
      <w:proofErr w:type="spellStart"/>
      <w:r w:rsidRPr="00782DE7">
        <w:t>ModifyAllOrdersReq</w:t>
      </w:r>
      <w:proofErr w:type="spellEnd"/>
    </w:p>
    <w:p w14:paraId="600F058B" w14:textId="77777777" w:rsidR="00A4120F" w:rsidRDefault="00A4120F" w:rsidP="00A4120F">
      <w:proofErr w:type="spellStart"/>
      <w:r>
        <w:t>The</w:t>
      </w:r>
      <w:proofErr w:type="spellEnd"/>
      <w:r>
        <w:t xml:space="preserve"> </w:t>
      </w:r>
      <w:proofErr w:type="spellStart"/>
      <w:r>
        <w:t>structures</w:t>
      </w:r>
      <w:proofErr w:type="spellEnd"/>
      <w:r>
        <w:t xml:space="preserve"> </w:t>
      </w:r>
      <w:proofErr w:type="spellStart"/>
      <w:r>
        <w:t>of</w:t>
      </w:r>
      <w:proofErr w:type="spellEnd"/>
      <w:r>
        <w:t xml:space="preserve"> </w:t>
      </w:r>
      <w:proofErr w:type="spellStart"/>
      <w:r>
        <w:t>the</w:t>
      </w:r>
      <w:proofErr w:type="spellEnd"/>
      <w:r>
        <w:t xml:space="preserve"> </w:t>
      </w:r>
      <w:proofErr w:type="spellStart"/>
      <w:r>
        <w:t>above</w:t>
      </w:r>
      <w:proofErr w:type="spellEnd"/>
      <w:r>
        <w:t xml:space="preserve"> </w:t>
      </w:r>
      <w:proofErr w:type="spellStart"/>
      <w:r>
        <w:t>mentioned</w:t>
      </w:r>
      <w:proofErr w:type="spellEnd"/>
      <w:r>
        <w:t xml:space="preserve"> </w:t>
      </w:r>
      <w:proofErr w:type="spellStart"/>
      <w:r>
        <w:t>messages</w:t>
      </w:r>
      <w:proofErr w:type="spellEnd"/>
      <w:r>
        <w:t xml:space="preserve"> </w:t>
      </w:r>
      <w:proofErr w:type="spellStart"/>
      <w:r>
        <w:t>will</w:t>
      </w:r>
      <w:proofErr w:type="spellEnd"/>
      <w:r>
        <w:t xml:space="preserve">, </w:t>
      </w:r>
      <w:proofErr w:type="spellStart"/>
      <w:r>
        <w:t>after</w:t>
      </w:r>
      <w:proofErr w:type="spellEnd"/>
      <w:r>
        <w:t xml:space="preserve"> </w:t>
      </w:r>
      <w:proofErr w:type="spellStart"/>
      <w:r>
        <w:t>the</w:t>
      </w:r>
      <w:proofErr w:type="spellEnd"/>
      <w:r>
        <w:t xml:space="preserve"> </w:t>
      </w:r>
      <w:proofErr w:type="spellStart"/>
      <w:r>
        <w:t>introduction</w:t>
      </w:r>
      <w:proofErr w:type="spellEnd"/>
      <w:r>
        <w:t xml:space="preserve"> </w:t>
      </w:r>
      <w:proofErr w:type="spellStart"/>
      <w:r>
        <w:t>of</w:t>
      </w:r>
      <w:proofErr w:type="spellEnd"/>
      <w:r>
        <w:t xml:space="preserve"> </w:t>
      </w:r>
      <w:proofErr w:type="spellStart"/>
      <w:r>
        <w:t>the</w:t>
      </w:r>
      <w:proofErr w:type="spellEnd"/>
      <w:r>
        <w:t xml:space="preserve"> </w:t>
      </w:r>
      <w:proofErr w:type="spellStart"/>
      <w:r>
        <w:t>electronic</w:t>
      </w:r>
      <w:proofErr w:type="spellEnd"/>
      <w:r>
        <w:t xml:space="preserve"> </w:t>
      </w:r>
      <w:proofErr w:type="spellStart"/>
      <w:r>
        <w:t>signature</w:t>
      </w:r>
      <w:proofErr w:type="spellEnd"/>
      <w:r>
        <w:t xml:space="preserve">, </w:t>
      </w:r>
      <w:proofErr w:type="spellStart"/>
      <w:r>
        <w:t>become</w:t>
      </w:r>
      <w:proofErr w:type="spellEnd"/>
      <w:r>
        <w:t xml:space="preserve"> part </w:t>
      </w:r>
      <w:proofErr w:type="spellStart"/>
      <w:r>
        <w:t>of</w:t>
      </w:r>
      <w:proofErr w:type="spellEnd"/>
      <w:r>
        <w:t xml:space="preserve"> </w:t>
      </w:r>
      <w:proofErr w:type="spellStart"/>
      <w:r>
        <w:t>the</w:t>
      </w:r>
      <w:proofErr w:type="spellEnd"/>
      <w:r>
        <w:t xml:space="preserve"> </w:t>
      </w:r>
      <w:proofErr w:type="spellStart"/>
      <w:r>
        <w:t>SignedMessage</w:t>
      </w:r>
      <w:proofErr w:type="spellEnd"/>
      <w:r>
        <w:t xml:space="preserve"> </w:t>
      </w:r>
      <w:proofErr w:type="spellStart"/>
      <w:r>
        <w:t>structure</w:t>
      </w:r>
      <w:proofErr w:type="spellEnd"/>
      <w:r>
        <w:t xml:space="preserve">, </w:t>
      </w:r>
      <w:proofErr w:type="spellStart"/>
      <w:r>
        <w:t>which</w:t>
      </w:r>
      <w:proofErr w:type="spellEnd"/>
      <w:r>
        <w:t xml:space="preserve"> </w:t>
      </w:r>
      <w:proofErr w:type="spellStart"/>
      <w:r>
        <w:t>will</w:t>
      </w:r>
      <w:proofErr w:type="spellEnd"/>
      <w:r>
        <w:t xml:space="preserve"> </w:t>
      </w:r>
      <w:proofErr w:type="spellStart"/>
      <w:r>
        <w:t>contain</w:t>
      </w:r>
      <w:proofErr w:type="spellEnd"/>
      <w:r>
        <w:t xml:space="preserve"> </w:t>
      </w:r>
      <w:proofErr w:type="spellStart"/>
      <w:r>
        <w:t>an</w:t>
      </w:r>
      <w:proofErr w:type="spellEnd"/>
      <w:r>
        <w:t xml:space="preserve"> </w:t>
      </w:r>
      <w:proofErr w:type="spellStart"/>
      <w:r>
        <w:t>item</w:t>
      </w:r>
      <w:proofErr w:type="spellEnd"/>
      <w:r>
        <w:t>:</w:t>
      </w:r>
    </w:p>
    <w:p w14:paraId="3B548F72" w14:textId="77777777" w:rsidR="00A4120F" w:rsidRPr="00782DE7" w:rsidRDefault="00A4120F" w:rsidP="00A4120F">
      <w:pPr>
        <w:pStyle w:val="Odstavecseseznamem"/>
        <w:numPr>
          <w:ilvl w:val="0"/>
          <w:numId w:val="39"/>
        </w:numPr>
      </w:pPr>
      <w:proofErr w:type="spellStart"/>
      <w:r>
        <w:t>Content</w:t>
      </w:r>
      <w:proofErr w:type="spellEnd"/>
      <w:r>
        <w:t xml:space="preserve"> type </w:t>
      </w:r>
      <w:proofErr w:type="spellStart"/>
      <w:r>
        <w:t>bytes</w:t>
      </w:r>
      <w:proofErr w:type="spellEnd"/>
      <w:r>
        <w:t xml:space="preserve">, </w:t>
      </w:r>
      <w:proofErr w:type="spellStart"/>
      <w:r>
        <w:t>which</w:t>
      </w:r>
      <w:proofErr w:type="spellEnd"/>
      <w:r>
        <w:t xml:space="preserve"> </w:t>
      </w:r>
      <w:proofErr w:type="spellStart"/>
      <w:r>
        <w:t>is</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and </w:t>
      </w:r>
      <w:proofErr w:type="spellStart"/>
      <w:r>
        <w:t>the</w:t>
      </w:r>
      <w:proofErr w:type="spellEnd"/>
      <w:r>
        <w:t xml:space="preserve"> </w:t>
      </w:r>
      <w:proofErr w:type="spellStart"/>
      <w:r>
        <w:t>digital</w:t>
      </w:r>
      <w:proofErr w:type="spellEnd"/>
      <w:r>
        <w:t xml:space="preserve"> </w:t>
      </w:r>
      <w:proofErr w:type="spellStart"/>
      <w:r>
        <w:t>signature</w:t>
      </w:r>
      <w:proofErr w:type="spellEnd"/>
      <w:r>
        <w:t xml:space="preserve"> in a </w:t>
      </w:r>
      <w:proofErr w:type="spellStart"/>
      <w:r>
        <w:t>binary</w:t>
      </w:r>
      <w:proofErr w:type="spellEnd"/>
      <w:r>
        <w:t xml:space="preserve"> CMS </w:t>
      </w:r>
      <w:proofErr w:type="spellStart"/>
      <w:r>
        <w:t>format</w:t>
      </w:r>
      <w:proofErr w:type="spellEnd"/>
      <w:r>
        <w:t xml:space="preserve">, </w:t>
      </w:r>
      <w:proofErr w:type="spellStart"/>
      <w:r>
        <w:t>serialized</w:t>
      </w:r>
      <w:proofErr w:type="spellEnd"/>
      <w:r>
        <w:t xml:space="preserve"> </w:t>
      </w:r>
      <w:proofErr w:type="spellStart"/>
      <w:r>
        <w:t>into</w:t>
      </w:r>
      <w:proofErr w:type="spellEnd"/>
      <w:r>
        <w:t xml:space="preserve"> a byte </w:t>
      </w:r>
      <w:proofErr w:type="spellStart"/>
      <w:r>
        <w:t>field</w:t>
      </w:r>
      <w:proofErr w:type="spellEnd"/>
      <w:r>
        <w:t xml:space="preserve"> </w:t>
      </w:r>
      <w:proofErr w:type="spellStart"/>
      <w:r>
        <w:t>before</w:t>
      </w:r>
      <w:proofErr w:type="spellEnd"/>
      <w:r>
        <w:t xml:space="preserve"> </w:t>
      </w:r>
      <w:proofErr w:type="spellStart"/>
      <w:r>
        <w:t>the</w:t>
      </w:r>
      <w:proofErr w:type="spellEnd"/>
      <w:r>
        <w:t xml:space="preserve"> </w:t>
      </w:r>
      <w:proofErr w:type="spellStart"/>
      <w:r>
        <w:t>signature</w:t>
      </w:r>
      <w:proofErr w:type="spellEnd"/>
      <w:r>
        <w:t xml:space="preserve"> </w:t>
      </w:r>
      <w:proofErr w:type="spellStart"/>
      <w:r>
        <w:t>is</w:t>
      </w:r>
      <w:proofErr w:type="spellEnd"/>
      <w:r>
        <w:t xml:space="preserve"> </w:t>
      </w:r>
      <w:proofErr w:type="spellStart"/>
      <w:r>
        <w:t>created</w:t>
      </w:r>
      <w:proofErr w:type="spellEnd"/>
    </w:p>
    <w:p w14:paraId="197BF3E4" w14:textId="77777777" w:rsidR="00A4120F" w:rsidRDefault="00A4120F" w:rsidP="00A4120F">
      <w:pPr>
        <w:keepNext/>
        <w:jc w:val="center"/>
      </w:pPr>
      <w:r>
        <w:rPr>
          <w:noProof/>
        </w:rPr>
        <w:drawing>
          <wp:inline distT="0" distB="0" distL="0" distR="0" wp14:anchorId="52C97C55" wp14:editId="7CBE0176">
            <wp:extent cx="5336754" cy="705289"/>
            <wp:effectExtent l="0" t="0" r="0" b="0"/>
            <wp:docPr id="516822702" name="Picture 418" descr="A green yellow and black rectangle with white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6822702" name="Picture 418" descr="A green yellow and black rectangle with white text&#10;&#10;AI-generated content may be incorrect."/>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5522323" cy="729813"/>
                    </a:xfrm>
                    <a:prstGeom prst="rect">
                      <a:avLst/>
                    </a:prstGeom>
                    <a:noFill/>
                  </pic:spPr>
                </pic:pic>
              </a:graphicData>
            </a:graphic>
          </wp:inline>
        </w:drawing>
      </w:r>
    </w:p>
    <w:p w14:paraId="434843E0" w14:textId="45AF3DD5" w:rsidR="00A4120F" w:rsidRPr="00782DE7" w:rsidRDefault="00A4120F" w:rsidP="00A4120F">
      <w:pPr>
        <w:pStyle w:val="Caption1"/>
      </w:pPr>
      <w:bookmarkStart w:id="572" w:name="_Toc214546224"/>
      <w:bookmarkStart w:id="573" w:name="_Toc228801747"/>
      <w:proofErr w:type="spellStart"/>
      <w:r>
        <w:t>Figure</w:t>
      </w:r>
      <w:proofErr w:type="spellEnd"/>
      <w:r>
        <w:t xml:space="preserve"> </w:t>
      </w:r>
      <w:r w:rsidR="00C032FA">
        <w:fldChar w:fldCharType="begin"/>
      </w:r>
      <w:r w:rsidR="00C032FA">
        <w:instrText xml:space="preserve"> SEQ Figure \* ARABIC </w:instrText>
      </w:r>
      <w:r w:rsidR="00C032FA">
        <w:fldChar w:fldCharType="separate"/>
      </w:r>
      <w:r w:rsidR="003A5569">
        <w:rPr>
          <w:noProof/>
        </w:rPr>
        <w:t>14</w:t>
      </w:r>
      <w:r w:rsidR="00C032FA">
        <w:rPr>
          <w:noProof/>
        </w:rPr>
        <w:fldChar w:fldCharType="end"/>
      </w:r>
      <w:r>
        <w:t xml:space="preserve"> - </w:t>
      </w:r>
      <w:proofErr w:type="spellStart"/>
      <w:r>
        <w:t>SignedMessage</w:t>
      </w:r>
      <w:proofErr w:type="spellEnd"/>
      <w:r>
        <w:t xml:space="preserve"> </w:t>
      </w:r>
      <w:proofErr w:type="spellStart"/>
      <w:r>
        <w:t>creation</w:t>
      </w:r>
      <w:bookmarkEnd w:id="572"/>
      <w:bookmarkEnd w:id="573"/>
      <w:proofErr w:type="spellEnd"/>
    </w:p>
    <w:p w14:paraId="086F3083" w14:textId="77777777" w:rsidR="00A4120F" w:rsidRDefault="00A4120F" w:rsidP="00A4120F">
      <w:pPr>
        <w:spacing w:after="0"/>
      </w:pPr>
      <w:proofErr w:type="spellStart"/>
      <w:r>
        <w:t>After</w:t>
      </w:r>
      <w:proofErr w:type="spellEnd"/>
      <w:r>
        <w:t xml:space="preserve"> </w:t>
      </w:r>
      <w:proofErr w:type="spellStart"/>
      <w:r>
        <w:t>the</w:t>
      </w:r>
      <w:proofErr w:type="spellEnd"/>
      <w:r>
        <w:t xml:space="preserve"> </w:t>
      </w:r>
      <w:proofErr w:type="spellStart"/>
      <w:r>
        <w:t>signature</w:t>
      </w:r>
      <w:proofErr w:type="spellEnd"/>
      <w:r>
        <w:t xml:space="preserve"> and </w:t>
      </w:r>
      <w:proofErr w:type="spellStart"/>
      <w:r>
        <w:t>certificate</w:t>
      </w:r>
      <w:proofErr w:type="spellEnd"/>
      <w:r>
        <w:t xml:space="preserve"> </w:t>
      </w:r>
      <w:proofErr w:type="spellStart"/>
      <w:r>
        <w:t>validation</w:t>
      </w:r>
      <w:proofErr w:type="spellEnd"/>
      <w:r>
        <w:t xml:space="preserve"> on </w:t>
      </w:r>
      <w:proofErr w:type="spellStart"/>
      <w:r>
        <w:t>the</w:t>
      </w:r>
      <w:proofErr w:type="spellEnd"/>
      <w:r>
        <w:t xml:space="preserve"> </w:t>
      </w:r>
      <w:proofErr w:type="spellStart"/>
      <w:r>
        <w:t>receipient’s</w:t>
      </w:r>
      <w:proofErr w:type="spellEnd"/>
      <w:r>
        <w:t xml:space="preserve"> </w:t>
      </w:r>
      <w:proofErr w:type="spellStart"/>
      <w:r>
        <w:t>side</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must</w:t>
      </w:r>
      <w:proofErr w:type="spellEnd"/>
      <w:r>
        <w:t xml:space="preserve"> </w:t>
      </w:r>
      <w:proofErr w:type="spellStart"/>
      <w:r>
        <w:t>be</w:t>
      </w:r>
      <w:proofErr w:type="spellEnd"/>
      <w:r>
        <w:t xml:space="preserve"> </w:t>
      </w:r>
      <w:proofErr w:type="spellStart"/>
      <w:r>
        <w:t>extracted</w:t>
      </w:r>
      <w:proofErr w:type="spellEnd"/>
      <w:r>
        <w:t xml:space="preserve"> </w:t>
      </w:r>
      <w:proofErr w:type="spellStart"/>
      <w:r>
        <w:t>from</w:t>
      </w:r>
      <w:proofErr w:type="spellEnd"/>
      <w:r>
        <w:t xml:space="preserve"> </w:t>
      </w:r>
      <w:proofErr w:type="spellStart"/>
      <w:r>
        <w:t>the</w:t>
      </w:r>
      <w:proofErr w:type="spellEnd"/>
      <w:r>
        <w:t xml:space="preserve"> CMS </w:t>
      </w:r>
      <w:proofErr w:type="spellStart"/>
      <w:r>
        <w:t>format</w:t>
      </w:r>
      <w:proofErr w:type="spellEnd"/>
      <w:r>
        <w:t xml:space="preserve"> and </w:t>
      </w:r>
      <w:proofErr w:type="spellStart"/>
      <w:r>
        <w:t>based</w:t>
      </w:r>
      <w:proofErr w:type="spellEnd"/>
      <w:r>
        <w:t xml:space="preserve"> on </w:t>
      </w:r>
      <w:proofErr w:type="spellStart"/>
      <w:r>
        <w:t>the</w:t>
      </w:r>
      <w:proofErr w:type="spellEnd"/>
      <w:r>
        <w:t xml:space="preserve"> </w:t>
      </w:r>
      <w:proofErr w:type="spellStart"/>
      <w:r>
        <w:t>message</w:t>
      </w:r>
      <w:proofErr w:type="spellEnd"/>
      <w:r>
        <w:t xml:space="preserve"> type, </w:t>
      </w:r>
      <w:proofErr w:type="spellStart"/>
      <w:r>
        <w:t>deserialized</w:t>
      </w:r>
      <w:proofErr w:type="spellEnd"/>
      <w:r>
        <w:t xml:space="preserve"> </w:t>
      </w:r>
      <w:proofErr w:type="spellStart"/>
      <w:r>
        <w:t>into</w:t>
      </w:r>
      <w:proofErr w:type="spellEnd"/>
      <w:r>
        <w:t xml:space="preserve"> </w:t>
      </w:r>
      <w:proofErr w:type="spellStart"/>
      <w:r>
        <w:t>the</w:t>
      </w:r>
      <w:proofErr w:type="spellEnd"/>
      <w:r>
        <w:t xml:space="preserve"> </w:t>
      </w:r>
      <w:proofErr w:type="spellStart"/>
      <w:r>
        <w:t>relevant</w:t>
      </w:r>
      <w:proofErr w:type="spellEnd"/>
      <w:r>
        <w:t xml:space="preserve"> </w:t>
      </w:r>
      <w:proofErr w:type="spellStart"/>
      <w:r>
        <w:t>objects</w:t>
      </w:r>
      <w:proofErr w:type="spellEnd"/>
      <w:r>
        <w:t xml:space="preserve"> </w:t>
      </w:r>
      <w:proofErr w:type="spellStart"/>
      <w:r>
        <w:t>for</w:t>
      </w:r>
      <w:proofErr w:type="spellEnd"/>
      <w:r>
        <w:t xml:space="preserve"> </w:t>
      </w:r>
      <w:proofErr w:type="spellStart"/>
      <w:r>
        <w:t>further</w:t>
      </w:r>
      <w:proofErr w:type="spellEnd"/>
      <w:r>
        <w:t xml:space="preserve"> </w:t>
      </w:r>
      <w:proofErr w:type="spellStart"/>
      <w:r>
        <w:t>processing</w:t>
      </w:r>
      <w:proofErr w:type="spellEnd"/>
      <w:r>
        <w:t>.</w:t>
      </w:r>
    </w:p>
    <w:p w14:paraId="465463ED" w14:textId="77777777" w:rsidR="00A4120F" w:rsidRDefault="00A4120F" w:rsidP="00A4120F">
      <w:pPr>
        <w:keepNext/>
        <w:jc w:val="center"/>
      </w:pPr>
      <w:r>
        <w:rPr>
          <w:noProof/>
        </w:rPr>
        <w:drawing>
          <wp:inline distT="0" distB="0" distL="0" distR="0" wp14:anchorId="081F545C" wp14:editId="3FEEE412">
            <wp:extent cx="5455496" cy="720981"/>
            <wp:effectExtent l="0" t="0" r="0" b="3175"/>
            <wp:docPr id="1886900627" name="Picture 419" descr="A screen 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6900627" name="Picture 419" descr="A screen shot of a computer screen&#10;&#10;AI-generated content may be incorrect."/>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5633984" cy="744569"/>
                    </a:xfrm>
                    <a:prstGeom prst="rect">
                      <a:avLst/>
                    </a:prstGeom>
                    <a:noFill/>
                  </pic:spPr>
                </pic:pic>
              </a:graphicData>
            </a:graphic>
          </wp:inline>
        </w:drawing>
      </w:r>
    </w:p>
    <w:p w14:paraId="2E8A680B" w14:textId="320645C1" w:rsidR="00A4120F" w:rsidRDefault="00A4120F" w:rsidP="00A4120F">
      <w:pPr>
        <w:pStyle w:val="Caption1"/>
      </w:pPr>
      <w:bookmarkStart w:id="574" w:name="_Toc214546225"/>
      <w:bookmarkStart w:id="575" w:name="_Toc228801748"/>
      <w:proofErr w:type="spellStart"/>
      <w:r>
        <w:t>Figure</w:t>
      </w:r>
      <w:proofErr w:type="spellEnd"/>
      <w:r>
        <w:t xml:space="preserve"> </w:t>
      </w:r>
      <w:r w:rsidR="00C032FA">
        <w:fldChar w:fldCharType="begin"/>
      </w:r>
      <w:r w:rsidR="00C032FA">
        <w:instrText xml:space="preserve"> SEQ Figure \* ARABIC </w:instrText>
      </w:r>
      <w:r w:rsidR="00C032FA">
        <w:fldChar w:fldCharType="separate"/>
      </w:r>
      <w:r w:rsidR="003A5569">
        <w:rPr>
          <w:noProof/>
        </w:rPr>
        <w:t>15</w:t>
      </w:r>
      <w:r w:rsidR="00C032FA">
        <w:rPr>
          <w:noProof/>
        </w:rPr>
        <w:fldChar w:fldCharType="end"/>
      </w:r>
      <w:r>
        <w:t xml:space="preserve"> - Digital </w:t>
      </w:r>
      <w:proofErr w:type="spellStart"/>
      <w:r>
        <w:t>signature</w:t>
      </w:r>
      <w:proofErr w:type="spellEnd"/>
      <w:r>
        <w:t xml:space="preserve"> </w:t>
      </w:r>
      <w:proofErr w:type="spellStart"/>
      <w:r>
        <w:t>message</w:t>
      </w:r>
      <w:proofErr w:type="spellEnd"/>
      <w:r>
        <w:t xml:space="preserve"> </w:t>
      </w:r>
      <w:proofErr w:type="spellStart"/>
      <w:r>
        <w:t>verification</w:t>
      </w:r>
      <w:proofErr w:type="spellEnd"/>
      <w:r>
        <w:t xml:space="preserve"> </w:t>
      </w:r>
      <w:proofErr w:type="spellStart"/>
      <w:r>
        <w:t>with</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extraction</w:t>
      </w:r>
      <w:bookmarkEnd w:id="574"/>
      <w:bookmarkEnd w:id="575"/>
      <w:proofErr w:type="spellEnd"/>
    </w:p>
    <w:p w14:paraId="5C1047FE" w14:textId="33631426" w:rsidR="00A4120F" w:rsidRDefault="00A4120F" w:rsidP="00A4120F">
      <w:pPr>
        <w:spacing w:after="0"/>
      </w:pPr>
      <w:proofErr w:type="spellStart"/>
      <w:r>
        <w:t>For</w:t>
      </w:r>
      <w:proofErr w:type="spellEnd"/>
      <w:r>
        <w:t xml:space="preserve"> a </w:t>
      </w:r>
      <w:proofErr w:type="spellStart"/>
      <w:r>
        <w:t>digital</w:t>
      </w:r>
      <w:proofErr w:type="spellEnd"/>
      <w:r>
        <w:t xml:space="preserve"> </w:t>
      </w:r>
      <w:proofErr w:type="spellStart"/>
      <w:r>
        <w:t>signature</w:t>
      </w:r>
      <w:proofErr w:type="spellEnd"/>
      <w:r>
        <w:t xml:space="preserve">, </w:t>
      </w:r>
      <w:proofErr w:type="spellStart"/>
      <w:r>
        <w:t>it</w:t>
      </w:r>
      <w:proofErr w:type="spellEnd"/>
      <w:r>
        <w:t xml:space="preserve"> </w:t>
      </w:r>
      <w:proofErr w:type="spellStart"/>
      <w:r>
        <w:t>is</w:t>
      </w:r>
      <w:proofErr w:type="spellEnd"/>
      <w:r>
        <w:t xml:space="preserve"> </w:t>
      </w:r>
      <w:proofErr w:type="spellStart"/>
      <w:r>
        <w:t>necessary</w:t>
      </w:r>
      <w:proofErr w:type="spellEnd"/>
      <w:r>
        <w:t xml:space="preserve"> to use </w:t>
      </w:r>
      <w:proofErr w:type="spellStart"/>
      <w:r>
        <w:t>the</w:t>
      </w:r>
      <w:proofErr w:type="spellEnd"/>
      <w:r>
        <w:t xml:space="preserve"> standard CMS </w:t>
      </w:r>
      <w:proofErr w:type="spellStart"/>
      <w:r>
        <w:t>defined</w:t>
      </w:r>
      <w:proofErr w:type="spellEnd"/>
      <w:r>
        <w:t xml:space="preserve"> in RFC 5625. It </w:t>
      </w:r>
      <w:proofErr w:type="spellStart"/>
      <w:r>
        <w:t>is</w:t>
      </w:r>
      <w:proofErr w:type="spellEnd"/>
      <w:r>
        <w:t xml:space="preserve"> a </w:t>
      </w:r>
      <w:proofErr w:type="spellStart"/>
      <w:r>
        <w:t>message</w:t>
      </w:r>
      <w:proofErr w:type="spellEnd"/>
      <w:r>
        <w:t xml:space="preserve"> </w:t>
      </w:r>
      <w:proofErr w:type="spellStart"/>
      <w:r>
        <w:t>of</w:t>
      </w:r>
      <w:proofErr w:type="spellEnd"/>
      <w:r>
        <w:t xml:space="preserve"> </w:t>
      </w:r>
      <w:proofErr w:type="spellStart"/>
      <w:r>
        <w:t>signed</w:t>
      </w:r>
      <w:proofErr w:type="spellEnd"/>
      <w:r>
        <w:t xml:space="preserve">-data type, </w:t>
      </w:r>
      <w:proofErr w:type="spellStart"/>
      <w:r>
        <w:t>which</w:t>
      </w:r>
      <w:proofErr w:type="spellEnd"/>
      <w:r>
        <w:t xml:space="preserve"> </w:t>
      </w:r>
      <w:proofErr w:type="spellStart"/>
      <w:r>
        <w:t>contains</w:t>
      </w:r>
      <w:proofErr w:type="spellEnd"/>
      <w:r>
        <w:t xml:space="preserve"> </w:t>
      </w:r>
      <w:proofErr w:type="spellStart"/>
      <w:r>
        <w:t>the</w:t>
      </w:r>
      <w:proofErr w:type="spellEnd"/>
      <w:r>
        <w:t xml:space="preserve"> </w:t>
      </w:r>
      <w:proofErr w:type="spellStart"/>
      <w:r>
        <w:t>SignedData</w:t>
      </w:r>
      <w:proofErr w:type="spellEnd"/>
      <w:r>
        <w:t xml:space="preserve"> ASN.1 </w:t>
      </w:r>
      <w:proofErr w:type="spellStart"/>
      <w:r>
        <w:t>structure</w:t>
      </w:r>
      <w:proofErr w:type="spellEnd"/>
      <w:r>
        <w:t xml:space="preserve">. It </w:t>
      </w:r>
      <w:proofErr w:type="spellStart"/>
      <w:r>
        <w:t>contains</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the</w:t>
      </w:r>
      <w:proofErr w:type="spellEnd"/>
      <w:r>
        <w:t xml:space="preserve"> </w:t>
      </w:r>
      <w:proofErr w:type="spellStart"/>
      <w:r>
        <w:t>signature</w:t>
      </w:r>
      <w:proofErr w:type="spellEnd"/>
      <w:r>
        <w:t xml:space="preserve"> and </w:t>
      </w:r>
      <w:proofErr w:type="spellStart"/>
      <w:r>
        <w:t>the</w:t>
      </w:r>
      <w:proofErr w:type="spellEnd"/>
      <w:r>
        <w:t xml:space="preserve"> </w:t>
      </w:r>
      <w:proofErr w:type="spellStart"/>
      <w:r>
        <w:t>certificate</w:t>
      </w:r>
      <w:proofErr w:type="spellEnd"/>
      <w:r>
        <w:t xml:space="preserve"> </w:t>
      </w:r>
      <w:proofErr w:type="spellStart"/>
      <w:r>
        <w:t>corresponding</w:t>
      </w:r>
      <w:proofErr w:type="spellEnd"/>
      <w:r>
        <w:t xml:space="preserve"> to </w:t>
      </w:r>
      <w:proofErr w:type="spellStart"/>
      <w:r>
        <w:t>the</w:t>
      </w:r>
      <w:proofErr w:type="spellEnd"/>
      <w:r>
        <w:t xml:space="preserve"> </w:t>
      </w:r>
      <w:proofErr w:type="spellStart"/>
      <w:r>
        <w:t>private</w:t>
      </w:r>
      <w:proofErr w:type="spellEnd"/>
      <w:r>
        <w:t xml:space="preserve"> </w:t>
      </w:r>
      <w:proofErr w:type="spellStart"/>
      <w:r>
        <w:t>key</w:t>
      </w:r>
      <w:proofErr w:type="spellEnd"/>
      <w:r>
        <w:t xml:space="preserve"> </w:t>
      </w:r>
      <w:proofErr w:type="spellStart"/>
      <w:r>
        <w:t>used</w:t>
      </w:r>
      <w:proofErr w:type="spellEnd"/>
      <w:r>
        <w:t xml:space="preserve"> </w:t>
      </w:r>
      <w:proofErr w:type="spellStart"/>
      <w:r>
        <w:t>for</w:t>
      </w:r>
      <w:proofErr w:type="spellEnd"/>
      <w:r>
        <w:t xml:space="preserve"> </w:t>
      </w:r>
      <w:proofErr w:type="spellStart"/>
      <w:r>
        <w:t>signing</w:t>
      </w:r>
      <w:proofErr w:type="spellEnd"/>
      <w:r>
        <w:t xml:space="preserve">. </w:t>
      </w:r>
      <w:proofErr w:type="spellStart"/>
      <w:r>
        <w:t>For</w:t>
      </w:r>
      <w:proofErr w:type="spellEnd"/>
      <w:r>
        <w:t xml:space="preserve"> </w:t>
      </w:r>
      <w:proofErr w:type="spellStart"/>
      <w:r>
        <w:t>the</w:t>
      </w:r>
      <w:proofErr w:type="spellEnd"/>
      <w:r>
        <w:t xml:space="preserve"> </w:t>
      </w:r>
      <w:proofErr w:type="spellStart"/>
      <w:r>
        <w:t>hash</w:t>
      </w:r>
      <w:proofErr w:type="spellEnd"/>
      <w:r>
        <w:t xml:space="preserve"> </w:t>
      </w:r>
      <w:proofErr w:type="spellStart"/>
      <w:r>
        <w:t>function</w:t>
      </w:r>
      <w:proofErr w:type="spellEnd"/>
      <w:r>
        <w:t xml:space="preserve">, </w:t>
      </w:r>
      <w:proofErr w:type="spellStart"/>
      <w:r>
        <w:t>at</w:t>
      </w:r>
      <w:proofErr w:type="spellEnd"/>
      <w:r>
        <w:t xml:space="preserve"> least </w:t>
      </w:r>
      <w:proofErr w:type="spellStart"/>
      <w:r>
        <w:t>the</w:t>
      </w:r>
      <w:proofErr w:type="spellEnd"/>
      <w:r>
        <w:t xml:space="preserve"> SHA256 </w:t>
      </w:r>
      <w:proofErr w:type="spellStart"/>
      <w:r>
        <w:t>algorithm</w:t>
      </w:r>
      <w:proofErr w:type="spellEnd"/>
      <w:r>
        <w:t xml:space="preserve"> </w:t>
      </w:r>
      <w:proofErr w:type="spellStart"/>
      <w:r>
        <w:t>or</w:t>
      </w:r>
      <w:proofErr w:type="spellEnd"/>
      <w:r>
        <w:t xml:space="preserve"> a </w:t>
      </w:r>
      <w:proofErr w:type="spellStart"/>
      <w:r w:rsidR="00E326E4">
        <w:t>stronger</w:t>
      </w:r>
      <w:proofErr w:type="spellEnd"/>
      <w:r w:rsidR="00E326E4">
        <w:t xml:space="preserve"> </w:t>
      </w:r>
      <w:proofErr w:type="spellStart"/>
      <w:r>
        <w:t>one</w:t>
      </w:r>
      <w:proofErr w:type="spellEnd"/>
      <w:r>
        <w:t xml:space="preserve"> </w:t>
      </w:r>
      <w:proofErr w:type="spellStart"/>
      <w:r>
        <w:t>must</w:t>
      </w:r>
      <w:proofErr w:type="spellEnd"/>
      <w:r>
        <w:t xml:space="preserve"> </w:t>
      </w:r>
      <w:proofErr w:type="spellStart"/>
      <w:r>
        <w:t>be</w:t>
      </w:r>
      <w:proofErr w:type="spellEnd"/>
      <w:r>
        <w:t xml:space="preserve"> </w:t>
      </w:r>
      <w:proofErr w:type="spellStart"/>
      <w:r>
        <w:t>used</w:t>
      </w:r>
      <w:proofErr w:type="spellEnd"/>
      <w:r>
        <w:t>.</w:t>
      </w:r>
    </w:p>
    <w:p w14:paraId="7D484181" w14:textId="77777777" w:rsidR="00A4120F" w:rsidRPr="00782DE7" w:rsidRDefault="00A4120F" w:rsidP="00A4120F">
      <w:pPr>
        <w:spacing w:after="0"/>
      </w:pPr>
    </w:p>
    <w:p w14:paraId="2CB59AE9" w14:textId="74659B5E" w:rsidR="00C800D5" w:rsidRPr="00FA22F8" w:rsidRDefault="00C800D5" w:rsidP="00C800D5">
      <w:pPr>
        <w:keepNext/>
        <w:rPr>
          <w:lang w:val="en-US"/>
        </w:rPr>
      </w:pPr>
      <w:bookmarkStart w:id="576" w:name="_AMQP_Message_Properties"/>
      <w:bookmarkStart w:id="577" w:name="_Toc376851396"/>
      <w:bookmarkStart w:id="578" w:name="_Toc377478490"/>
      <w:bookmarkStart w:id="579" w:name="_Toc378091512"/>
      <w:bookmarkStart w:id="580" w:name="_Toc378239915"/>
      <w:bookmarkStart w:id="581" w:name="_Toc376851397"/>
      <w:bookmarkStart w:id="582" w:name="_Toc377478491"/>
      <w:bookmarkStart w:id="583" w:name="_Toc378091513"/>
      <w:bookmarkStart w:id="584" w:name="_Toc378239916"/>
      <w:bookmarkStart w:id="585" w:name="_Toc376851398"/>
      <w:bookmarkStart w:id="586" w:name="_Toc377478492"/>
      <w:bookmarkStart w:id="587" w:name="_Toc378091514"/>
      <w:bookmarkStart w:id="588" w:name="_Toc378239917"/>
      <w:bookmarkStart w:id="589" w:name="_Toc376851399"/>
      <w:bookmarkStart w:id="590" w:name="_Toc377478493"/>
      <w:bookmarkStart w:id="591" w:name="_Toc378091515"/>
      <w:bookmarkStart w:id="592" w:name="_Toc378239918"/>
      <w:bookmarkStart w:id="593" w:name="_Toc376851400"/>
      <w:bookmarkStart w:id="594" w:name="_Toc377478494"/>
      <w:bookmarkStart w:id="595" w:name="_Toc378091516"/>
      <w:bookmarkStart w:id="596" w:name="_Toc378239919"/>
      <w:bookmarkStart w:id="597" w:name="_Toc376851401"/>
      <w:bookmarkStart w:id="598" w:name="_Toc377478495"/>
      <w:bookmarkStart w:id="599" w:name="_Toc378091517"/>
      <w:bookmarkStart w:id="600" w:name="_Toc378239920"/>
      <w:bookmarkStart w:id="601" w:name="_Toc376851402"/>
      <w:bookmarkStart w:id="602" w:name="_Toc377478496"/>
      <w:bookmarkStart w:id="603" w:name="_Toc378091518"/>
      <w:bookmarkStart w:id="604" w:name="_Toc378239921"/>
      <w:bookmarkStart w:id="605" w:name="_Toc376851403"/>
      <w:bookmarkStart w:id="606" w:name="_Toc377478497"/>
      <w:bookmarkStart w:id="607" w:name="_Toc378091519"/>
      <w:bookmarkStart w:id="608" w:name="_Toc378239922"/>
      <w:bookmarkStart w:id="609" w:name="_Toc376851404"/>
      <w:bookmarkStart w:id="610" w:name="_Toc377478498"/>
      <w:bookmarkStart w:id="611" w:name="_Toc378091520"/>
      <w:bookmarkStart w:id="612" w:name="_Toc378239923"/>
      <w:bookmarkStart w:id="613" w:name="_Toc376851405"/>
      <w:bookmarkStart w:id="614" w:name="_Toc377478499"/>
      <w:bookmarkStart w:id="615" w:name="_Toc378091521"/>
      <w:bookmarkStart w:id="616" w:name="_Toc378239924"/>
      <w:bookmarkStart w:id="617" w:name="_Toc376851406"/>
      <w:bookmarkStart w:id="618" w:name="_Toc377478500"/>
      <w:bookmarkStart w:id="619" w:name="_Toc378091522"/>
      <w:bookmarkStart w:id="620" w:name="_Toc378239925"/>
      <w:bookmarkStart w:id="621" w:name="_Toc376851407"/>
      <w:bookmarkStart w:id="622" w:name="_Toc377478501"/>
      <w:bookmarkStart w:id="623" w:name="_Toc378091523"/>
      <w:bookmarkStart w:id="624" w:name="_Toc378239926"/>
      <w:bookmarkStart w:id="625" w:name="_Toc376851408"/>
      <w:bookmarkStart w:id="626" w:name="_Toc377478502"/>
      <w:bookmarkStart w:id="627" w:name="_Toc378091524"/>
      <w:bookmarkStart w:id="628" w:name="_Toc378239927"/>
      <w:bookmarkStart w:id="629" w:name="_Toc376851409"/>
      <w:bookmarkStart w:id="630" w:name="_Toc377478503"/>
      <w:bookmarkStart w:id="631" w:name="_Toc378091525"/>
      <w:bookmarkStart w:id="632" w:name="_Toc378239928"/>
      <w:bookmarkStart w:id="633" w:name="_Toc376851410"/>
      <w:bookmarkStart w:id="634" w:name="_Toc377478504"/>
      <w:bookmarkStart w:id="635" w:name="_Toc378091526"/>
      <w:bookmarkStart w:id="636" w:name="_Toc378239929"/>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proofErr w:type="spellStart"/>
      <w:r w:rsidRPr="00FA22F8">
        <w:rPr>
          <w:i/>
          <w:lang w:val="en-US"/>
        </w:rPr>
        <w:t>SignedMessage</w:t>
      </w:r>
      <w:proofErr w:type="spellEnd"/>
      <w:r w:rsidR="00A4120F">
        <w:rPr>
          <w:i/>
          <w:iCs/>
          <w:lang w:val="en-US"/>
        </w:rPr>
        <w:t xml:space="preserve"> </w:t>
      </w:r>
      <w:r w:rsidR="00A4120F">
        <w:rPr>
          <w:lang w:val="en-US"/>
        </w:rPr>
        <w:t>structure definition</w:t>
      </w:r>
      <w:r w:rsidRPr="00FA22F8">
        <w:rPr>
          <w:lang w:val="en-US"/>
        </w:rP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C800D5" w:rsidRPr="00906E8B" w14:paraId="0B087FF1" w14:textId="77777777" w:rsidTr="003C459A">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E04A998" w14:textId="77777777" w:rsidR="00C800D5" w:rsidRPr="00FA22F8" w:rsidRDefault="00C800D5" w:rsidP="003C459A">
            <w:pPr>
              <w:pStyle w:val="Table-Header"/>
              <w:keepNext/>
            </w:pPr>
            <w:r w:rsidRPr="00FA22F8">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3EB1AF7" w14:textId="77777777" w:rsidR="00C800D5" w:rsidRPr="00FA22F8" w:rsidRDefault="00C800D5" w:rsidP="003C459A">
            <w:pPr>
              <w:pStyle w:val="Table-Header"/>
              <w:keepNext/>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D763B0B" w14:textId="77777777" w:rsidR="00C800D5" w:rsidRPr="00FA22F8" w:rsidRDefault="00C800D5" w:rsidP="003C459A">
            <w:pPr>
              <w:pStyle w:val="Table-Header"/>
              <w:keepNext/>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BC3C926" w14:textId="77777777" w:rsidR="00C800D5" w:rsidRPr="00FA22F8" w:rsidRDefault="00C800D5" w:rsidP="003C459A">
            <w:pPr>
              <w:pStyle w:val="Table-Header"/>
              <w:keepNext/>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1087A76" w14:textId="77777777" w:rsidR="00C800D5" w:rsidRPr="00FA22F8" w:rsidRDefault="00C800D5" w:rsidP="003C459A">
            <w:pPr>
              <w:pStyle w:val="Table-Header"/>
              <w:keepNext/>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D4F01E4" w14:textId="77777777" w:rsidR="00C800D5" w:rsidRPr="00FA22F8" w:rsidRDefault="00C800D5" w:rsidP="003C459A">
            <w:pPr>
              <w:pStyle w:val="Table-Header"/>
              <w:keepNext/>
            </w:pPr>
            <w:r w:rsidRPr="00FA22F8">
              <w:t>Short description</w:t>
            </w:r>
          </w:p>
        </w:tc>
      </w:tr>
      <w:tr w:rsidR="00C800D5" w:rsidRPr="00906E8B" w14:paraId="0361EABA"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020FA9E" w14:textId="77777777" w:rsidR="00C800D5" w:rsidRPr="00FA22F8" w:rsidRDefault="00C800D5" w:rsidP="003C459A">
            <w:pPr>
              <w:pStyle w:val="Tablecontent"/>
              <w:keepNext/>
              <w:rPr>
                <w:b/>
                <w:szCs w:val="22"/>
              </w:rPr>
            </w:pPr>
            <w:proofErr w:type="spellStart"/>
            <w:r w:rsidRPr="00FA22F8">
              <w:rPr>
                <w:b/>
                <w:szCs w:val="22"/>
              </w:rPr>
              <w:t>SignedMessage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C3B76D5" w14:textId="77777777" w:rsidR="00C800D5" w:rsidRPr="00FA22F8" w:rsidRDefault="00C800D5" w:rsidP="003C459A">
            <w:pPr>
              <w:pStyle w:val="Tablecontent"/>
              <w:keepNext/>
              <w:jc w:val="cente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04AB7C0" w14:textId="77777777" w:rsidR="00C800D5" w:rsidRPr="00FA22F8" w:rsidRDefault="00C800D5" w:rsidP="003C459A">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D7809A9" w14:textId="77777777" w:rsidR="00C800D5" w:rsidRPr="00FA22F8" w:rsidRDefault="00C800D5" w:rsidP="003C459A">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11741C1" w14:textId="77777777" w:rsidR="00C800D5" w:rsidRPr="00FA22F8" w:rsidRDefault="00C800D5" w:rsidP="003C459A">
            <w:pPr>
              <w:pStyle w:val="Tablecontent"/>
              <w:keepNex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4426D26" w14:textId="77777777" w:rsidR="00C800D5" w:rsidRPr="00FA22F8" w:rsidRDefault="00C800D5" w:rsidP="003C459A">
            <w:pPr>
              <w:pStyle w:val="Tablecontent"/>
              <w:keepNext/>
              <w:rPr>
                <w:szCs w:val="22"/>
              </w:rPr>
            </w:pPr>
          </w:p>
        </w:tc>
      </w:tr>
      <w:tr w:rsidR="00C800D5" w:rsidRPr="00906E8B" w14:paraId="0376F463"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76A395" w14:textId="77777777" w:rsidR="00C800D5" w:rsidRPr="00FA22F8" w:rsidRDefault="00C800D5" w:rsidP="003C459A">
            <w:pPr>
              <w:pStyle w:val="Tablecontent"/>
            </w:pPr>
            <w:r w:rsidRPr="00FA22F8">
              <w:t>content</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086E65F2" w14:textId="77777777" w:rsidR="00C800D5" w:rsidRPr="00FA22F8" w:rsidRDefault="00C800D5" w:rsidP="003C459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E49AE16" w14:textId="77777777" w:rsidR="00C800D5" w:rsidRPr="00FA22F8" w:rsidRDefault="00C800D5"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BA84C2C" w14:textId="77777777" w:rsidR="00C800D5" w:rsidRPr="00FA22F8" w:rsidRDefault="00C800D5"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27F0714" w14:textId="77777777" w:rsidR="00C800D5" w:rsidRPr="00FA22F8" w:rsidRDefault="00C800D5" w:rsidP="003C459A">
            <w:pPr>
              <w:pStyle w:val="Tablecontent"/>
            </w:pPr>
            <w:r w:rsidRPr="00FA22F8">
              <w:t>Bytes</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3F74F7" w14:textId="77777777" w:rsidR="00C800D5" w:rsidRPr="00FA22F8" w:rsidRDefault="00C800D5" w:rsidP="00ED68E2">
            <w:pPr>
              <w:pStyle w:val="Tablecontent"/>
              <w:keepNext/>
              <w:spacing w:after="60"/>
            </w:pPr>
            <w:r w:rsidRPr="00FA22F8">
              <w:t xml:space="preserve">Original binary message together with digital signature in binary format. </w:t>
            </w:r>
          </w:p>
        </w:tc>
      </w:tr>
      <w:tr w:rsidR="00235F59" w:rsidRPr="00906E8B" w14:paraId="4C6F6C34"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B4E3E68" w14:textId="19C982D2" w:rsidR="00235F59" w:rsidRPr="00FA22F8" w:rsidRDefault="00235F59" w:rsidP="00235F59">
            <w:pPr>
              <w:pStyle w:val="Tablecontent"/>
            </w:pPr>
            <w:proofErr w:type="spellStart"/>
            <w:r w:rsidRPr="00C63038">
              <w:t>messageType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43BCE8CF" w14:textId="62AC5F3F" w:rsidR="00235F59" w:rsidRPr="00FA22F8" w:rsidRDefault="00235F59" w:rsidP="00235F59">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13C1C8C" w14:textId="09CECD21" w:rsidR="00235F59" w:rsidRPr="00FA22F8" w:rsidRDefault="00235F59" w:rsidP="00235F59">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A200E69" w14:textId="77777777" w:rsidR="00235F59" w:rsidRPr="00FA22F8" w:rsidRDefault="00235F59" w:rsidP="00235F59">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AD5AD07" w14:textId="5DA02B46" w:rsidR="00235F59" w:rsidRPr="00FA22F8" w:rsidRDefault="00235F59" w:rsidP="00235F59">
            <w:pPr>
              <w:pStyle w:val="Tablecontent"/>
            </w:pPr>
            <w:r>
              <w:t>S</w:t>
            </w:r>
            <w:r w:rsidRPr="00C63038">
              <w:t>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5BF268" w14:textId="64A916C9" w:rsidR="00235F59" w:rsidRPr="00FA22F8" w:rsidRDefault="00235F59" w:rsidP="00235F59">
            <w:pPr>
              <w:pStyle w:val="Tablecontent"/>
              <w:keepNext/>
              <w:spacing w:after="60"/>
            </w:pPr>
            <w:r w:rsidRPr="00C63038">
              <w:t>Contains name of the signed message.</w:t>
            </w:r>
          </w:p>
        </w:tc>
      </w:tr>
      <w:tr w:rsidR="00235F59" w:rsidRPr="00906E8B" w14:paraId="4BEB52E6"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CE9065" w14:textId="45DC0E9C" w:rsidR="00235F59" w:rsidRPr="00FA22F8" w:rsidRDefault="00235F59" w:rsidP="00235F59">
            <w:pPr>
              <w:pStyle w:val="Tablecontent"/>
            </w:pPr>
            <w:proofErr w:type="spellStart"/>
            <w:r w:rsidRPr="00C63038">
              <w:t>contentEncoding</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6C86232B" w14:textId="26295E99" w:rsidR="00235F59" w:rsidRPr="00FA22F8" w:rsidRDefault="00235F59" w:rsidP="00235F59">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1001677" w14:textId="1C1EEAF3" w:rsidR="00235F59" w:rsidRPr="00FA22F8" w:rsidRDefault="00235F59" w:rsidP="00235F59">
            <w:pPr>
              <w:pStyle w:val="Tablecontent"/>
              <w:jc w:val="center"/>
            </w:pPr>
            <w: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B6ACF17" w14:textId="77777777" w:rsidR="00235F59" w:rsidRPr="00FA22F8" w:rsidRDefault="00235F59" w:rsidP="00235F59">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B976293" w14:textId="69283E2C" w:rsidR="00235F59" w:rsidRPr="00FA22F8" w:rsidRDefault="00235F59" w:rsidP="00235F59">
            <w:pPr>
              <w:pStyle w:val="Tablecontent"/>
            </w:pPr>
            <w:r>
              <w:t>S</w:t>
            </w:r>
            <w:r w:rsidRPr="00C63038">
              <w:t>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9AD643D" w14:textId="47E60C47" w:rsidR="00235F59" w:rsidRPr="00FA22F8" w:rsidRDefault="00235F59" w:rsidP="00235F59">
            <w:pPr>
              <w:pStyle w:val="Tablecontent"/>
              <w:keepNext/>
              <w:spacing w:after="60"/>
            </w:pPr>
            <w:r w:rsidRPr="00C63038">
              <w:t xml:space="preserve">Contains </w:t>
            </w:r>
            <w:proofErr w:type="spellStart"/>
            <w:r w:rsidRPr="00C63038">
              <w:t>gzip</w:t>
            </w:r>
            <w:proofErr w:type="spellEnd"/>
            <w:r w:rsidRPr="00C63038">
              <w:t>, if the message was compressed prior to being signed.</w:t>
            </w:r>
          </w:p>
        </w:tc>
      </w:tr>
    </w:tbl>
    <w:p w14:paraId="455FDF69" w14:textId="5903FAE6" w:rsidR="00ED68E2" w:rsidRPr="00FA22F8" w:rsidRDefault="00ED68E2" w:rsidP="00FA22F8">
      <w:pPr>
        <w:pStyle w:val="Caption1"/>
        <w:rPr>
          <w:lang w:val="en-US"/>
        </w:rPr>
      </w:pPr>
      <w:bookmarkStart w:id="637" w:name="_Toc228801783"/>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35</w:t>
      </w:r>
      <w:r w:rsidRPr="00FA22F8">
        <w:rPr>
          <w:lang w:val="en-US"/>
        </w:rPr>
        <w:fldChar w:fldCharType="end"/>
      </w:r>
      <w:r w:rsidRPr="00FA22F8">
        <w:rPr>
          <w:lang w:val="en-US"/>
        </w:rPr>
        <w:t xml:space="preserve"> - </w:t>
      </w:r>
      <w:proofErr w:type="spellStart"/>
      <w:r w:rsidRPr="00FA22F8">
        <w:rPr>
          <w:lang w:val="en-US"/>
        </w:rPr>
        <w:t>SignedMessage</w:t>
      </w:r>
      <w:proofErr w:type="spellEnd"/>
      <w:r w:rsidRPr="00FA22F8">
        <w:rPr>
          <w:lang w:val="en-US"/>
        </w:rPr>
        <w:t xml:space="preserve"> message structure</w:t>
      </w:r>
      <w:bookmarkEnd w:id="637"/>
    </w:p>
    <w:p w14:paraId="2DBBA36D" w14:textId="22039B34" w:rsidR="008A401D" w:rsidRPr="00FA22F8" w:rsidRDefault="008A401D" w:rsidP="00AE6D46">
      <w:pPr>
        <w:pStyle w:val="Caption1"/>
        <w:rPr>
          <w:lang w:val="en-US"/>
        </w:rPr>
      </w:pPr>
      <w:bookmarkStart w:id="638" w:name="_Toc450894482"/>
      <w:bookmarkStart w:id="639" w:name="_Toc450894483"/>
      <w:bookmarkStart w:id="640" w:name="_Toc450894484"/>
      <w:bookmarkStart w:id="641" w:name="_Toc450894485"/>
      <w:bookmarkStart w:id="642" w:name="_Toc450894486"/>
      <w:bookmarkEnd w:id="638"/>
      <w:bookmarkEnd w:id="639"/>
      <w:bookmarkEnd w:id="640"/>
      <w:bookmarkEnd w:id="641"/>
      <w:bookmarkEnd w:id="642"/>
    </w:p>
    <w:sectPr w:rsidR="008A401D" w:rsidRPr="00FA22F8" w:rsidSect="00D06E15">
      <w:footerReference w:type="default" r:id="rId24"/>
      <w:pgSz w:w="11906" w:h="16838"/>
      <w:pgMar w:top="1985" w:right="1418" w:bottom="1985" w:left="1418" w:header="567" w:footer="567" w:gutter="0"/>
      <w:pgNumType w:start="1"/>
      <w:cols w:space="708"/>
      <w:formProt w:val="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8BBF50" w14:textId="77777777" w:rsidR="00113BB4" w:rsidRDefault="00113BB4">
      <w:pPr>
        <w:spacing w:after="0"/>
      </w:pPr>
      <w:r>
        <w:separator/>
      </w:r>
    </w:p>
  </w:endnote>
  <w:endnote w:type="continuationSeparator" w:id="0">
    <w:p w14:paraId="6C98E869" w14:textId="77777777" w:rsidR="00113BB4" w:rsidRDefault="00113BB4">
      <w:pPr>
        <w:spacing w:after="0"/>
      </w:pPr>
      <w:r>
        <w:continuationSeparator/>
      </w:r>
    </w:p>
  </w:endnote>
  <w:endnote w:type="continuationNotice" w:id="1">
    <w:p w14:paraId="76500CF1" w14:textId="77777777" w:rsidR="00113BB4" w:rsidRDefault="00113BB4">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EE"/>
    <w:family w:val="roman"/>
    <w:pitch w:val="variable"/>
    <w:sig w:usb0="E00006FF" w:usb1="420024FF" w:usb2="02000000" w:usb3="00000000" w:csb0="0000019F" w:csb1="00000000"/>
  </w:font>
  <w:font w:name="Logica">
    <w:altName w:val="Gabriola"/>
    <w:charset w:val="00"/>
    <w:family w:val="decorative"/>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Lohit Devanagari">
    <w:altName w:val="Times New Roman"/>
    <w:panose1 w:val="00000000000000000000"/>
    <w:charset w:val="00"/>
    <w:family w:val="roman"/>
    <w:notTrueType/>
    <w:pitch w:val="default"/>
  </w:font>
  <w:font w:name="Helvetica">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rial Unicode MS">
    <w:altName w:val="Yu Gothic"/>
    <w:panose1 w:val="020B0604020202020204"/>
    <w:charset w:val="80"/>
    <w:family w:val="swiss"/>
    <w:pitch w:val="variable"/>
    <w:sig w:usb0="F7FFAFFF" w:usb1="E9DFFFFF" w:usb2="0000003F" w:usb3="00000000" w:csb0="003F01FF" w:csb1="00000000"/>
  </w:font>
  <w:font w:name="Times">
    <w:panose1 w:val="02020603050405020304"/>
    <w:charset w:val="EE"/>
    <w:family w:val="roman"/>
    <w:pitch w:val="variable"/>
    <w:sig w:usb0="E0002EFF" w:usb1="C000785B" w:usb2="00000009" w:usb3="00000000" w:csb0="000001FF" w:csb1="00000000"/>
  </w:font>
  <w:font w:name="Tahoma">
    <w:panose1 w:val="020B0604030504040204"/>
    <w:charset w:val="EE"/>
    <w:family w:val="swiss"/>
    <w:pitch w:val="variable"/>
    <w:sig w:usb0="E1002EFF" w:usb1="C000605B" w:usb2="00000029" w:usb3="00000000" w:csb0="000101FF" w:csb1="00000000"/>
  </w:font>
  <w:font w:name="Optimum">
    <w:altName w:val="Times New Roman"/>
    <w:charset w:val="00"/>
    <w:family w:val="auto"/>
    <w:pitch w:val="variable"/>
    <w:sig w:usb0="00000003" w:usb1="00000000" w:usb2="00000000" w:usb3="00000000" w:csb0="00000001" w:csb1="00000000"/>
  </w:font>
  <w:font w:name="News Gothic GDB">
    <w:altName w:val="Arial"/>
    <w:charset w:val="00"/>
    <w:family w:val="swiss"/>
    <w:pitch w:val="variable"/>
    <w:sig w:usb0="80000027" w:usb1="0000004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EE"/>
    <w:family w:val="swiss"/>
    <w:pitch w:val="variable"/>
    <w:sig w:usb0="E4002EFF" w:usb1="C000E47F" w:usb2="00000009" w:usb3="00000000" w:csb0="000001FF" w:csb1="00000000"/>
  </w:font>
  <w:font w:name="Consolas">
    <w:panose1 w:val="020B0609020204030204"/>
    <w:charset w:val="EE"/>
    <w:family w:val="modern"/>
    <w:pitch w:val="fixed"/>
    <w:sig w:usb0="E00006FF" w:usb1="0000FCFF" w:usb2="00000001" w:usb3="00000000" w:csb0="0000019F" w:csb1="00000000"/>
  </w:font>
  <w:font w:name="CG Times">
    <w:panose1 w:val="00000000000000000000"/>
    <w:charset w:val="00"/>
    <w:family w:val="roman"/>
    <w:notTrueType/>
    <w:pitch w:val="variable"/>
    <w:sig w:usb0="00000003" w:usb1="00000000" w:usb2="00000000" w:usb3="00000000" w:csb0="00000001" w:csb1="00000000"/>
  </w:font>
  <w:font w:name="Verdana">
    <w:panose1 w:val="020B0604030504040204"/>
    <w:charset w:val="EE"/>
    <w:family w:val="swiss"/>
    <w:pitch w:val="variable"/>
    <w:sig w:usb0="A00006FF" w:usb1="4000205B" w:usb2="00000010" w:usb3="00000000" w:csb0="0000019F" w:csb1="00000000"/>
  </w:font>
  <w:font w:name="MS Mincho">
    <w:panose1 w:val="02020609040205080304"/>
    <w:charset w:val="80"/>
    <w:family w:val="modern"/>
    <w:pitch w:val="fixed"/>
    <w:sig w:usb0="E00002FF" w:usb1="6AC7FDFB" w:usb2="08000012" w:usb3="00000000" w:csb0="0002009F" w:csb1="00000000"/>
  </w:font>
  <w:font w:name="Lucida Sans">
    <w:panose1 w:val="020B0602030504020204"/>
    <w:charset w:val="00"/>
    <w:family w:val="swiss"/>
    <w:pitch w:val="variable"/>
    <w:sig w:usb0="00000003" w:usb1="00000000" w:usb2="00000000" w:usb3="00000000" w:csb0="00000001" w:csb1="00000000"/>
  </w:font>
  <w:font w:name="NewsGoth Lt BT">
    <w:altName w:val="Arial"/>
    <w:charset w:val="00"/>
    <w:family w:val="swiss"/>
    <w:pitch w:val="variable"/>
    <w:sig w:usb0="80000027" w:usb1="0000004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8932" w:type="dxa"/>
      <w:tblLayout w:type="fixed"/>
      <w:tblCellMar>
        <w:left w:w="0" w:type="dxa"/>
        <w:right w:w="0" w:type="dxa"/>
      </w:tblCellMar>
      <w:tblLook w:val="0000" w:firstRow="0" w:lastRow="0" w:firstColumn="0" w:lastColumn="0" w:noHBand="0" w:noVBand="0"/>
    </w:tblPr>
    <w:tblGrid>
      <w:gridCol w:w="1129"/>
      <w:gridCol w:w="3407"/>
      <w:gridCol w:w="4396"/>
    </w:tblGrid>
    <w:tr w:rsidR="008A401D" w:rsidRPr="005150FA" w14:paraId="537CFB05" w14:textId="77777777" w:rsidTr="00D06E15">
      <w:trPr>
        <w:trHeight w:hRule="exact" w:val="600"/>
      </w:trPr>
      <w:tc>
        <w:tcPr>
          <w:tcW w:w="8932" w:type="dxa"/>
          <w:gridSpan w:val="3"/>
          <w:vAlign w:val="center"/>
        </w:tcPr>
        <w:p w14:paraId="6FC4299A" w14:textId="77777777" w:rsidR="008A401D" w:rsidRPr="005150FA" w:rsidRDefault="008A401D" w:rsidP="00D06E15">
          <w:pPr>
            <w:spacing w:after="0"/>
            <w:jc w:val="left"/>
          </w:pPr>
          <w:r w:rsidRPr="00574D66">
            <w:rPr>
              <w:b/>
              <w:sz w:val="16"/>
              <w:szCs w:val="16"/>
            </w:rPr>
            <w:t>20</w:t>
          </w:r>
          <w:r>
            <w:rPr>
              <w:b/>
              <w:sz w:val="16"/>
              <w:szCs w:val="16"/>
            </w:rPr>
            <w:t>25</w:t>
          </w:r>
          <w:r w:rsidRPr="00574D66">
            <w:rPr>
              <w:b/>
              <w:sz w:val="16"/>
              <w:szCs w:val="16"/>
            </w:rPr>
            <w:t xml:space="preserve"> OTE, a.s.</w:t>
          </w:r>
        </w:p>
      </w:tc>
    </w:tr>
    <w:tr w:rsidR="00D06E15" w14:paraId="4EDFC935" w14:textId="77777777" w:rsidTr="00D06E15">
      <w:trPr>
        <w:trHeight w:val="124"/>
      </w:trPr>
      <w:tc>
        <w:tcPr>
          <w:tcW w:w="1129" w:type="dxa"/>
        </w:tcPr>
        <w:p w14:paraId="355A4823" w14:textId="4921D484" w:rsidR="00D06E15" w:rsidRPr="00D443AF" w:rsidRDefault="00D47073" w:rsidP="008A401D">
          <w:pPr>
            <w:pStyle w:val="Zpat"/>
            <w:rPr>
              <w:szCs w:val="16"/>
            </w:rPr>
          </w:pPr>
          <w:proofErr w:type="spellStart"/>
          <w:r>
            <w:rPr>
              <w:szCs w:val="16"/>
            </w:rPr>
            <w:t>Document</w:t>
          </w:r>
          <w:proofErr w:type="spellEnd"/>
          <w:r>
            <w:rPr>
              <w:szCs w:val="16"/>
            </w:rPr>
            <w:t xml:space="preserve"> n</w:t>
          </w:r>
          <w:r w:rsidR="00D06E15">
            <w:rPr>
              <w:szCs w:val="16"/>
            </w:rPr>
            <w:t>.:</w:t>
          </w:r>
        </w:p>
      </w:tc>
      <w:tc>
        <w:tcPr>
          <w:tcW w:w="3407" w:type="dxa"/>
        </w:tcPr>
        <w:p w14:paraId="0F099E91" w14:textId="172A3BFF" w:rsidR="00D06E15" w:rsidRPr="00D443AF" w:rsidRDefault="00D06E15" w:rsidP="008A401D">
          <w:pPr>
            <w:pStyle w:val="Zpat"/>
            <w:rPr>
              <w:szCs w:val="16"/>
            </w:rPr>
          </w:pPr>
          <w:r w:rsidRPr="009E7D9D">
            <w:rPr>
              <w:szCs w:val="16"/>
            </w:rPr>
            <w:t>D1.</w:t>
          </w:r>
          <w:r w:rsidR="000F4C34" w:rsidRPr="009E7D9D">
            <w:rPr>
              <w:szCs w:val="16"/>
            </w:rPr>
            <w:t>5</w:t>
          </w:r>
          <w:r w:rsidRPr="009E7D9D">
            <w:rPr>
              <w:szCs w:val="16"/>
            </w:rPr>
            <w:t>.</w:t>
          </w:r>
          <w:r w:rsidR="000F4C34" w:rsidRPr="009E7D9D">
            <w:rPr>
              <w:szCs w:val="16"/>
            </w:rPr>
            <w:t>1</w:t>
          </w:r>
        </w:p>
      </w:tc>
      <w:tc>
        <w:tcPr>
          <w:tcW w:w="4396" w:type="dxa"/>
          <w:vMerge w:val="restart"/>
        </w:tcPr>
        <w:p w14:paraId="2C7EC43C" w14:textId="39BE24EE" w:rsidR="00D06E15" w:rsidRPr="00D443AF" w:rsidRDefault="00D47073" w:rsidP="008A401D">
          <w:pPr>
            <w:pStyle w:val="Zpat"/>
            <w:rPr>
              <w:color w:val="808080"/>
              <w:szCs w:val="16"/>
            </w:rPr>
          </w:pPr>
          <w:r w:rsidRPr="00235F59">
            <w:rPr>
              <w:color w:val="808080"/>
              <w:szCs w:val="16"/>
              <w:lang w:val="en-US"/>
            </w:rPr>
            <w:t>Document name</w:t>
          </w:r>
          <w:r w:rsidR="00D06E15" w:rsidRPr="00D443AF">
            <w:rPr>
              <w:color w:val="808080"/>
              <w:szCs w:val="16"/>
            </w:rPr>
            <w:t xml:space="preserve">: </w:t>
          </w:r>
        </w:p>
        <w:p w14:paraId="21D3A14D" w14:textId="6A76AE17" w:rsidR="00D06E15" w:rsidRDefault="00D06E15" w:rsidP="008A401D">
          <w:pPr>
            <w:pStyle w:val="Zpat"/>
          </w:pPr>
          <w:r>
            <w:rPr>
              <w:b/>
              <w:color w:val="808080"/>
              <w:szCs w:val="16"/>
            </w:rPr>
            <w:fldChar w:fldCharType="begin"/>
          </w:r>
          <w:r>
            <w:rPr>
              <w:b/>
              <w:color w:val="808080"/>
              <w:szCs w:val="16"/>
            </w:rPr>
            <w:instrText xml:space="preserve"> FILENAME \* MERGEFORMAT </w:instrText>
          </w:r>
          <w:r>
            <w:rPr>
              <w:b/>
              <w:color w:val="808080"/>
              <w:szCs w:val="16"/>
            </w:rPr>
            <w:fldChar w:fldCharType="separate"/>
          </w:r>
          <w:r w:rsidR="003A5569">
            <w:rPr>
              <w:b/>
              <w:noProof/>
              <w:color w:val="808080"/>
              <w:szCs w:val="16"/>
            </w:rPr>
            <w:t>D1.5.1_Messages_format_Binary_API_OTE-COM_GAS_B_EN</w:t>
          </w:r>
          <w:r>
            <w:rPr>
              <w:b/>
              <w:color w:val="808080"/>
              <w:szCs w:val="16"/>
            </w:rPr>
            <w:fldChar w:fldCharType="end"/>
          </w:r>
        </w:p>
      </w:tc>
    </w:tr>
    <w:tr w:rsidR="00D06E15" w14:paraId="42A0F1A1" w14:textId="77777777" w:rsidTr="00D06E15">
      <w:trPr>
        <w:trHeight w:val="123"/>
      </w:trPr>
      <w:tc>
        <w:tcPr>
          <w:tcW w:w="1129" w:type="dxa"/>
        </w:tcPr>
        <w:p w14:paraId="6FEDC41F" w14:textId="7532E65B" w:rsidR="00D06E15" w:rsidRDefault="00D47073" w:rsidP="008A401D">
          <w:pPr>
            <w:pStyle w:val="Zpat"/>
            <w:rPr>
              <w:szCs w:val="16"/>
              <w:lang w:val="en-US"/>
            </w:rPr>
          </w:pPr>
          <w:proofErr w:type="spellStart"/>
          <w:r>
            <w:rPr>
              <w:szCs w:val="16"/>
            </w:rPr>
            <w:t>Doce</w:t>
          </w:r>
          <w:proofErr w:type="spellEnd"/>
          <w:r>
            <w:rPr>
              <w:szCs w:val="16"/>
            </w:rPr>
            <w:t xml:space="preserve">. </w:t>
          </w:r>
          <w:proofErr w:type="spellStart"/>
          <w:r>
            <w:rPr>
              <w:szCs w:val="16"/>
            </w:rPr>
            <w:t>version</w:t>
          </w:r>
          <w:proofErr w:type="spellEnd"/>
          <w:r w:rsidR="00D06E15">
            <w:rPr>
              <w:szCs w:val="16"/>
            </w:rPr>
            <w:t>.:</w:t>
          </w:r>
        </w:p>
      </w:tc>
      <w:tc>
        <w:tcPr>
          <w:tcW w:w="3407" w:type="dxa"/>
        </w:tcPr>
        <w:p w14:paraId="7942CFAF" w14:textId="7E7E902E" w:rsidR="00D06E15" w:rsidRDefault="00A65240" w:rsidP="008A401D">
          <w:pPr>
            <w:pStyle w:val="Zpat"/>
            <w:rPr>
              <w:szCs w:val="16"/>
              <w:lang w:val="en-US"/>
            </w:rPr>
          </w:pPr>
          <w:r>
            <w:rPr>
              <w:szCs w:val="16"/>
              <w:lang w:val="en-US"/>
            </w:rPr>
            <w:t>B</w:t>
          </w:r>
        </w:p>
      </w:tc>
      <w:tc>
        <w:tcPr>
          <w:tcW w:w="4396" w:type="dxa"/>
          <w:vMerge/>
        </w:tcPr>
        <w:p w14:paraId="13266297" w14:textId="77777777" w:rsidR="00D06E15" w:rsidRDefault="00D06E15" w:rsidP="008A401D">
          <w:pPr>
            <w:pStyle w:val="Zpat"/>
            <w:rPr>
              <w:color w:val="808080"/>
              <w:szCs w:val="16"/>
              <w:lang w:val="en-US"/>
            </w:rPr>
          </w:pPr>
        </w:p>
      </w:tc>
    </w:tr>
    <w:tr w:rsidR="00D06E15" w14:paraId="5AB1142E" w14:textId="77777777" w:rsidTr="00D06E15">
      <w:trPr>
        <w:trHeight w:val="123"/>
      </w:trPr>
      <w:tc>
        <w:tcPr>
          <w:tcW w:w="1129" w:type="dxa"/>
        </w:tcPr>
        <w:p w14:paraId="4112D26C" w14:textId="3CBC196F" w:rsidR="00D06E15" w:rsidRPr="00D06E15" w:rsidRDefault="00D47073" w:rsidP="008A401D">
          <w:pPr>
            <w:pStyle w:val="Zpat"/>
            <w:rPr>
              <w:szCs w:val="16"/>
            </w:rPr>
          </w:pPr>
          <w:r>
            <w:rPr>
              <w:szCs w:val="16"/>
              <w:lang w:val="en-US"/>
            </w:rPr>
            <w:t>Publication date</w:t>
          </w:r>
          <w:r w:rsidR="00D06E15" w:rsidRPr="00D443AF">
            <w:rPr>
              <w:szCs w:val="16"/>
            </w:rPr>
            <w:t>:</w:t>
          </w:r>
        </w:p>
      </w:tc>
      <w:tc>
        <w:tcPr>
          <w:tcW w:w="3407" w:type="dxa"/>
        </w:tcPr>
        <w:p w14:paraId="33627EDD" w14:textId="61CD0BFE" w:rsidR="00D06E15" w:rsidRPr="00D06E15" w:rsidRDefault="00EC572B" w:rsidP="008A401D">
          <w:pPr>
            <w:pStyle w:val="Zpat"/>
            <w:rPr>
              <w:szCs w:val="16"/>
            </w:rPr>
          </w:pPr>
          <w:r>
            <w:rPr>
              <w:szCs w:val="16"/>
            </w:rPr>
            <w:t>04</w:t>
          </w:r>
          <w:r w:rsidR="00D06E15">
            <w:rPr>
              <w:szCs w:val="16"/>
            </w:rPr>
            <w:t>.</w:t>
          </w:r>
          <w:r w:rsidR="00850E1D">
            <w:rPr>
              <w:szCs w:val="16"/>
            </w:rPr>
            <w:t>0</w:t>
          </w:r>
          <w:r>
            <w:rPr>
              <w:szCs w:val="16"/>
            </w:rPr>
            <w:t>5</w:t>
          </w:r>
          <w:r w:rsidR="00D06E15">
            <w:rPr>
              <w:szCs w:val="16"/>
            </w:rPr>
            <w:t>.202</w:t>
          </w:r>
          <w:r w:rsidR="00850E1D">
            <w:rPr>
              <w:szCs w:val="16"/>
            </w:rPr>
            <w:t>6</w:t>
          </w:r>
        </w:p>
      </w:tc>
      <w:tc>
        <w:tcPr>
          <w:tcW w:w="4396" w:type="dxa"/>
          <w:vMerge/>
        </w:tcPr>
        <w:p w14:paraId="64A9A1CD" w14:textId="77777777" w:rsidR="00D06E15" w:rsidRDefault="00D06E15" w:rsidP="008A401D">
          <w:pPr>
            <w:pStyle w:val="Zpat"/>
            <w:rPr>
              <w:color w:val="808080"/>
              <w:szCs w:val="16"/>
              <w:lang w:val="en-US"/>
            </w:rPr>
          </w:pPr>
        </w:p>
      </w:tc>
    </w:tr>
  </w:tbl>
  <w:p w14:paraId="6FA4B9C5" w14:textId="77777777" w:rsidR="008A401D" w:rsidRDefault="008A401D">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960D454" w14:textId="77777777" w:rsidR="00113BB4" w:rsidRDefault="00113BB4">
      <w:pPr>
        <w:spacing w:after="0"/>
      </w:pPr>
      <w:r>
        <w:separator/>
      </w:r>
    </w:p>
  </w:footnote>
  <w:footnote w:type="continuationSeparator" w:id="0">
    <w:p w14:paraId="6C0A60B1" w14:textId="77777777" w:rsidR="00113BB4" w:rsidRDefault="00113BB4">
      <w:pPr>
        <w:spacing w:after="0"/>
      </w:pPr>
      <w:r>
        <w:continuationSeparator/>
      </w:r>
    </w:p>
  </w:footnote>
  <w:footnote w:type="continuationNotice" w:id="1">
    <w:p w14:paraId="6EB0CAB8" w14:textId="77777777" w:rsidR="00113BB4" w:rsidRDefault="00113BB4">
      <w:pPr>
        <w:spacing w:after="0"/>
      </w:pPr>
    </w:p>
  </w:footnote>
  <w:footnote w:id="2">
    <w:p w14:paraId="52B07ACE" w14:textId="77777777" w:rsidR="00E34630" w:rsidRDefault="00E34630" w:rsidP="00E34630">
      <w:pPr>
        <w:pStyle w:val="Textpoznpodarou"/>
      </w:pPr>
      <w:r w:rsidRPr="00782DE7">
        <w:rPr>
          <w:rStyle w:val="Znakapoznpodarou"/>
        </w:rPr>
        <w:footnoteRef/>
      </w:r>
      <w:r w:rsidRPr="00782DE7">
        <w:t xml:space="preserve"> </w:t>
      </w:r>
      <w:r>
        <w:t>The expected interval is 5 seconds, however it will be specified later during the project implementation.</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D29C4F06"/>
    <w:lvl w:ilvl="0">
      <w:start w:val="1"/>
      <w:numFmt w:val="decimal"/>
      <w:pStyle w:val="06-BodyTextAlt6"/>
      <w:lvlText w:val="%1."/>
      <w:lvlJc w:val="left"/>
      <w:pPr>
        <w:tabs>
          <w:tab w:val="num" w:pos="360"/>
        </w:tabs>
        <w:ind w:left="360" w:hanging="360"/>
      </w:pPr>
    </w:lvl>
  </w:abstractNum>
  <w:abstractNum w:abstractNumId="1" w15:restartNumberingAfterBreak="0">
    <w:nsid w:val="00000002"/>
    <w:multiLevelType w:val="multilevel"/>
    <w:tmpl w:val="00000002"/>
    <w:name w:val="WW8Num2"/>
    <w:lvl w:ilvl="0">
      <w:start w:val="1"/>
      <w:numFmt w:val="decimal"/>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2" w15:restartNumberingAfterBreak="0">
    <w:nsid w:val="03533E1F"/>
    <w:multiLevelType w:val="hybridMultilevel"/>
    <w:tmpl w:val="F5B0185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629052A"/>
    <w:multiLevelType w:val="hybridMultilevel"/>
    <w:tmpl w:val="AB7E9AC6"/>
    <w:lvl w:ilvl="0" w:tplc="04050001">
      <w:start w:val="1"/>
      <w:numFmt w:val="bullet"/>
      <w:lvlText w:val=""/>
      <w:lvlJc w:val="left"/>
      <w:pPr>
        <w:ind w:left="360" w:hanging="360"/>
      </w:pPr>
      <w:rPr>
        <w:rFonts w:ascii="Symbol" w:hAnsi="Symbol" w:hint="default"/>
      </w:rPr>
    </w:lvl>
    <w:lvl w:ilvl="1" w:tplc="04050003">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4" w15:restartNumberingAfterBreak="0">
    <w:nsid w:val="06960C3C"/>
    <w:multiLevelType w:val="multilevel"/>
    <w:tmpl w:val="FFFFFFFF"/>
    <w:name w:val="HTML-List1"/>
    <w:lvl w:ilvl="0">
      <w:start w:val="1"/>
      <w:numFmt w:val="bullet"/>
      <w:lvlText w:val="·"/>
      <w:lvlJc w:val="left"/>
      <w:rPr>
        <w:rFonts w:ascii="Symbol" w:hAnsi="Symbol" w:cs="Symbol"/>
        <w:color w:val="000000"/>
        <w:sz w:val="20"/>
      </w:rPr>
    </w:lvl>
    <w:lvl w:ilvl="1">
      <w:start w:val="1"/>
      <w:numFmt w:val="bullet"/>
      <w:lvlText w:val="·"/>
      <w:lvlJc w:val="left"/>
      <w:rPr>
        <w:rFonts w:ascii="Symbol" w:hAnsi="Symbol" w:cs="Symbol"/>
        <w:color w:val="000000"/>
        <w:sz w:val="20"/>
      </w:rPr>
    </w:lvl>
    <w:lvl w:ilvl="2">
      <w:start w:val="1"/>
      <w:numFmt w:val="bullet"/>
      <w:lvlText w:val="·"/>
      <w:lvlJc w:val="left"/>
      <w:rPr>
        <w:rFonts w:ascii="Symbol" w:hAnsi="Symbol" w:cs="Symbol"/>
        <w:color w:val="000000"/>
        <w:sz w:val="20"/>
      </w:rPr>
    </w:lvl>
    <w:lvl w:ilvl="3">
      <w:start w:val="1"/>
      <w:numFmt w:val="bullet"/>
      <w:lvlText w:val="·"/>
      <w:lvlJc w:val="left"/>
      <w:rPr>
        <w:rFonts w:ascii="Symbol" w:hAnsi="Symbol" w:cs="Symbol"/>
        <w:color w:val="000000"/>
        <w:sz w:val="20"/>
      </w:rPr>
    </w:lvl>
    <w:lvl w:ilvl="4">
      <w:start w:val="1"/>
      <w:numFmt w:val="bullet"/>
      <w:lvlText w:val="·"/>
      <w:lvlJc w:val="left"/>
      <w:rPr>
        <w:rFonts w:ascii="Symbol" w:hAnsi="Symbol" w:cs="Symbol"/>
        <w:color w:val="000000"/>
        <w:sz w:val="20"/>
      </w:rPr>
    </w:lvl>
    <w:lvl w:ilvl="5">
      <w:start w:val="1"/>
      <w:numFmt w:val="bullet"/>
      <w:lvlText w:val="·"/>
      <w:lvlJc w:val="left"/>
      <w:rPr>
        <w:rFonts w:ascii="Symbol" w:hAnsi="Symbol" w:cs="Symbol"/>
        <w:color w:val="000000"/>
        <w:sz w:val="20"/>
      </w:rPr>
    </w:lvl>
    <w:lvl w:ilvl="6">
      <w:start w:val="1"/>
      <w:numFmt w:val="bullet"/>
      <w:lvlText w:val="·"/>
      <w:lvlJc w:val="left"/>
      <w:rPr>
        <w:rFonts w:ascii="Symbol" w:hAnsi="Symbol" w:cs="Symbol"/>
        <w:color w:val="000000"/>
        <w:sz w:val="20"/>
      </w:rPr>
    </w:lvl>
    <w:lvl w:ilvl="7">
      <w:start w:val="1"/>
      <w:numFmt w:val="decimal"/>
      <w:lvlText w:val="%1.%2.%3.%4.%5.%6.%7.%8"/>
      <w:lvlJc w:val="left"/>
    </w:lvl>
    <w:lvl w:ilvl="8">
      <w:start w:val="1"/>
      <w:numFmt w:val="decimal"/>
      <w:lvlText w:val="%1.%2.%3.%4.%5.%6.%7.%8.%9"/>
      <w:lvlJc w:val="left"/>
    </w:lvl>
  </w:abstractNum>
  <w:abstractNum w:abstractNumId="5" w15:restartNumberingAfterBreak="0">
    <w:nsid w:val="06AE6C86"/>
    <w:multiLevelType w:val="hybridMultilevel"/>
    <w:tmpl w:val="16588D40"/>
    <w:lvl w:ilvl="0" w:tplc="04050001">
      <w:start w:val="1"/>
      <w:numFmt w:val="bullet"/>
      <w:lvlText w:val=""/>
      <w:lvlJc w:val="left"/>
      <w:pPr>
        <w:ind w:left="720" w:hanging="72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6" w15:restartNumberingAfterBreak="0">
    <w:nsid w:val="0A132C7E"/>
    <w:multiLevelType w:val="hybridMultilevel"/>
    <w:tmpl w:val="965276D8"/>
    <w:lvl w:ilvl="0" w:tplc="BC3829A6">
      <w:start w:val="1"/>
      <w:numFmt w:val="lowerLetter"/>
      <w:pStyle w:val="Odrazky1"/>
      <w:lvlText w:val="%1)"/>
      <w:lvlJc w:val="left"/>
      <w:pPr>
        <w:tabs>
          <w:tab w:val="num" w:pos="720"/>
        </w:tabs>
        <w:ind w:left="720" w:hanging="360"/>
      </w:pPr>
      <w:rPr>
        <w:rFonts w:hint="default"/>
      </w:rPr>
    </w:lvl>
    <w:lvl w:ilvl="1" w:tplc="04090003" w:tentative="1">
      <w:start w:val="1"/>
      <w:numFmt w:val="lowerLetter"/>
      <w:lvlText w:val="%2."/>
      <w:lvlJc w:val="left"/>
      <w:pPr>
        <w:tabs>
          <w:tab w:val="num" w:pos="1440"/>
        </w:tabs>
        <w:ind w:left="1440" w:hanging="360"/>
      </w:pPr>
    </w:lvl>
    <w:lvl w:ilvl="2" w:tplc="04090005">
      <w:start w:val="1"/>
      <w:numFmt w:val="lowerRoman"/>
      <w:pStyle w:val="Odrazky2"/>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7" w15:restartNumberingAfterBreak="0">
    <w:nsid w:val="11312C28"/>
    <w:multiLevelType w:val="singleLevel"/>
    <w:tmpl w:val="0C0A0001"/>
    <w:lvl w:ilvl="0">
      <w:start w:val="1"/>
      <w:numFmt w:val="bullet"/>
      <w:pStyle w:val="Odrazky3"/>
      <w:lvlText w:val=""/>
      <w:lvlJc w:val="left"/>
      <w:pPr>
        <w:tabs>
          <w:tab w:val="num" w:pos="360"/>
        </w:tabs>
        <w:ind w:left="360" w:hanging="360"/>
      </w:pPr>
      <w:rPr>
        <w:rFonts w:ascii="Symbol" w:hAnsi="Symbol" w:hint="default"/>
      </w:rPr>
    </w:lvl>
  </w:abstractNum>
  <w:abstractNum w:abstractNumId="8" w15:restartNumberingAfterBreak="0">
    <w:nsid w:val="14897091"/>
    <w:multiLevelType w:val="multilevel"/>
    <w:tmpl w:val="B72CA5C2"/>
    <w:lvl w:ilvl="0">
      <w:start w:val="1"/>
      <w:numFmt w:val="decimal"/>
      <w:lvlText w:val="%1."/>
      <w:lvlJc w:val="left"/>
      <w:pPr>
        <w:tabs>
          <w:tab w:val="num" w:pos="720"/>
        </w:tabs>
        <w:ind w:left="720" w:hanging="720"/>
      </w:pPr>
      <w:rPr>
        <w:rFonts w:hint="default"/>
      </w:rPr>
    </w:lvl>
    <w:lvl w:ilvl="1">
      <w:start w:val="1"/>
      <w:numFmt w:val="decimal"/>
      <w:isLgl/>
      <w:lvlText w:val="%1.%2."/>
      <w:lvlJc w:val="left"/>
      <w:pPr>
        <w:tabs>
          <w:tab w:val="num" w:pos="720"/>
        </w:tabs>
        <w:ind w:left="720" w:hanging="720"/>
      </w:pPr>
      <w:rPr>
        <w:rFonts w:hint="default"/>
      </w:rPr>
    </w:lvl>
    <w:lvl w:ilvl="2">
      <w:start w:val="1"/>
      <w:numFmt w:val="decimal"/>
      <w:isLgl/>
      <w:lvlText w:val="%1.%2.%3."/>
      <w:lvlJc w:val="left"/>
      <w:pPr>
        <w:tabs>
          <w:tab w:val="num" w:pos="720"/>
        </w:tabs>
        <w:ind w:left="720" w:hanging="720"/>
      </w:pPr>
      <w:rPr>
        <w:rFonts w:hint="default"/>
      </w:rPr>
    </w:lvl>
    <w:lvl w:ilvl="3">
      <w:start w:val="1"/>
      <w:numFmt w:val="decimal"/>
      <w:pStyle w:val="Nadpis4"/>
      <w:isLgl/>
      <w:lvlText w:val="%1.%2.%3.%4."/>
      <w:lvlJc w:val="left"/>
      <w:pPr>
        <w:tabs>
          <w:tab w:val="num" w:pos="1364"/>
        </w:tabs>
        <w:ind w:left="1304" w:hanging="1304"/>
      </w:pPr>
      <w:rPr>
        <w:rFonts w:hint="default"/>
        <w:i w:val="0"/>
        <w:iCs w:val="0"/>
      </w:rPr>
    </w:lvl>
    <w:lvl w:ilvl="4">
      <w:start w:val="1"/>
      <w:numFmt w:val="decimal"/>
      <w:isLgl/>
      <w:lvlText w:val="%1.%2.%3.%4.%5."/>
      <w:lvlJc w:val="left"/>
      <w:pPr>
        <w:tabs>
          <w:tab w:val="num" w:pos="1440"/>
        </w:tabs>
        <w:ind w:left="1440" w:hanging="144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800"/>
        </w:tabs>
        <w:ind w:left="1800" w:hanging="180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9" w15:restartNumberingAfterBreak="0">
    <w:nsid w:val="1AC37102"/>
    <w:multiLevelType w:val="hybridMultilevel"/>
    <w:tmpl w:val="362CAD84"/>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0" w15:restartNumberingAfterBreak="0">
    <w:nsid w:val="1C964D0F"/>
    <w:multiLevelType w:val="hybridMultilevel"/>
    <w:tmpl w:val="AA808A5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1" w15:restartNumberingAfterBreak="0">
    <w:nsid w:val="1D823343"/>
    <w:multiLevelType w:val="multilevel"/>
    <w:tmpl w:val="AFE0CB1E"/>
    <w:styleLink w:val="Nadpisy"/>
    <w:lvl w:ilvl="0">
      <w:start w:val="1"/>
      <w:numFmt w:val="decimal"/>
      <w:lvlText w:val="%1."/>
      <w:lvlJc w:val="left"/>
      <w:pPr>
        <w:ind w:left="432" w:hanging="432"/>
      </w:pPr>
      <w:rPr>
        <w:rFonts w:hint="default"/>
      </w:rPr>
    </w:lvl>
    <w:lvl w:ilvl="1">
      <w:start w:val="1"/>
      <w:numFmt w:val="decimal"/>
      <w:lvlText w:val="%1.%2"/>
      <w:lvlJc w:val="left"/>
      <w:pPr>
        <w:ind w:left="1135" w:hanging="851"/>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2" w15:restartNumberingAfterBreak="0">
    <w:nsid w:val="22EE4648"/>
    <w:multiLevelType w:val="hybridMultilevel"/>
    <w:tmpl w:val="E85804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5F31465"/>
    <w:multiLevelType w:val="hybridMultilevel"/>
    <w:tmpl w:val="11621FA0"/>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14" w15:restartNumberingAfterBreak="0">
    <w:nsid w:val="27A34792"/>
    <w:multiLevelType w:val="hybridMultilevel"/>
    <w:tmpl w:val="9DA8CF88"/>
    <w:lvl w:ilvl="0" w:tplc="2828CFA4">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 w15:restartNumberingAfterBreak="0">
    <w:nsid w:val="283D6968"/>
    <w:multiLevelType w:val="multilevel"/>
    <w:tmpl w:val="34727670"/>
    <w:lvl w:ilvl="0">
      <w:start w:val="1"/>
      <w:numFmt w:val="decimal"/>
      <w:pStyle w:val="Nadpis1"/>
      <w:lvlText w:val="%1"/>
      <w:lvlJc w:val="left"/>
      <w:pPr>
        <w:tabs>
          <w:tab w:val="num" w:pos="0"/>
        </w:tabs>
        <w:ind w:left="0" w:firstLine="0"/>
      </w:pPr>
      <w:rPr>
        <w:rFonts w:cs="Times New Roman" w:hint="default"/>
      </w:rPr>
    </w:lvl>
    <w:lvl w:ilvl="1">
      <w:start w:val="1"/>
      <w:numFmt w:val="decimal"/>
      <w:pStyle w:val="Nadpis2"/>
      <w:lvlText w:val="%1.%2"/>
      <w:lvlJc w:val="left"/>
      <w:pPr>
        <w:ind w:left="0" w:firstLine="0"/>
      </w:pPr>
      <w:rPr>
        <w:rFonts w:ascii="Times New Roman" w:hAnsi="Times New Roman"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pStyle w:val="Nadpis3"/>
      <w:lvlText w:val="%1.%2.%3"/>
      <w:lvlJc w:val="left"/>
      <w:pPr>
        <w:tabs>
          <w:tab w:val="num" w:pos="0"/>
        </w:tabs>
        <w:ind w:left="0" w:firstLine="0"/>
      </w:pPr>
      <w:rPr>
        <w:rFonts w:cs="Times New Roman" w:hint="default"/>
      </w:rPr>
    </w:lvl>
    <w:lvl w:ilvl="3">
      <w:start w:val="1"/>
      <w:numFmt w:val="decimal"/>
      <w:lvlText w:val="4.2.%3.%4"/>
      <w:lvlJc w:val="left"/>
      <w:pPr>
        <w:tabs>
          <w:tab w:val="num" w:pos="0"/>
        </w:tabs>
        <w:ind w:left="0" w:firstLine="0"/>
      </w:pPr>
      <w:rPr>
        <w:rFonts w:cs="Times New Roman" w:hint="default"/>
      </w:rPr>
    </w:lvl>
    <w:lvl w:ilvl="4">
      <w:start w:val="1"/>
      <w:numFmt w:val="decimal"/>
      <w:lvlText w:val="%1.%2.%3.%4.%5"/>
      <w:lvlJc w:val="left"/>
      <w:pPr>
        <w:tabs>
          <w:tab w:val="num" w:pos="0"/>
        </w:tabs>
        <w:ind w:left="0" w:firstLine="0"/>
      </w:pPr>
      <w:rPr>
        <w:rFonts w:cs="Times New Roman" w:hint="default"/>
      </w:rPr>
    </w:lvl>
    <w:lvl w:ilvl="5">
      <w:start w:val="1"/>
      <w:numFmt w:val="upperRoman"/>
      <w:pStyle w:val="Nadpis6"/>
      <w:lvlText w:val="Příloha %6"/>
      <w:lvlJc w:val="left"/>
      <w:pPr>
        <w:tabs>
          <w:tab w:val="num" w:pos="1800"/>
        </w:tabs>
        <w:ind w:left="0" w:firstLine="0"/>
      </w:pPr>
      <w:rPr>
        <w:rFonts w:cs="Times New Roman" w:hint="default"/>
      </w:rPr>
    </w:lvl>
    <w:lvl w:ilvl="6">
      <w:start w:val="1"/>
      <w:numFmt w:val="none"/>
      <w:pStyle w:val="Nadpis7"/>
      <w:suff w:val="nothing"/>
      <w:lvlText w:val=""/>
      <w:lvlJc w:val="left"/>
      <w:pPr>
        <w:ind w:left="0" w:firstLine="0"/>
      </w:pPr>
      <w:rPr>
        <w:rFonts w:cs="Times New Roman" w:hint="default"/>
      </w:rPr>
    </w:lvl>
    <w:lvl w:ilvl="7">
      <w:start w:val="1"/>
      <w:numFmt w:val="none"/>
      <w:pStyle w:val="Nadpis8"/>
      <w:suff w:val="nothing"/>
      <w:lvlText w:val=""/>
      <w:lvlJc w:val="left"/>
      <w:pPr>
        <w:ind w:left="0" w:firstLine="0"/>
      </w:pPr>
      <w:rPr>
        <w:rFonts w:cs="Times New Roman" w:hint="default"/>
      </w:rPr>
    </w:lvl>
    <w:lvl w:ilvl="8">
      <w:start w:val="1"/>
      <w:numFmt w:val="none"/>
      <w:suff w:val="nothing"/>
      <w:lvlText w:val=""/>
      <w:lvlJc w:val="left"/>
      <w:pPr>
        <w:ind w:left="0" w:firstLine="0"/>
      </w:pPr>
      <w:rPr>
        <w:rFonts w:cs="Times New Roman" w:hint="default"/>
      </w:rPr>
    </w:lvl>
  </w:abstractNum>
  <w:abstractNum w:abstractNumId="16" w15:restartNumberingAfterBreak="0">
    <w:nsid w:val="2B907868"/>
    <w:multiLevelType w:val="hybridMultilevel"/>
    <w:tmpl w:val="EB54884C"/>
    <w:lvl w:ilvl="0" w:tplc="08090005">
      <w:start w:val="1"/>
      <w:numFmt w:val="bullet"/>
      <w:lvlText w:val=""/>
      <w:lvlJc w:val="left"/>
      <w:pPr>
        <w:ind w:left="360" w:hanging="360"/>
      </w:pPr>
      <w:rPr>
        <w:rFonts w:ascii="Wingdings" w:hAnsi="Wingding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7" w15:restartNumberingAfterBreak="0">
    <w:nsid w:val="2B9A6ED7"/>
    <w:multiLevelType w:val="hybridMultilevel"/>
    <w:tmpl w:val="747E7FB8"/>
    <w:lvl w:ilvl="0" w:tplc="04050001">
      <w:start w:val="1"/>
      <w:numFmt w:val="bullet"/>
      <w:lvlText w:val=""/>
      <w:lvlJc w:val="left"/>
      <w:pPr>
        <w:ind w:left="720" w:hanging="72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8" w15:restartNumberingAfterBreak="0">
    <w:nsid w:val="2C98795B"/>
    <w:multiLevelType w:val="hybridMultilevel"/>
    <w:tmpl w:val="CD1A07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32675A84"/>
    <w:multiLevelType w:val="singleLevel"/>
    <w:tmpl w:val="601EF510"/>
    <w:lvl w:ilvl="0">
      <w:start w:val="1"/>
      <w:numFmt w:val="bullet"/>
      <w:pStyle w:val="Polokystruktury"/>
      <w:lvlText w:val=""/>
      <w:lvlJc w:val="left"/>
      <w:pPr>
        <w:tabs>
          <w:tab w:val="num" w:pos="360"/>
        </w:tabs>
        <w:ind w:left="360" w:hanging="360"/>
      </w:pPr>
      <w:rPr>
        <w:rFonts w:ascii="Symbol" w:hAnsi="Symbol" w:hint="default"/>
      </w:rPr>
    </w:lvl>
  </w:abstractNum>
  <w:abstractNum w:abstractNumId="20" w15:restartNumberingAfterBreak="0">
    <w:nsid w:val="3CF3083E"/>
    <w:multiLevelType w:val="multilevel"/>
    <w:tmpl w:val="2390A552"/>
    <w:styleLink w:val="A1"/>
    <w:lvl w:ilvl="0">
      <w:start w:val="1"/>
      <w:numFmt w:val="upperLetter"/>
      <w:lvlText w:val="%1."/>
      <w:lvlJc w:val="left"/>
      <w:pPr>
        <w:tabs>
          <w:tab w:val="num" w:pos="360"/>
        </w:tabs>
        <w:ind w:left="360" w:hanging="360"/>
      </w:pPr>
      <w:rPr>
        <w:rFonts w:hint="default"/>
        <w:b/>
        <w:sz w:val="22"/>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color w:val="auto"/>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1" w15:restartNumberingAfterBreak="0">
    <w:nsid w:val="3E2A2108"/>
    <w:multiLevelType w:val="multilevel"/>
    <w:tmpl w:val="E376EA9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2" w15:restartNumberingAfterBreak="0">
    <w:nsid w:val="415D5675"/>
    <w:multiLevelType w:val="hybridMultilevel"/>
    <w:tmpl w:val="E8443C14"/>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23" w15:restartNumberingAfterBreak="0">
    <w:nsid w:val="43681E67"/>
    <w:multiLevelType w:val="hybridMultilevel"/>
    <w:tmpl w:val="308A85C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4" w15:restartNumberingAfterBreak="0">
    <w:nsid w:val="46D640CB"/>
    <w:multiLevelType w:val="hybridMultilevel"/>
    <w:tmpl w:val="90B28B86"/>
    <w:lvl w:ilvl="0" w:tplc="04050001">
      <w:start w:val="1"/>
      <w:numFmt w:val="bullet"/>
      <w:lvlText w:val=""/>
      <w:lvlJc w:val="left"/>
      <w:pPr>
        <w:ind w:left="720" w:hanging="72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5" w15:restartNumberingAfterBreak="0">
    <w:nsid w:val="4E4027B6"/>
    <w:multiLevelType w:val="hybridMultilevel"/>
    <w:tmpl w:val="53F6642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6" w15:restartNumberingAfterBreak="0">
    <w:nsid w:val="4EAD0C58"/>
    <w:multiLevelType w:val="hybridMultilevel"/>
    <w:tmpl w:val="9F0628A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4F472B7C"/>
    <w:multiLevelType w:val="hybridMultilevel"/>
    <w:tmpl w:val="EBEC4CEC"/>
    <w:lvl w:ilvl="0" w:tplc="04050001">
      <w:start w:val="1"/>
      <w:numFmt w:val="bullet"/>
      <w:lvlText w:val=""/>
      <w:lvlJc w:val="left"/>
      <w:pPr>
        <w:ind w:left="720" w:hanging="72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8" w15:restartNumberingAfterBreak="0">
    <w:nsid w:val="52CA4476"/>
    <w:multiLevelType w:val="hybridMultilevel"/>
    <w:tmpl w:val="2540949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9" w15:restartNumberingAfterBreak="0">
    <w:nsid w:val="5308245C"/>
    <w:multiLevelType w:val="hybridMultilevel"/>
    <w:tmpl w:val="DE5E4E1C"/>
    <w:lvl w:ilvl="0" w:tplc="0405000F">
      <w:start w:val="1"/>
      <w:numFmt w:val="bullet"/>
      <w:pStyle w:val="Odrky"/>
      <w:lvlText w:val=""/>
      <w:lvlJc w:val="left"/>
      <w:pPr>
        <w:tabs>
          <w:tab w:val="num" w:pos="720"/>
        </w:tabs>
        <w:ind w:left="720" w:hanging="360"/>
      </w:pPr>
      <w:rPr>
        <w:rFonts w:ascii="Symbol" w:hAnsi="Symbol" w:hint="default"/>
      </w:rPr>
    </w:lvl>
    <w:lvl w:ilvl="1" w:tplc="04050019">
      <w:start w:val="1"/>
      <w:numFmt w:val="bullet"/>
      <w:pStyle w:val="Odrkydruhlevel"/>
      <w:lvlText w:val="o"/>
      <w:lvlJc w:val="left"/>
      <w:pPr>
        <w:tabs>
          <w:tab w:val="num" w:pos="1440"/>
        </w:tabs>
        <w:ind w:left="1440" w:hanging="360"/>
      </w:pPr>
      <w:rPr>
        <w:rFonts w:ascii="Courier New" w:hAnsi="Courier New" w:cs="Courier New" w:hint="default"/>
      </w:rPr>
    </w:lvl>
    <w:lvl w:ilvl="2" w:tplc="0405001B">
      <w:start w:val="1"/>
      <w:numFmt w:val="bullet"/>
      <w:pStyle w:val="Odrkydruhlevel"/>
      <w:lvlText w:val=""/>
      <w:lvlJc w:val="left"/>
      <w:pPr>
        <w:tabs>
          <w:tab w:val="num" w:pos="2160"/>
        </w:tabs>
        <w:ind w:left="2160" w:hanging="360"/>
      </w:pPr>
      <w:rPr>
        <w:rFonts w:ascii="Wingdings" w:hAnsi="Wingdings" w:hint="default"/>
      </w:rPr>
    </w:lvl>
    <w:lvl w:ilvl="3" w:tplc="0405000F" w:tentative="1">
      <w:start w:val="1"/>
      <w:numFmt w:val="bullet"/>
      <w:lvlText w:val=""/>
      <w:lvlJc w:val="left"/>
      <w:pPr>
        <w:tabs>
          <w:tab w:val="num" w:pos="2880"/>
        </w:tabs>
        <w:ind w:left="2880" w:hanging="360"/>
      </w:pPr>
      <w:rPr>
        <w:rFonts w:ascii="Symbol" w:hAnsi="Symbol" w:hint="default"/>
      </w:rPr>
    </w:lvl>
    <w:lvl w:ilvl="4" w:tplc="04050019" w:tentative="1">
      <w:start w:val="1"/>
      <w:numFmt w:val="bullet"/>
      <w:lvlText w:val="o"/>
      <w:lvlJc w:val="left"/>
      <w:pPr>
        <w:tabs>
          <w:tab w:val="num" w:pos="3600"/>
        </w:tabs>
        <w:ind w:left="3600" w:hanging="360"/>
      </w:pPr>
      <w:rPr>
        <w:rFonts w:ascii="Courier New" w:hAnsi="Courier New" w:cs="Courier New" w:hint="default"/>
      </w:rPr>
    </w:lvl>
    <w:lvl w:ilvl="5" w:tplc="0405001B" w:tentative="1">
      <w:start w:val="1"/>
      <w:numFmt w:val="bullet"/>
      <w:lvlText w:val=""/>
      <w:lvlJc w:val="left"/>
      <w:pPr>
        <w:tabs>
          <w:tab w:val="num" w:pos="4320"/>
        </w:tabs>
        <w:ind w:left="4320" w:hanging="360"/>
      </w:pPr>
      <w:rPr>
        <w:rFonts w:ascii="Wingdings" w:hAnsi="Wingdings" w:hint="default"/>
      </w:rPr>
    </w:lvl>
    <w:lvl w:ilvl="6" w:tplc="0405000F" w:tentative="1">
      <w:start w:val="1"/>
      <w:numFmt w:val="bullet"/>
      <w:lvlText w:val=""/>
      <w:lvlJc w:val="left"/>
      <w:pPr>
        <w:tabs>
          <w:tab w:val="num" w:pos="5040"/>
        </w:tabs>
        <w:ind w:left="5040" w:hanging="360"/>
      </w:pPr>
      <w:rPr>
        <w:rFonts w:ascii="Symbol" w:hAnsi="Symbol" w:hint="default"/>
      </w:rPr>
    </w:lvl>
    <w:lvl w:ilvl="7" w:tplc="04050019" w:tentative="1">
      <w:start w:val="1"/>
      <w:numFmt w:val="bullet"/>
      <w:lvlText w:val="o"/>
      <w:lvlJc w:val="left"/>
      <w:pPr>
        <w:tabs>
          <w:tab w:val="num" w:pos="5760"/>
        </w:tabs>
        <w:ind w:left="5760" w:hanging="360"/>
      </w:pPr>
      <w:rPr>
        <w:rFonts w:ascii="Courier New" w:hAnsi="Courier New" w:cs="Courier New" w:hint="default"/>
      </w:rPr>
    </w:lvl>
    <w:lvl w:ilvl="8" w:tplc="0405001B"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53787550"/>
    <w:multiLevelType w:val="hybridMultilevel"/>
    <w:tmpl w:val="D12AD52A"/>
    <w:lvl w:ilvl="0" w:tplc="B9324F92">
      <w:numFmt w:val="bullet"/>
      <w:lvlText w:val="•"/>
      <w:lvlJc w:val="left"/>
      <w:pPr>
        <w:ind w:left="720" w:hanging="720"/>
      </w:pPr>
      <w:rPr>
        <w:rFonts w:ascii="Times New Roman" w:eastAsia="Times New Roman" w:hAnsi="Times New Roman" w:cs="Times New Roman" w:hint="default"/>
      </w:rPr>
    </w:lvl>
    <w:lvl w:ilvl="1" w:tplc="04050003">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31" w15:restartNumberingAfterBreak="0">
    <w:nsid w:val="53EE2367"/>
    <w:multiLevelType w:val="hybridMultilevel"/>
    <w:tmpl w:val="9F02A194"/>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32" w15:restartNumberingAfterBreak="0">
    <w:nsid w:val="61C3537E"/>
    <w:multiLevelType w:val="hybridMultilevel"/>
    <w:tmpl w:val="C308BC1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3" w15:restartNumberingAfterBreak="0">
    <w:nsid w:val="62214F5B"/>
    <w:multiLevelType w:val="hybridMultilevel"/>
    <w:tmpl w:val="28CC83D6"/>
    <w:lvl w:ilvl="0" w:tplc="04050001">
      <w:start w:val="1"/>
      <w:numFmt w:val="bullet"/>
      <w:lvlText w:val=""/>
      <w:lvlJc w:val="left"/>
      <w:pPr>
        <w:ind w:left="1080" w:hanging="72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4" w15:restartNumberingAfterBreak="0">
    <w:nsid w:val="698A0F75"/>
    <w:multiLevelType w:val="singleLevel"/>
    <w:tmpl w:val="DD9E74A6"/>
    <w:lvl w:ilvl="0">
      <w:start w:val="1"/>
      <w:numFmt w:val="bullet"/>
      <w:pStyle w:val="BulletX"/>
      <w:lvlText w:val=""/>
      <w:lvlJc w:val="left"/>
      <w:pPr>
        <w:tabs>
          <w:tab w:val="num" w:pos="360"/>
        </w:tabs>
        <w:ind w:left="360" w:hanging="360"/>
      </w:pPr>
      <w:rPr>
        <w:rFonts w:ascii="Wingdings" w:hAnsi="Wingdings" w:hint="default"/>
        <w:sz w:val="16"/>
      </w:rPr>
    </w:lvl>
  </w:abstractNum>
  <w:abstractNum w:abstractNumId="35" w15:restartNumberingAfterBreak="0">
    <w:nsid w:val="6C9F4EE4"/>
    <w:multiLevelType w:val="singleLevel"/>
    <w:tmpl w:val="F8E6238E"/>
    <w:lvl w:ilvl="0">
      <w:start w:val="1"/>
      <w:numFmt w:val="bullet"/>
      <w:pStyle w:val="Titulogeneral"/>
      <w:lvlText w:val=""/>
      <w:lvlJc w:val="left"/>
      <w:pPr>
        <w:tabs>
          <w:tab w:val="num" w:pos="360"/>
        </w:tabs>
        <w:ind w:left="284" w:hanging="284"/>
      </w:pPr>
      <w:rPr>
        <w:rFonts w:ascii="Symbol" w:hAnsi="Symbol" w:hint="default"/>
        <w:sz w:val="20"/>
      </w:rPr>
    </w:lvl>
  </w:abstractNum>
  <w:abstractNum w:abstractNumId="36" w15:restartNumberingAfterBreak="0">
    <w:nsid w:val="6DF3567C"/>
    <w:multiLevelType w:val="hybridMultilevel"/>
    <w:tmpl w:val="474A4B62"/>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37" w15:restartNumberingAfterBreak="0">
    <w:nsid w:val="7076338E"/>
    <w:multiLevelType w:val="hybridMultilevel"/>
    <w:tmpl w:val="1736EDA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7615573B"/>
    <w:multiLevelType w:val="multilevel"/>
    <w:tmpl w:val="E2905DA0"/>
    <w:lvl w:ilvl="0">
      <w:start w:val="1"/>
      <w:numFmt w:val="lowerLetter"/>
      <w:pStyle w:val="Textodstavce"/>
      <w:lvlText w:val="%1)"/>
      <w:lvlJc w:val="left"/>
      <w:pPr>
        <w:tabs>
          <w:tab w:val="num" w:pos="930"/>
        </w:tabs>
        <w:ind w:left="930" w:hanging="93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9" w15:restartNumberingAfterBreak="0">
    <w:nsid w:val="77856AE0"/>
    <w:multiLevelType w:val="hybridMultilevel"/>
    <w:tmpl w:val="1A92A2AE"/>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40" w15:restartNumberingAfterBreak="0">
    <w:nsid w:val="79CA114F"/>
    <w:multiLevelType w:val="hybridMultilevel"/>
    <w:tmpl w:val="856A9E7A"/>
    <w:lvl w:ilvl="0" w:tplc="2870DED0">
      <w:start w:val="1"/>
      <w:numFmt w:val="bullet"/>
      <w:lvlText w:val=""/>
      <w:lvlJc w:val="left"/>
      <w:pPr>
        <w:ind w:left="720" w:hanging="360"/>
      </w:pPr>
      <w:rPr>
        <w:rFonts w:ascii="Symbol" w:hAnsi="Symbol"/>
      </w:rPr>
    </w:lvl>
    <w:lvl w:ilvl="1" w:tplc="5D642354">
      <w:start w:val="1"/>
      <w:numFmt w:val="bullet"/>
      <w:lvlText w:val=""/>
      <w:lvlJc w:val="left"/>
      <w:pPr>
        <w:ind w:left="720" w:hanging="360"/>
      </w:pPr>
      <w:rPr>
        <w:rFonts w:ascii="Symbol" w:hAnsi="Symbol"/>
      </w:rPr>
    </w:lvl>
    <w:lvl w:ilvl="2" w:tplc="D974CEF4">
      <w:start w:val="1"/>
      <w:numFmt w:val="bullet"/>
      <w:lvlText w:val=""/>
      <w:lvlJc w:val="left"/>
      <w:pPr>
        <w:ind w:left="720" w:hanging="360"/>
      </w:pPr>
      <w:rPr>
        <w:rFonts w:ascii="Symbol" w:hAnsi="Symbol"/>
      </w:rPr>
    </w:lvl>
    <w:lvl w:ilvl="3" w:tplc="253CCCBA">
      <w:start w:val="1"/>
      <w:numFmt w:val="bullet"/>
      <w:lvlText w:val=""/>
      <w:lvlJc w:val="left"/>
      <w:pPr>
        <w:ind w:left="720" w:hanging="360"/>
      </w:pPr>
      <w:rPr>
        <w:rFonts w:ascii="Symbol" w:hAnsi="Symbol"/>
      </w:rPr>
    </w:lvl>
    <w:lvl w:ilvl="4" w:tplc="9970F5F0">
      <w:start w:val="1"/>
      <w:numFmt w:val="bullet"/>
      <w:lvlText w:val=""/>
      <w:lvlJc w:val="left"/>
      <w:pPr>
        <w:ind w:left="720" w:hanging="360"/>
      </w:pPr>
      <w:rPr>
        <w:rFonts w:ascii="Symbol" w:hAnsi="Symbol"/>
      </w:rPr>
    </w:lvl>
    <w:lvl w:ilvl="5" w:tplc="79DC7812">
      <w:start w:val="1"/>
      <w:numFmt w:val="bullet"/>
      <w:lvlText w:val=""/>
      <w:lvlJc w:val="left"/>
      <w:pPr>
        <w:ind w:left="720" w:hanging="360"/>
      </w:pPr>
      <w:rPr>
        <w:rFonts w:ascii="Symbol" w:hAnsi="Symbol"/>
      </w:rPr>
    </w:lvl>
    <w:lvl w:ilvl="6" w:tplc="D8A6D720">
      <w:start w:val="1"/>
      <w:numFmt w:val="bullet"/>
      <w:lvlText w:val=""/>
      <w:lvlJc w:val="left"/>
      <w:pPr>
        <w:ind w:left="720" w:hanging="360"/>
      </w:pPr>
      <w:rPr>
        <w:rFonts w:ascii="Symbol" w:hAnsi="Symbol"/>
      </w:rPr>
    </w:lvl>
    <w:lvl w:ilvl="7" w:tplc="A41A0FB4">
      <w:start w:val="1"/>
      <w:numFmt w:val="bullet"/>
      <w:lvlText w:val=""/>
      <w:lvlJc w:val="left"/>
      <w:pPr>
        <w:ind w:left="720" w:hanging="360"/>
      </w:pPr>
      <w:rPr>
        <w:rFonts w:ascii="Symbol" w:hAnsi="Symbol"/>
      </w:rPr>
    </w:lvl>
    <w:lvl w:ilvl="8" w:tplc="AE3E0708">
      <w:start w:val="1"/>
      <w:numFmt w:val="bullet"/>
      <w:lvlText w:val=""/>
      <w:lvlJc w:val="left"/>
      <w:pPr>
        <w:ind w:left="720" w:hanging="360"/>
      </w:pPr>
      <w:rPr>
        <w:rFonts w:ascii="Symbol" w:hAnsi="Symbol"/>
      </w:rPr>
    </w:lvl>
  </w:abstractNum>
  <w:abstractNum w:abstractNumId="41" w15:restartNumberingAfterBreak="0">
    <w:nsid w:val="7B816061"/>
    <w:multiLevelType w:val="hybridMultilevel"/>
    <w:tmpl w:val="72F6B81C"/>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num w:numId="1" w16cid:durableId="348600732">
    <w:abstractNumId w:val="15"/>
  </w:num>
  <w:num w:numId="2" w16cid:durableId="911352410">
    <w:abstractNumId w:val="8"/>
  </w:num>
  <w:num w:numId="3" w16cid:durableId="64957951">
    <w:abstractNumId w:val="7"/>
  </w:num>
  <w:num w:numId="4" w16cid:durableId="1322080443">
    <w:abstractNumId w:val="34"/>
  </w:num>
  <w:num w:numId="5" w16cid:durableId="1593317576">
    <w:abstractNumId w:val="14"/>
  </w:num>
  <w:num w:numId="6" w16cid:durableId="210270230">
    <w:abstractNumId w:val="20"/>
  </w:num>
  <w:num w:numId="7" w16cid:durableId="1466854960">
    <w:abstractNumId w:val="29"/>
  </w:num>
  <w:num w:numId="8" w16cid:durableId="2066247650">
    <w:abstractNumId w:val="6"/>
  </w:num>
  <w:num w:numId="9" w16cid:durableId="829368958">
    <w:abstractNumId w:val="35"/>
  </w:num>
  <w:num w:numId="10" w16cid:durableId="837035202">
    <w:abstractNumId w:val="38"/>
  </w:num>
  <w:num w:numId="11" w16cid:durableId="1523128042">
    <w:abstractNumId w:val="0"/>
  </w:num>
  <w:num w:numId="12" w16cid:durableId="1670524902">
    <w:abstractNumId w:val="19"/>
  </w:num>
  <w:num w:numId="13" w16cid:durableId="596864551">
    <w:abstractNumId w:val="25"/>
  </w:num>
  <w:num w:numId="14" w16cid:durableId="1466780025">
    <w:abstractNumId w:val="13"/>
  </w:num>
  <w:num w:numId="15" w16cid:durableId="1303461382">
    <w:abstractNumId w:val="10"/>
  </w:num>
  <w:num w:numId="16" w16cid:durableId="688722121">
    <w:abstractNumId w:val="32"/>
  </w:num>
  <w:num w:numId="17" w16cid:durableId="2040542436">
    <w:abstractNumId w:val="11"/>
  </w:num>
  <w:num w:numId="18" w16cid:durableId="1431316252">
    <w:abstractNumId w:val="16"/>
  </w:num>
  <w:num w:numId="19" w16cid:durableId="708336113">
    <w:abstractNumId w:val="26"/>
  </w:num>
  <w:num w:numId="20" w16cid:durableId="1752504499">
    <w:abstractNumId w:val="37"/>
  </w:num>
  <w:num w:numId="21" w16cid:durableId="1816726901">
    <w:abstractNumId w:val="9"/>
  </w:num>
  <w:num w:numId="22" w16cid:durableId="510292061">
    <w:abstractNumId w:val="28"/>
  </w:num>
  <w:num w:numId="23" w16cid:durableId="406004873">
    <w:abstractNumId w:val="3"/>
  </w:num>
  <w:num w:numId="24" w16cid:durableId="1711151406">
    <w:abstractNumId w:val="31"/>
  </w:num>
  <w:num w:numId="25" w16cid:durableId="985670452">
    <w:abstractNumId w:val="12"/>
  </w:num>
  <w:num w:numId="26" w16cid:durableId="2042364273">
    <w:abstractNumId w:val="22"/>
  </w:num>
  <w:num w:numId="27" w16cid:durableId="1020206483">
    <w:abstractNumId w:val="18"/>
  </w:num>
  <w:num w:numId="28" w16cid:durableId="71894626">
    <w:abstractNumId w:val="23"/>
  </w:num>
  <w:num w:numId="29" w16cid:durableId="1039164057">
    <w:abstractNumId w:val="2"/>
  </w:num>
  <w:num w:numId="30" w16cid:durableId="636178556">
    <w:abstractNumId w:val="21"/>
  </w:num>
  <w:num w:numId="31" w16cid:durableId="1104617105">
    <w:abstractNumId w:val="30"/>
  </w:num>
  <w:num w:numId="32" w16cid:durableId="2131317152">
    <w:abstractNumId w:val="17"/>
  </w:num>
  <w:num w:numId="33" w16cid:durableId="585499180">
    <w:abstractNumId w:val="5"/>
  </w:num>
  <w:num w:numId="34" w16cid:durableId="1627587953">
    <w:abstractNumId w:val="27"/>
  </w:num>
  <w:num w:numId="35" w16cid:durableId="2012491850">
    <w:abstractNumId w:val="24"/>
  </w:num>
  <w:num w:numId="36" w16cid:durableId="580990866">
    <w:abstractNumId w:val="33"/>
  </w:num>
  <w:num w:numId="37" w16cid:durableId="208763454">
    <w:abstractNumId w:val="39"/>
  </w:num>
  <w:num w:numId="38" w16cid:durableId="578949246">
    <w:abstractNumId w:val="36"/>
  </w:num>
  <w:num w:numId="39" w16cid:durableId="257250489">
    <w:abstractNumId w:val="41"/>
  </w:num>
  <w:num w:numId="40" w16cid:durableId="402720169">
    <w:abstractNumId w:val="40"/>
  </w:num>
  <w:num w:numId="41" w16cid:durableId="1060790028">
    <w:abstractNumId w:val="15"/>
  </w:num>
  <w:num w:numId="42" w16cid:durableId="1499540165">
    <w:abstractNumId w:val="15"/>
  </w:num>
  <w:num w:numId="43" w16cid:durableId="770005569">
    <w:abstractNumId w:val="15"/>
  </w:num>
  <w:num w:numId="44" w16cid:durableId="1258295005">
    <w:abstractNumId w:val="15"/>
  </w:num>
  <w:num w:numId="45" w16cid:durableId="1158303722">
    <w:abstractNumId w:val="15"/>
  </w:num>
  <w:num w:numId="46" w16cid:durableId="30404482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942692854">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16cid:durableId="522284145">
    <w:abstractNumId w:val="15"/>
  </w:num>
  <w:num w:numId="49" w16cid:durableId="574704592">
    <w:abstractNumId w:val="8"/>
  </w:num>
  <w:numIdMacAtCleanup w:val="40"/>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Glózová, Eva">
    <w15:presenceInfo w15:providerId="AD" w15:userId="S::eva.glozova@cgi.com::abc778a5-6a2e-4338-9898-2c35607f8a59"/>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hideSpellingErrors/>
  <w:hideGrammaticalErrors/>
  <w:proofState w:spelling="clean" w:grammar="clean"/>
  <w:trackRevisions/>
  <w:defaultTabStop w:val="720"/>
  <w:hyphenationZone w:val="357"/>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759EA"/>
    <w:rsid w:val="00000959"/>
    <w:rsid w:val="0000395E"/>
    <w:rsid w:val="00003D3D"/>
    <w:rsid w:val="000045AE"/>
    <w:rsid w:val="00004DC9"/>
    <w:rsid w:val="00004F84"/>
    <w:rsid w:val="00006A15"/>
    <w:rsid w:val="00011316"/>
    <w:rsid w:val="000121AF"/>
    <w:rsid w:val="00014BCB"/>
    <w:rsid w:val="00016A49"/>
    <w:rsid w:val="00020C16"/>
    <w:rsid w:val="00022414"/>
    <w:rsid w:val="0002360A"/>
    <w:rsid w:val="00023BC7"/>
    <w:rsid w:val="000245B7"/>
    <w:rsid w:val="00025FA4"/>
    <w:rsid w:val="00026015"/>
    <w:rsid w:val="0002630C"/>
    <w:rsid w:val="00026B3E"/>
    <w:rsid w:val="00026C7F"/>
    <w:rsid w:val="000275D9"/>
    <w:rsid w:val="00030733"/>
    <w:rsid w:val="000314C2"/>
    <w:rsid w:val="000355EB"/>
    <w:rsid w:val="00040ACE"/>
    <w:rsid w:val="0004105F"/>
    <w:rsid w:val="000417B0"/>
    <w:rsid w:val="00041878"/>
    <w:rsid w:val="00041A2F"/>
    <w:rsid w:val="000439B3"/>
    <w:rsid w:val="00045333"/>
    <w:rsid w:val="00045627"/>
    <w:rsid w:val="000457DB"/>
    <w:rsid w:val="00046978"/>
    <w:rsid w:val="00047550"/>
    <w:rsid w:val="00051B2D"/>
    <w:rsid w:val="000548E6"/>
    <w:rsid w:val="00054932"/>
    <w:rsid w:val="0005576A"/>
    <w:rsid w:val="000566FC"/>
    <w:rsid w:val="000569FE"/>
    <w:rsid w:val="00056A27"/>
    <w:rsid w:val="00057191"/>
    <w:rsid w:val="00057F1B"/>
    <w:rsid w:val="00060C6D"/>
    <w:rsid w:val="000611A3"/>
    <w:rsid w:val="00061357"/>
    <w:rsid w:val="000617E0"/>
    <w:rsid w:val="00061E56"/>
    <w:rsid w:val="0006203F"/>
    <w:rsid w:val="00064601"/>
    <w:rsid w:val="00064940"/>
    <w:rsid w:val="00065280"/>
    <w:rsid w:val="0006537D"/>
    <w:rsid w:val="0006581F"/>
    <w:rsid w:val="0006596A"/>
    <w:rsid w:val="00065E8F"/>
    <w:rsid w:val="00067F8D"/>
    <w:rsid w:val="00070EEE"/>
    <w:rsid w:val="00071F51"/>
    <w:rsid w:val="00072F41"/>
    <w:rsid w:val="000731C6"/>
    <w:rsid w:val="00073656"/>
    <w:rsid w:val="00075AEA"/>
    <w:rsid w:val="0007671D"/>
    <w:rsid w:val="00077F6F"/>
    <w:rsid w:val="00081191"/>
    <w:rsid w:val="00082964"/>
    <w:rsid w:val="00083203"/>
    <w:rsid w:val="0008388E"/>
    <w:rsid w:val="00084254"/>
    <w:rsid w:val="00085A0A"/>
    <w:rsid w:val="000867C0"/>
    <w:rsid w:val="00087FBA"/>
    <w:rsid w:val="00091F77"/>
    <w:rsid w:val="00092A54"/>
    <w:rsid w:val="00092AA7"/>
    <w:rsid w:val="00093232"/>
    <w:rsid w:val="0009511A"/>
    <w:rsid w:val="0009615D"/>
    <w:rsid w:val="00096293"/>
    <w:rsid w:val="000962D8"/>
    <w:rsid w:val="000969E5"/>
    <w:rsid w:val="00096BA0"/>
    <w:rsid w:val="00096E7C"/>
    <w:rsid w:val="000A3082"/>
    <w:rsid w:val="000A3911"/>
    <w:rsid w:val="000A410A"/>
    <w:rsid w:val="000A4C75"/>
    <w:rsid w:val="000A6834"/>
    <w:rsid w:val="000B022F"/>
    <w:rsid w:val="000B1B9A"/>
    <w:rsid w:val="000B30F7"/>
    <w:rsid w:val="000B479E"/>
    <w:rsid w:val="000B54F0"/>
    <w:rsid w:val="000B5F87"/>
    <w:rsid w:val="000B61C6"/>
    <w:rsid w:val="000B6273"/>
    <w:rsid w:val="000B7E05"/>
    <w:rsid w:val="000C098F"/>
    <w:rsid w:val="000C3E70"/>
    <w:rsid w:val="000C4086"/>
    <w:rsid w:val="000C5F3D"/>
    <w:rsid w:val="000C6035"/>
    <w:rsid w:val="000C7612"/>
    <w:rsid w:val="000D04F8"/>
    <w:rsid w:val="000D341B"/>
    <w:rsid w:val="000D386C"/>
    <w:rsid w:val="000D63F8"/>
    <w:rsid w:val="000D69A8"/>
    <w:rsid w:val="000D6F5D"/>
    <w:rsid w:val="000D7914"/>
    <w:rsid w:val="000E0439"/>
    <w:rsid w:val="000E0A35"/>
    <w:rsid w:val="000E1029"/>
    <w:rsid w:val="000E1106"/>
    <w:rsid w:val="000E2BA2"/>
    <w:rsid w:val="000E2CA1"/>
    <w:rsid w:val="000E309D"/>
    <w:rsid w:val="000E3126"/>
    <w:rsid w:val="000E3B21"/>
    <w:rsid w:val="000E523F"/>
    <w:rsid w:val="000E7666"/>
    <w:rsid w:val="000F0E2F"/>
    <w:rsid w:val="000F2465"/>
    <w:rsid w:val="000F48A9"/>
    <w:rsid w:val="000F4C34"/>
    <w:rsid w:val="000F67A3"/>
    <w:rsid w:val="000F6C3F"/>
    <w:rsid w:val="000F76B5"/>
    <w:rsid w:val="000F7FCA"/>
    <w:rsid w:val="00100A8E"/>
    <w:rsid w:val="00101308"/>
    <w:rsid w:val="001026D3"/>
    <w:rsid w:val="00102E20"/>
    <w:rsid w:val="00104424"/>
    <w:rsid w:val="001063C0"/>
    <w:rsid w:val="001076EC"/>
    <w:rsid w:val="00107FD1"/>
    <w:rsid w:val="001101FE"/>
    <w:rsid w:val="00111EA5"/>
    <w:rsid w:val="00112AB5"/>
    <w:rsid w:val="0011326C"/>
    <w:rsid w:val="0011365A"/>
    <w:rsid w:val="00113BB4"/>
    <w:rsid w:val="001153C9"/>
    <w:rsid w:val="0011620E"/>
    <w:rsid w:val="001166CC"/>
    <w:rsid w:val="001169F1"/>
    <w:rsid w:val="001179D9"/>
    <w:rsid w:val="00121553"/>
    <w:rsid w:val="00121A32"/>
    <w:rsid w:val="00122707"/>
    <w:rsid w:val="00124425"/>
    <w:rsid w:val="00124F51"/>
    <w:rsid w:val="001260E2"/>
    <w:rsid w:val="00127596"/>
    <w:rsid w:val="00130196"/>
    <w:rsid w:val="00130207"/>
    <w:rsid w:val="00131D39"/>
    <w:rsid w:val="00134826"/>
    <w:rsid w:val="00134B4D"/>
    <w:rsid w:val="00134E3B"/>
    <w:rsid w:val="00135B76"/>
    <w:rsid w:val="001364F7"/>
    <w:rsid w:val="0013691A"/>
    <w:rsid w:val="00136FC6"/>
    <w:rsid w:val="00140B42"/>
    <w:rsid w:val="001416BA"/>
    <w:rsid w:val="00142273"/>
    <w:rsid w:val="00143401"/>
    <w:rsid w:val="00143501"/>
    <w:rsid w:val="00144538"/>
    <w:rsid w:val="00145057"/>
    <w:rsid w:val="00145557"/>
    <w:rsid w:val="00146F7D"/>
    <w:rsid w:val="00147DB3"/>
    <w:rsid w:val="001501AE"/>
    <w:rsid w:val="00150432"/>
    <w:rsid w:val="0015056E"/>
    <w:rsid w:val="001516C2"/>
    <w:rsid w:val="00151FD2"/>
    <w:rsid w:val="00152937"/>
    <w:rsid w:val="001538C6"/>
    <w:rsid w:val="00153955"/>
    <w:rsid w:val="00153B18"/>
    <w:rsid w:val="00153D31"/>
    <w:rsid w:val="00153DFF"/>
    <w:rsid w:val="00155922"/>
    <w:rsid w:val="00155E45"/>
    <w:rsid w:val="00156C04"/>
    <w:rsid w:val="00156ECC"/>
    <w:rsid w:val="00157A2D"/>
    <w:rsid w:val="001608AD"/>
    <w:rsid w:val="001608ED"/>
    <w:rsid w:val="00160C69"/>
    <w:rsid w:val="00161E39"/>
    <w:rsid w:val="00163777"/>
    <w:rsid w:val="0016446E"/>
    <w:rsid w:val="001651F6"/>
    <w:rsid w:val="001653C0"/>
    <w:rsid w:val="00166E70"/>
    <w:rsid w:val="0017169B"/>
    <w:rsid w:val="00171ABC"/>
    <w:rsid w:val="001721E7"/>
    <w:rsid w:val="0017245E"/>
    <w:rsid w:val="0017327F"/>
    <w:rsid w:val="00173438"/>
    <w:rsid w:val="00173668"/>
    <w:rsid w:val="001746CA"/>
    <w:rsid w:val="00174C6C"/>
    <w:rsid w:val="00177F3E"/>
    <w:rsid w:val="00180FA3"/>
    <w:rsid w:val="00181552"/>
    <w:rsid w:val="00181E32"/>
    <w:rsid w:val="00183227"/>
    <w:rsid w:val="00183453"/>
    <w:rsid w:val="001856EA"/>
    <w:rsid w:val="00186D25"/>
    <w:rsid w:val="00190023"/>
    <w:rsid w:val="00190688"/>
    <w:rsid w:val="00190DA2"/>
    <w:rsid w:val="00190EBE"/>
    <w:rsid w:val="001920E3"/>
    <w:rsid w:val="001925DA"/>
    <w:rsid w:val="001929DB"/>
    <w:rsid w:val="00192CFB"/>
    <w:rsid w:val="001937AE"/>
    <w:rsid w:val="001939D0"/>
    <w:rsid w:val="001945EE"/>
    <w:rsid w:val="00195052"/>
    <w:rsid w:val="0019526F"/>
    <w:rsid w:val="00197356"/>
    <w:rsid w:val="001A1BC5"/>
    <w:rsid w:val="001A291D"/>
    <w:rsid w:val="001A2B59"/>
    <w:rsid w:val="001A4291"/>
    <w:rsid w:val="001A4EEE"/>
    <w:rsid w:val="001A5B0E"/>
    <w:rsid w:val="001A635E"/>
    <w:rsid w:val="001A7BBE"/>
    <w:rsid w:val="001A7E62"/>
    <w:rsid w:val="001B03EC"/>
    <w:rsid w:val="001B0A6B"/>
    <w:rsid w:val="001B11B7"/>
    <w:rsid w:val="001B12B5"/>
    <w:rsid w:val="001B12C2"/>
    <w:rsid w:val="001B181A"/>
    <w:rsid w:val="001B233C"/>
    <w:rsid w:val="001B2714"/>
    <w:rsid w:val="001B3EB0"/>
    <w:rsid w:val="001B554A"/>
    <w:rsid w:val="001B565F"/>
    <w:rsid w:val="001B5AD0"/>
    <w:rsid w:val="001B603D"/>
    <w:rsid w:val="001B60B5"/>
    <w:rsid w:val="001B6D12"/>
    <w:rsid w:val="001B745F"/>
    <w:rsid w:val="001C1B79"/>
    <w:rsid w:val="001C2131"/>
    <w:rsid w:val="001C2D43"/>
    <w:rsid w:val="001C2EB7"/>
    <w:rsid w:val="001C3581"/>
    <w:rsid w:val="001C491A"/>
    <w:rsid w:val="001C520D"/>
    <w:rsid w:val="001C5AC0"/>
    <w:rsid w:val="001C6EE1"/>
    <w:rsid w:val="001D1088"/>
    <w:rsid w:val="001D1527"/>
    <w:rsid w:val="001D1964"/>
    <w:rsid w:val="001D1BF7"/>
    <w:rsid w:val="001D3624"/>
    <w:rsid w:val="001D3904"/>
    <w:rsid w:val="001D3E29"/>
    <w:rsid w:val="001D689D"/>
    <w:rsid w:val="001D7A40"/>
    <w:rsid w:val="001E06A3"/>
    <w:rsid w:val="001E1F76"/>
    <w:rsid w:val="001E32EC"/>
    <w:rsid w:val="001E3CC5"/>
    <w:rsid w:val="001E4098"/>
    <w:rsid w:val="001E429B"/>
    <w:rsid w:val="001E4890"/>
    <w:rsid w:val="001E4ADC"/>
    <w:rsid w:val="001E5B2E"/>
    <w:rsid w:val="001E5E48"/>
    <w:rsid w:val="001E6635"/>
    <w:rsid w:val="001E6BBF"/>
    <w:rsid w:val="001E7776"/>
    <w:rsid w:val="001F0E46"/>
    <w:rsid w:val="001F158C"/>
    <w:rsid w:val="001F290F"/>
    <w:rsid w:val="001F2A4B"/>
    <w:rsid w:val="001F3B3A"/>
    <w:rsid w:val="001F4E12"/>
    <w:rsid w:val="001F6F79"/>
    <w:rsid w:val="0020038D"/>
    <w:rsid w:val="00200BB9"/>
    <w:rsid w:val="002018EC"/>
    <w:rsid w:val="002076ED"/>
    <w:rsid w:val="00210570"/>
    <w:rsid w:val="00210869"/>
    <w:rsid w:val="002110C3"/>
    <w:rsid w:val="002113B6"/>
    <w:rsid w:val="00212718"/>
    <w:rsid w:val="002130CB"/>
    <w:rsid w:val="002135ED"/>
    <w:rsid w:val="00213DA8"/>
    <w:rsid w:val="00213F4D"/>
    <w:rsid w:val="002147DE"/>
    <w:rsid w:val="00215A4A"/>
    <w:rsid w:val="00215C9A"/>
    <w:rsid w:val="00217C2A"/>
    <w:rsid w:val="00217DF4"/>
    <w:rsid w:val="002203D6"/>
    <w:rsid w:val="00220480"/>
    <w:rsid w:val="00220496"/>
    <w:rsid w:val="0022076A"/>
    <w:rsid w:val="00220A16"/>
    <w:rsid w:val="00224D8C"/>
    <w:rsid w:val="00224D97"/>
    <w:rsid w:val="00225276"/>
    <w:rsid w:val="002266B2"/>
    <w:rsid w:val="00226801"/>
    <w:rsid w:val="0022685E"/>
    <w:rsid w:val="002273F1"/>
    <w:rsid w:val="00227F8B"/>
    <w:rsid w:val="00231B4C"/>
    <w:rsid w:val="002324FF"/>
    <w:rsid w:val="00233691"/>
    <w:rsid w:val="0023406B"/>
    <w:rsid w:val="00234449"/>
    <w:rsid w:val="00235F05"/>
    <w:rsid w:val="00235F59"/>
    <w:rsid w:val="002361F0"/>
    <w:rsid w:val="002364F3"/>
    <w:rsid w:val="0023676E"/>
    <w:rsid w:val="0023714A"/>
    <w:rsid w:val="002404CD"/>
    <w:rsid w:val="00242339"/>
    <w:rsid w:val="0024237F"/>
    <w:rsid w:val="002425CE"/>
    <w:rsid w:val="002442BA"/>
    <w:rsid w:val="00245028"/>
    <w:rsid w:val="00245CFC"/>
    <w:rsid w:val="00246E39"/>
    <w:rsid w:val="00247446"/>
    <w:rsid w:val="00247572"/>
    <w:rsid w:val="00250292"/>
    <w:rsid w:val="0025091A"/>
    <w:rsid w:val="00250ECB"/>
    <w:rsid w:val="00252118"/>
    <w:rsid w:val="00252439"/>
    <w:rsid w:val="00252BF0"/>
    <w:rsid w:val="00253E01"/>
    <w:rsid w:val="00254BD6"/>
    <w:rsid w:val="00256234"/>
    <w:rsid w:val="002566C7"/>
    <w:rsid w:val="00257307"/>
    <w:rsid w:val="00257406"/>
    <w:rsid w:val="002614AA"/>
    <w:rsid w:val="002626E9"/>
    <w:rsid w:val="00262A52"/>
    <w:rsid w:val="00263FC7"/>
    <w:rsid w:val="00264AF5"/>
    <w:rsid w:val="00264E24"/>
    <w:rsid w:val="00265CCC"/>
    <w:rsid w:val="00266539"/>
    <w:rsid w:val="00266D6A"/>
    <w:rsid w:val="00267B3C"/>
    <w:rsid w:val="00267B6F"/>
    <w:rsid w:val="00267DB2"/>
    <w:rsid w:val="00270221"/>
    <w:rsid w:val="00270684"/>
    <w:rsid w:val="0027170A"/>
    <w:rsid w:val="002727BF"/>
    <w:rsid w:val="00272F7C"/>
    <w:rsid w:val="002731AF"/>
    <w:rsid w:val="00274A3B"/>
    <w:rsid w:val="00277050"/>
    <w:rsid w:val="00277416"/>
    <w:rsid w:val="00277511"/>
    <w:rsid w:val="00277D33"/>
    <w:rsid w:val="00277DB0"/>
    <w:rsid w:val="00281F82"/>
    <w:rsid w:val="00283DDC"/>
    <w:rsid w:val="00283F8A"/>
    <w:rsid w:val="00284608"/>
    <w:rsid w:val="0028504A"/>
    <w:rsid w:val="0028514B"/>
    <w:rsid w:val="00286314"/>
    <w:rsid w:val="002878F2"/>
    <w:rsid w:val="00287C73"/>
    <w:rsid w:val="00291910"/>
    <w:rsid w:val="0029279C"/>
    <w:rsid w:val="0029283E"/>
    <w:rsid w:val="00292CFB"/>
    <w:rsid w:val="002931DD"/>
    <w:rsid w:val="00293FD7"/>
    <w:rsid w:val="00295446"/>
    <w:rsid w:val="00296574"/>
    <w:rsid w:val="00296CAD"/>
    <w:rsid w:val="00297DA4"/>
    <w:rsid w:val="002A03D1"/>
    <w:rsid w:val="002A069D"/>
    <w:rsid w:val="002A0BDE"/>
    <w:rsid w:val="002A1BDF"/>
    <w:rsid w:val="002A1CF2"/>
    <w:rsid w:val="002A21DA"/>
    <w:rsid w:val="002A28BC"/>
    <w:rsid w:val="002A3199"/>
    <w:rsid w:val="002A39B9"/>
    <w:rsid w:val="002A5BF1"/>
    <w:rsid w:val="002A5D76"/>
    <w:rsid w:val="002A645F"/>
    <w:rsid w:val="002A6C40"/>
    <w:rsid w:val="002A7758"/>
    <w:rsid w:val="002B06F4"/>
    <w:rsid w:val="002B0C20"/>
    <w:rsid w:val="002B0D58"/>
    <w:rsid w:val="002B0FF8"/>
    <w:rsid w:val="002B165C"/>
    <w:rsid w:val="002B183B"/>
    <w:rsid w:val="002B18F0"/>
    <w:rsid w:val="002B1EA6"/>
    <w:rsid w:val="002B43A3"/>
    <w:rsid w:val="002B5896"/>
    <w:rsid w:val="002B5B66"/>
    <w:rsid w:val="002C08F4"/>
    <w:rsid w:val="002C11CC"/>
    <w:rsid w:val="002C1CAE"/>
    <w:rsid w:val="002C275F"/>
    <w:rsid w:val="002C3315"/>
    <w:rsid w:val="002C4AA0"/>
    <w:rsid w:val="002C5C44"/>
    <w:rsid w:val="002C6F4F"/>
    <w:rsid w:val="002C7BF6"/>
    <w:rsid w:val="002D015B"/>
    <w:rsid w:val="002D0932"/>
    <w:rsid w:val="002D1035"/>
    <w:rsid w:val="002D13F5"/>
    <w:rsid w:val="002D1637"/>
    <w:rsid w:val="002D1AD5"/>
    <w:rsid w:val="002D24E0"/>
    <w:rsid w:val="002D52F8"/>
    <w:rsid w:val="002D6033"/>
    <w:rsid w:val="002D6EC2"/>
    <w:rsid w:val="002E0DB0"/>
    <w:rsid w:val="002E282B"/>
    <w:rsid w:val="002E2BB0"/>
    <w:rsid w:val="002E33E3"/>
    <w:rsid w:val="002E466E"/>
    <w:rsid w:val="002E66A2"/>
    <w:rsid w:val="002E6801"/>
    <w:rsid w:val="002E7026"/>
    <w:rsid w:val="002E70CE"/>
    <w:rsid w:val="002E7FD5"/>
    <w:rsid w:val="002F03A5"/>
    <w:rsid w:val="002F0410"/>
    <w:rsid w:val="002F1D15"/>
    <w:rsid w:val="002F2DAB"/>
    <w:rsid w:val="002F3301"/>
    <w:rsid w:val="002F36F4"/>
    <w:rsid w:val="002F3CF7"/>
    <w:rsid w:val="002F4293"/>
    <w:rsid w:val="002F4B1F"/>
    <w:rsid w:val="002F4FFB"/>
    <w:rsid w:val="002F54EC"/>
    <w:rsid w:val="002F5882"/>
    <w:rsid w:val="002F5968"/>
    <w:rsid w:val="002F6F7C"/>
    <w:rsid w:val="002F726C"/>
    <w:rsid w:val="00301507"/>
    <w:rsid w:val="003030C8"/>
    <w:rsid w:val="00303334"/>
    <w:rsid w:val="00303532"/>
    <w:rsid w:val="0030412B"/>
    <w:rsid w:val="0030436F"/>
    <w:rsid w:val="00304976"/>
    <w:rsid w:val="00304F3A"/>
    <w:rsid w:val="003052B2"/>
    <w:rsid w:val="003062DE"/>
    <w:rsid w:val="003074AA"/>
    <w:rsid w:val="0031141B"/>
    <w:rsid w:val="00313FC5"/>
    <w:rsid w:val="00315C86"/>
    <w:rsid w:val="00316953"/>
    <w:rsid w:val="003200C1"/>
    <w:rsid w:val="003221AE"/>
    <w:rsid w:val="00323431"/>
    <w:rsid w:val="003234A8"/>
    <w:rsid w:val="00323FB2"/>
    <w:rsid w:val="00326E3B"/>
    <w:rsid w:val="003273EA"/>
    <w:rsid w:val="00327936"/>
    <w:rsid w:val="00330D39"/>
    <w:rsid w:val="00331612"/>
    <w:rsid w:val="00331A52"/>
    <w:rsid w:val="00331E43"/>
    <w:rsid w:val="00332506"/>
    <w:rsid w:val="0033275B"/>
    <w:rsid w:val="0033405D"/>
    <w:rsid w:val="00335270"/>
    <w:rsid w:val="003407C2"/>
    <w:rsid w:val="003437EA"/>
    <w:rsid w:val="00343858"/>
    <w:rsid w:val="00344839"/>
    <w:rsid w:val="00344BE5"/>
    <w:rsid w:val="00350843"/>
    <w:rsid w:val="00351424"/>
    <w:rsid w:val="00353A3F"/>
    <w:rsid w:val="00353AAE"/>
    <w:rsid w:val="00354DB5"/>
    <w:rsid w:val="003571C2"/>
    <w:rsid w:val="0035740D"/>
    <w:rsid w:val="00357487"/>
    <w:rsid w:val="0035752B"/>
    <w:rsid w:val="003601D6"/>
    <w:rsid w:val="0036027D"/>
    <w:rsid w:val="00360B3D"/>
    <w:rsid w:val="00360C6F"/>
    <w:rsid w:val="00360DFE"/>
    <w:rsid w:val="00360E32"/>
    <w:rsid w:val="00360E40"/>
    <w:rsid w:val="00361107"/>
    <w:rsid w:val="003626AA"/>
    <w:rsid w:val="00363607"/>
    <w:rsid w:val="00363756"/>
    <w:rsid w:val="00364566"/>
    <w:rsid w:val="0036489C"/>
    <w:rsid w:val="003671F0"/>
    <w:rsid w:val="003673A3"/>
    <w:rsid w:val="00367CCB"/>
    <w:rsid w:val="0037009D"/>
    <w:rsid w:val="00370741"/>
    <w:rsid w:val="00370919"/>
    <w:rsid w:val="00372BDF"/>
    <w:rsid w:val="003733B1"/>
    <w:rsid w:val="00373995"/>
    <w:rsid w:val="003743D3"/>
    <w:rsid w:val="00374559"/>
    <w:rsid w:val="0037455F"/>
    <w:rsid w:val="0037500B"/>
    <w:rsid w:val="00377E5F"/>
    <w:rsid w:val="00377E92"/>
    <w:rsid w:val="00382855"/>
    <w:rsid w:val="00384056"/>
    <w:rsid w:val="003845F7"/>
    <w:rsid w:val="00384AD6"/>
    <w:rsid w:val="00384D02"/>
    <w:rsid w:val="0038502F"/>
    <w:rsid w:val="00386759"/>
    <w:rsid w:val="00386C9D"/>
    <w:rsid w:val="00391037"/>
    <w:rsid w:val="00392B7C"/>
    <w:rsid w:val="0039580F"/>
    <w:rsid w:val="00395D6C"/>
    <w:rsid w:val="003A01FF"/>
    <w:rsid w:val="003A3AA0"/>
    <w:rsid w:val="003A47BC"/>
    <w:rsid w:val="003A5569"/>
    <w:rsid w:val="003A5B6F"/>
    <w:rsid w:val="003A6677"/>
    <w:rsid w:val="003B023D"/>
    <w:rsid w:val="003B0BC5"/>
    <w:rsid w:val="003B1274"/>
    <w:rsid w:val="003B1C54"/>
    <w:rsid w:val="003B2016"/>
    <w:rsid w:val="003B3379"/>
    <w:rsid w:val="003B3FF1"/>
    <w:rsid w:val="003B4397"/>
    <w:rsid w:val="003B477C"/>
    <w:rsid w:val="003B48B7"/>
    <w:rsid w:val="003B7640"/>
    <w:rsid w:val="003C3478"/>
    <w:rsid w:val="003C47F2"/>
    <w:rsid w:val="003C5A5F"/>
    <w:rsid w:val="003C73E7"/>
    <w:rsid w:val="003D0AAD"/>
    <w:rsid w:val="003D1E2F"/>
    <w:rsid w:val="003D239D"/>
    <w:rsid w:val="003D31A3"/>
    <w:rsid w:val="003D3326"/>
    <w:rsid w:val="003D5EAA"/>
    <w:rsid w:val="003D6091"/>
    <w:rsid w:val="003D6F17"/>
    <w:rsid w:val="003D7DA2"/>
    <w:rsid w:val="003E1267"/>
    <w:rsid w:val="003E1D09"/>
    <w:rsid w:val="003E1E07"/>
    <w:rsid w:val="003E245C"/>
    <w:rsid w:val="003E432E"/>
    <w:rsid w:val="003E45D4"/>
    <w:rsid w:val="003E51CA"/>
    <w:rsid w:val="003E653F"/>
    <w:rsid w:val="003E700F"/>
    <w:rsid w:val="003E79D5"/>
    <w:rsid w:val="003F13EA"/>
    <w:rsid w:val="003F3DA8"/>
    <w:rsid w:val="003F4D4D"/>
    <w:rsid w:val="003F57D1"/>
    <w:rsid w:val="003F5E56"/>
    <w:rsid w:val="003F7394"/>
    <w:rsid w:val="003F7BC2"/>
    <w:rsid w:val="004016B8"/>
    <w:rsid w:val="00401EAA"/>
    <w:rsid w:val="00402107"/>
    <w:rsid w:val="004024EB"/>
    <w:rsid w:val="00403C3E"/>
    <w:rsid w:val="00403D00"/>
    <w:rsid w:val="00404058"/>
    <w:rsid w:val="004045A1"/>
    <w:rsid w:val="00404A40"/>
    <w:rsid w:val="004051A2"/>
    <w:rsid w:val="00405652"/>
    <w:rsid w:val="004056EC"/>
    <w:rsid w:val="00406B74"/>
    <w:rsid w:val="00411DAA"/>
    <w:rsid w:val="00411FCD"/>
    <w:rsid w:val="00412EB6"/>
    <w:rsid w:val="0041311A"/>
    <w:rsid w:val="00413278"/>
    <w:rsid w:val="00414D1B"/>
    <w:rsid w:val="00420EAC"/>
    <w:rsid w:val="00422100"/>
    <w:rsid w:val="00422515"/>
    <w:rsid w:val="0042269B"/>
    <w:rsid w:val="0042594E"/>
    <w:rsid w:val="00427E7B"/>
    <w:rsid w:val="004306C0"/>
    <w:rsid w:val="00431229"/>
    <w:rsid w:val="0043280F"/>
    <w:rsid w:val="004329AD"/>
    <w:rsid w:val="00435ABB"/>
    <w:rsid w:val="00440BEA"/>
    <w:rsid w:val="00440F29"/>
    <w:rsid w:val="00441F91"/>
    <w:rsid w:val="00442D7F"/>
    <w:rsid w:val="004440A7"/>
    <w:rsid w:val="004459EC"/>
    <w:rsid w:val="00446A25"/>
    <w:rsid w:val="00447070"/>
    <w:rsid w:val="004472A9"/>
    <w:rsid w:val="00447B9D"/>
    <w:rsid w:val="004500A8"/>
    <w:rsid w:val="00450F2E"/>
    <w:rsid w:val="00452D82"/>
    <w:rsid w:val="00453754"/>
    <w:rsid w:val="00456AF3"/>
    <w:rsid w:val="00456DD3"/>
    <w:rsid w:val="004574B0"/>
    <w:rsid w:val="0046069A"/>
    <w:rsid w:val="00462F39"/>
    <w:rsid w:val="00462F57"/>
    <w:rsid w:val="00464A06"/>
    <w:rsid w:val="00464BD0"/>
    <w:rsid w:val="00464C4F"/>
    <w:rsid w:val="00466495"/>
    <w:rsid w:val="00466530"/>
    <w:rsid w:val="004679F9"/>
    <w:rsid w:val="00470824"/>
    <w:rsid w:val="00471135"/>
    <w:rsid w:val="00472053"/>
    <w:rsid w:val="00472D21"/>
    <w:rsid w:val="004730D3"/>
    <w:rsid w:val="00473A2B"/>
    <w:rsid w:val="0047480D"/>
    <w:rsid w:val="00475E58"/>
    <w:rsid w:val="00477AEF"/>
    <w:rsid w:val="0048099D"/>
    <w:rsid w:val="00481ACB"/>
    <w:rsid w:val="0048279C"/>
    <w:rsid w:val="004827D8"/>
    <w:rsid w:val="0048389B"/>
    <w:rsid w:val="0048494B"/>
    <w:rsid w:val="00485B4C"/>
    <w:rsid w:val="004875CA"/>
    <w:rsid w:val="0049012B"/>
    <w:rsid w:val="0049058A"/>
    <w:rsid w:val="00491801"/>
    <w:rsid w:val="00491D65"/>
    <w:rsid w:val="004931D9"/>
    <w:rsid w:val="0049347C"/>
    <w:rsid w:val="004940AF"/>
    <w:rsid w:val="00494950"/>
    <w:rsid w:val="00494BB8"/>
    <w:rsid w:val="00494EFD"/>
    <w:rsid w:val="00496F96"/>
    <w:rsid w:val="00496FBF"/>
    <w:rsid w:val="00497804"/>
    <w:rsid w:val="004A0F26"/>
    <w:rsid w:val="004A13B3"/>
    <w:rsid w:val="004A2511"/>
    <w:rsid w:val="004A58A7"/>
    <w:rsid w:val="004A5941"/>
    <w:rsid w:val="004A62EE"/>
    <w:rsid w:val="004A7001"/>
    <w:rsid w:val="004A75CE"/>
    <w:rsid w:val="004B05E4"/>
    <w:rsid w:val="004B0640"/>
    <w:rsid w:val="004B1477"/>
    <w:rsid w:val="004B15E6"/>
    <w:rsid w:val="004B1BA8"/>
    <w:rsid w:val="004B3035"/>
    <w:rsid w:val="004B396B"/>
    <w:rsid w:val="004B483A"/>
    <w:rsid w:val="004B498A"/>
    <w:rsid w:val="004B5D0D"/>
    <w:rsid w:val="004B6125"/>
    <w:rsid w:val="004C00E1"/>
    <w:rsid w:val="004C081A"/>
    <w:rsid w:val="004C1B39"/>
    <w:rsid w:val="004C1D34"/>
    <w:rsid w:val="004C1DB5"/>
    <w:rsid w:val="004C3088"/>
    <w:rsid w:val="004C44AE"/>
    <w:rsid w:val="004C511D"/>
    <w:rsid w:val="004D0062"/>
    <w:rsid w:val="004D0EA6"/>
    <w:rsid w:val="004D150D"/>
    <w:rsid w:val="004D1745"/>
    <w:rsid w:val="004D2131"/>
    <w:rsid w:val="004D2135"/>
    <w:rsid w:val="004D2E41"/>
    <w:rsid w:val="004D35E6"/>
    <w:rsid w:val="004D3C90"/>
    <w:rsid w:val="004D3CF6"/>
    <w:rsid w:val="004D3DAA"/>
    <w:rsid w:val="004D5587"/>
    <w:rsid w:val="004E0286"/>
    <w:rsid w:val="004E07B5"/>
    <w:rsid w:val="004E1FBF"/>
    <w:rsid w:val="004E3298"/>
    <w:rsid w:val="004E3BDE"/>
    <w:rsid w:val="004E3CD0"/>
    <w:rsid w:val="004E4546"/>
    <w:rsid w:val="004E7730"/>
    <w:rsid w:val="004E7C4E"/>
    <w:rsid w:val="004F03BB"/>
    <w:rsid w:val="004F0A2F"/>
    <w:rsid w:val="004F130E"/>
    <w:rsid w:val="004F1B8A"/>
    <w:rsid w:val="004F2F54"/>
    <w:rsid w:val="004F34A4"/>
    <w:rsid w:val="004F3D2E"/>
    <w:rsid w:val="004F4054"/>
    <w:rsid w:val="004F478E"/>
    <w:rsid w:val="004F51A2"/>
    <w:rsid w:val="004F5C96"/>
    <w:rsid w:val="004F5D62"/>
    <w:rsid w:val="004F5E47"/>
    <w:rsid w:val="004F7238"/>
    <w:rsid w:val="004F75CA"/>
    <w:rsid w:val="004F79FD"/>
    <w:rsid w:val="005001DC"/>
    <w:rsid w:val="00500E88"/>
    <w:rsid w:val="005027F7"/>
    <w:rsid w:val="00502FFF"/>
    <w:rsid w:val="00503C1C"/>
    <w:rsid w:val="00503E24"/>
    <w:rsid w:val="005071A7"/>
    <w:rsid w:val="00511849"/>
    <w:rsid w:val="005138AD"/>
    <w:rsid w:val="00513E5C"/>
    <w:rsid w:val="00513E6A"/>
    <w:rsid w:val="005144B4"/>
    <w:rsid w:val="00514528"/>
    <w:rsid w:val="00514AF9"/>
    <w:rsid w:val="005157D3"/>
    <w:rsid w:val="00516714"/>
    <w:rsid w:val="005205A8"/>
    <w:rsid w:val="00520601"/>
    <w:rsid w:val="0052093E"/>
    <w:rsid w:val="005215FC"/>
    <w:rsid w:val="00521B17"/>
    <w:rsid w:val="005249D2"/>
    <w:rsid w:val="00524DAB"/>
    <w:rsid w:val="00524E86"/>
    <w:rsid w:val="00525F20"/>
    <w:rsid w:val="00526496"/>
    <w:rsid w:val="005266FB"/>
    <w:rsid w:val="00527274"/>
    <w:rsid w:val="00527808"/>
    <w:rsid w:val="00530F80"/>
    <w:rsid w:val="00531AAD"/>
    <w:rsid w:val="00532494"/>
    <w:rsid w:val="00532796"/>
    <w:rsid w:val="00532A6B"/>
    <w:rsid w:val="005338C6"/>
    <w:rsid w:val="00533EF1"/>
    <w:rsid w:val="0053430D"/>
    <w:rsid w:val="00535204"/>
    <w:rsid w:val="0053531C"/>
    <w:rsid w:val="00535BE0"/>
    <w:rsid w:val="00536281"/>
    <w:rsid w:val="005374C0"/>
    <w:rsid w:val="0054188F"/>
    <w:rsid w:val="00543F42"/>
    <w:rsid w:val="00544240"/>
    <w:rsid w:val="00547712"/>
    <w:rsid w:val="00547F80"/>
    <w:rsid w:val="005507F3"/>
    <w:rsid w:val="00552891"/>
    <w:rsid w:val="00552B2C"/>
    <w:rsid w:val="00552EFA"/>
    <w:rsid w:val="00553CD2"/>
    <w:rsid w:val="005548B1"/>
    <w:rsid w:val="00554D45"/>
    <w:rsid w:val="00554DFE"/>
    <w:rsid w:val="00556A47"/>
    <w:rsid w:val="00560648"/>
    <w:rsid w:val="00562EC2"/>
    <w:rsid w:val="00563552"/>
    <w:rsid w:val="00564217"/>
    <w:rsid w:val="00564B0F"/>
    <w:rsid w:val="0056670E"/>
    <w:rsid w:val="005675B8"/>
    <w:rsid w:val="00567ACA"/>
    <w:rsid w:val="005710ED"/>
    <w:rsid w:val="00571B86"/>
    <w:rsid w:val="00572023"/>
    <w:rsid w:val="005727AB"/>
    <w:rsid w:val="00575620"/>
    <w:rsid w:val="00576992"/>
    <w:rsid w:val="00577482"/>
    <w:rsid w:val="0057783F"/>
    <w:rsid w:val="00581A0F"/>
    <w:rsid w:val="0058284B"/>
    <w:rsid w:val="00583FF6"/>
    <w:rsid w:val="00587A42"/>
    <w:rsid w:val="00590B48"/>
    <w:rsid w:val="00590D17"/>
    <w:rsid w:val="005916A6"/>
    <w:rsid w:val="0059178E"/>
    <w:rsid w:val="00592A3D"/>
    <w:rsid w:val="00593270"/>
    <w:rsid w:val="00593AF5"/>
    <w:rsid w:val="00593D79"/>
    <w:rsid w:val="00594F9E"/>
    <w:rsid w:val="005A02EE"/>
    <w:rsid w:val="005A044D"/>
    <w:rsid w:val="005A5BDC"/>
    <w:rsid w:val="005A6021"/>
    <w:rsid w:val="005B1254"/>
    <w:rsid w:val="005B17C9"/>
    <w:rsid w:val="005B2B14"/>
    <w:rsid w:val="005B3593"/>
    <w:rsid w:val="005B3E97"/>
    <w:rsid w:val="005B45FD"/>
    <w:rsid w:val="005B4853"/>
    <w:rsid w:val="005B59C3"/>
    <w:rsid w:val="005B5A1A"/>
    <w:rsid w:val="005B5A98"/>
    <w:rsid w:val="005B6A01"/>
    <w:rsid w:val="005B6F28"/>
    <w:rsid w:val="005B7973"/>
    <w:rsid w:val="005C0A88"/>
    <w:rsid w:val="005C1B8E"/>
    <w:rsid w:val="005C3C36"/>
    <w:rsid w:val="005C4292"/>
    <w:rsid w:val="005C6BDD"/>
    <w:rsid w:val="005C6D9D"/>
    <w:rsid w:val="005C7164"/>
    <w:rsid w:val="005D3370"/>
    <w:rsid w:val="005D3C00"/>
    <w:rsid w:val="005D44B9"/>
    <w:rsid w:val="005D4938"/>
    <w:rsid w:val="005D4A4B"/>
    <w:rsid w:val="005E2665"/>
    <w:rsid w:val="005E2FF4"/>
    <w:rsid w:val="005E30BD"/>
    <w:rsid w:val="005E42B0"/>
    <w:rsid w:val="005E4EE9"/>
    <w:rsid w:val="005E78C9"/>
    <w:rsid w:val="005E7EC9"/>
    <w:rsid w:val="005F22E2"/>
    <w:rsid w:val="005F2C0E"/>
    <w:rsid w:val="005F4105"/>
    <w:rsid w:val="005F45EC"/>
    <w:rsid w:val="005F4D8E"/>
    <w:rsid w:val="005F6E6C"/>
    <w:rsid w:val="00600E6E"/>
    <w:rsid w:val="00601CC0"/>
    <w:rsid w:val="00603030"/>
    <w:rsid w:val="00603309"/>
    <w:rsid w:val="0060585A"/>
    <w:rsid w:val="006116F8"/>
    <w:rsid w:val="006120A4"/>
    <w:rsid w:val="006120C6"/>
    <w:rsid w:val="00613224"/>
    <w:rsid w:val="00613437"/>
    <w:rsid w:val="0061371E"/>
    <w:rsid w:val="00615142"/>
    <w:rsid w:val="00615F61"/>
    <w:rsid w:val="006172D6"/>
    <w:rsid w:val="00617B86"/>
    <w:rsid w:val="00617C7A"/>
    <w:rsid w:val="006209BC"/>
    <w:rsid w:val="00620A92"/>
    <w:rsid w:val="00620D03"/>
    <w:rsid w:val="00620E20"/>
    <w:rsid w:val="00620F3F"/>
    <w:rsid w:val="00620FBF"/>
    <w:rsid w:val="00621EAA"/>
    <w:rsid w:val="006229E3"/>
    <w:rsid w:val="0062401E"/>
    <w:rsid w:val="00624193"/>
    <w:rsid w:val="0062479D"/>
    <w:rsid w:val="00624E61"/>
    <w:rsid w:val="006254AE"/>
    <w:rsid w:val="00626966"/>
    <w:rsid w:val="00627273"/>
    <w:rsid w:val="00630C8F"/>
    <w:rsid w:val="00631432"/>
    <w:rsid w:val="006319C6"/>
    <w:rsid w:val="0063368B"/>
    <w:rsid w:val="00635E05"/>
    <w:rsid w:val="006361F4"/>
    <w:rsid w:val="00640E73"/>
    <w:rsid w:val="0064111C"/>
    <w:rsid w:val="00641B9A"/>
    <w:rsid w:val="00642BE3"/>
    <w:rsid w:val="00643231"/>
    <w:rsid w:val="006442B6"/>
    <w:rsid w:val="006445A9"/>
    <w:rsid w:val="00645845"/>
    <w:rsid w:val="00645867"/>
    <w:rsid w:val="00646D5C"/>
    <w:rsid w:val="0065033C"/>
    <w:rsid w:val="006517DA"/>
    <w:rsid w:val="006527B3"/>
    <w:rsid w:val="00652CC1"/>
    <w:rsid w:val="00653DEC"/>
    <w:rsid w:val="006550BE"/>
    <w:rsid w:val="00656998"/>
    <w:rsid w:val="00660B68"/>
    <w:rsid w:val="00660CB1"/>
    <w:rsid w:val="00661C19"/>
    <w:rsid w:val="00665BE1"/>
    <w:rsid w:val="0066613C"/>
    <w:rsid w:val="00667A65"/>
    <w:rsid w:val="006702B0"/>
    <w:rsid w:val="006722F3"/>
    <w:rsid w:val="00672C5D"/>
    <w:rsid w:val="00673DBA"/>
    <w:rsid w:val="00673F62"/>
    <w:rsid w:val="006749D6"/>
    <w:rsid w:val="00674ECA"/>
    <w:rsid w:val="00675102"/>
    <w:rsid w:val="00676112"/>
    <w:rsid w:val="006765C1"/>
    <w:rsid w:val="00681979"/>
    <w:rsid w:val="00681CB8"/>
    <w:rsid w:val="0068221C"/>
    <w:rsid w:val="00682448"/>
    <w:rsid w:val="0068308C"/>
    <w:rsid w:val="006831AF"/>
    <w:rsid w:val="0068369A"/>
    <w:rsid w:val="00683D79"/>
    <w:rsid w:val="0068450B"/>
    <w:rsid w:val="006854E4"/>
    <w:rsid w:val="006859C7"/>
    <w:rsid w:val="0068687F"/>
    <w:rsid w:val="00686D8A"/>
    <w:rsid w:val="00690344"/>
    <w:rsid w:val="0069054F"/>
    <w:rsid w:val="00690B52"/>
    <w:rsid w:val="006915C9"/>
    <w:rsid w:val="006936C3"/>
    <w:rsid w:val="00694499"/>
    <w:rsid w:val="006A0E8E"/>
    <w:rsid w:val="006A1714"/>
    <w:rsid w:val="006A28DA"/>
    <w:rsid w:val="006A2EC0"/>
    <w:rsid w:val="006A347A"/>
    <w:rsid w:val="006A4AFA"/>
    <w:rsid w:val="006B09B7"/>
    <w:rsid w:val="006B294C"/>
    <w:rsid w:val="006B2D1F"/>
    <w:rsid w:val="006B3558"/>
    <w:rsid w:val="006B40F5"/>
    <w:rsid w:val="006B4E11"/>
    <w:rsid w:val="006B5D38"/>
    <w:rsid w:val="006B6245"/>
    <w:rsid w:val="006C132B"/>
    <w:rsid w:val="006C1553"/>
    <w:rsid w:val="006C22E6"/>
    <w:rsid w:val="006C249B"/>
    <w:rsid w:val="006C2DD8"/>
    <w:rsid w:val="006C5DDB"/>
    <w:rsid w:val="006C6E2E"/>
    <w:rsid w:val="006D0852"/>
    <w:rsid w:val="006D1781"/>
    <w:rsid w:val="006D18DA"/>
    <w:rsid w:val="006D1F73"/>
    <w:rsid w:val="006D2588"/>
    <w:rsid w:val="006D28BE"/>
    <w:rsid w:val="006D32DB"/>
    <w:rsid w:val="006D36E8"/>
    <w:rsid w:val="006D446B"/>
    <w:rsid w:val="006D4489"/>
    <w:rsid w:val="006D469E"/>
    <w:rsid w:val="006D6FE4"/>
    <w:rsid w:val="006E00D8"/>
    <w:rsid w:val="006E23EB"/>
    <w:rsid w:val="006E23FC"/>
    <w:rsid w:val="006E2721"/>
    <w:rsid w:val="006E6240"/>
    <w:rsid w:val="006E69A6"/>
    <w:rsid w:val="006E76C4"/>
    <w:rsid w:val="006E797F"/>
    <w:rsid w:val="006F1D1B"/>
    <w:rsid w:val="006F3917"/>
    <w:rsid w:val="006F3966"/>
    <w:rsid w:val="006F416E"/>
    <w:rsid w:val="006F4B5E"/>
    <w:rsid w:val="006F5014"/>
    <w:rsid w:val="006F54BF"/>
    <w:rsid w:val="006F7140"/>
    <w:rsid w:val="006F73E9"/>
    <w:rsid w:val="006F763A"/>
    <w:rsid w:val="0070034B"/>
    <w:rsid w:val="007006AE"/>
    <w:rsid w:val="0070131C"/>
    <w:rsid w:val="00701740"/>
    <w:rsid w:val="007066A6"/>
    <w:rsid w:val="0070690E"/>
    <w:rsid w:val="007103FE"/>
    <w:rsid w:val="00711129"/>
    <w:rsid w:val="00712325"/>
    <w:rsid w:val="0071236E"/>
    <w:rsid w:val="00715005"/>
    <w:rsid w:val="007157AE"/>
    <w:rsid w:val="00716412"/>
    <w:rsid w:val="00716860"/>
    <w:rsid w:val="0072094F"/>
    <w:rsid w:val="0072226A"/>
    <w:rsid w:val="007236AF"/>
    <w:rsid w:val="00723DC2"/>
    <w:rsid w:val="00723FD7"/>
    <w:rsid w:val="0072494C"/>
    <w:rsid w:val="00726EF6"/>
    <w:rsid w:val="0072764B"/>
    <w:rsid w:val="00727A3E"/>
    <w:rsid w:val="00727C7E"/>
    <w:rsid w:val="00730ED1"/>
    <w:rsid w:val="007313C8"/>
    <w:rsid w:val="00734BE0"/>
    <w:rsid w:val="00735106"/>
    <w:rsid w:val="0073565A"/>
    <w:rsid w:val="007379A3"/>
    <w:rsid w:val="00737C0B"/>
    <w:rsid w:val="0074097F"/>
    <w:rsid w:val="0074114B"/>
    <w:rsid w:val="0074137F"/>
    <w:rsid w:val="00743176"/>
    <w:rsid w:val="00744831"/>
    <w:rsid w:val="007455C0"/>
    <w:rsid w:val="007468E8"/>
    <w:rsid w:val="00746F81"/>
    <w:rsid w:val="007479D3"/>
    <w:rsid w:val="00747F69"/>
    <w:rsid w:val="007505D4"/>
    <w:rsid w:val="007511D6"/>
    <w:rsid w:val="00751BC8"/>
    <w:rsid w:val="00751C32"/>
    <w:rsid w:val="00751EC4"/>
    <w:rsid w:val="0075690D"/>
    <w:rsid w:val="00756FF7"/>
    <w:rsid w:val="007573C8"/>
    <w:rsid w:val="00757F2A"/>
    <w:rsid w:val="00760B22"/>
    <w:rsid w:val="00761C7C"/>
    <w:rsid w:val="00762250"/>
    <w:rsid w:val="007625E6"/>
    <w:rsid w:val="0076358A"/>
    <w:rsid w:val="00764992"/>
    <w:rsid w:val="00766135"/>
    <w:rsid w:val="00766FCC"/>
    <w:rsid w:val="00770637"/>
    <w:rsid w:val="00770B2E"/>
    <w:rsid w:val="00771318"/>
    <w:rsid w:val="00771E6D"/>
    <w:rsid w:val="00773E0F"/>
    <w:rsid w:val="00773E38"/>
    <w:rsid w:val="00774A38"/>
    <w:rsid w:val="00775192"/>
    <w:rsid w:val="00775815"/>
    <w:rsid w:val="007759EA"/>
    <w:rsid w:val="007764D2"/>
    <w:rsid w:val="007772F1"/>
    <w:rsid w:val="00780F55"/>
    <w:rsid w:val="00781EE5"/>
    <w:rsid w:val="0078212A"/>
    <w:rsid w:val="0078259C"/>
    <w:rsid w:val="007826D6"/>
    <w:rsid w:val="00783050"/>
    <w:rsid w:val="00783BB6"/>
    <w:rsid w:val="00784E60"/>
    <w:rsid w:val="007859CC"/>
    <w:rsid w:val="00787DB2"/>
    <w:rsid w:val="007904FD"/>
    <w:rsid w:val="0079149B"/>
    <w:rsid w:val="00791528"/>
    <w:rsid w:val="00792621"/>
    <w:rsid w:val="00796287"/>
    <w:rsid w:val="007962A9"/>
    <w:rsid w:val="007962C2"/>
    <w:rsid w:val="00796D28"/>
    <w:rsid w:val="0079721B"/>
    <w:rsid w:val="007A04DA"/>
    <w:rsid w:val="007A43AC"/>
    <w:rsid w:val="007A5877"/>
    <w:rsid w:val="007A5929"/>
    <w:rsid w:val="007A6A11"/>
    <w:rsid w:val="007A7200"/>
    <w:rsid w:val="007A75DB"/>
    <w:rsid w:val="007A7AAD"/>
    <w:rsid w:val="007B03C7"/>
    <w:rsid w:val="007B12FC"/>
    <w:rsid w:val="007B2251"/>
    <w:rsid w:val="007B38D7"/>
    <w:rsid w:val="007B5658"/>
    <w:rsid w:val="007B5D97"/>
    <w:rsid w:val="007B64F1"/>
    <w:rsid w:val="007B6FDB"/>
    <w:rsid w:val="007C26E9"/>
    <w:rsid w:val="007C53AD"/>
    <w:rsid w:val="007C7D83"/>
    <w:rsid w:val="007D17DB"/>
    <w:rsid w:val="007D21EF"/>
    <w:rsid w:val="007D320D"/>
    <w:rsid w:val="007D4744"/>
    <w:rsid w:val="007D55CF"/>
    <w:rsid w:val="007D6B3D"/>
    <w:rsid w:val="007D752A"/>
    <w:rsid w:val="007E2C8A"/>
    <w:rsid w:val="007E3B7D"/>
    <w:rsid w:val="007E421D"/>
    <w:rsid w:val="007E430E"/>
    <w:rsid w:val="007E5423"/>
    <w:rsid w:val="007E747E"/>
    <w:rsid w:val="007F03D8"/>
    <w:rsid w:val="007F048B"/>
    <w:rsid w:val="007F05C2"/>
    <w:rsid w:val="007F210E"/>
    <w:rsid w:val="007F4D13"/>
    <w:rsid w:val="007F5E58"/>
    <w:rsid w:val="00801FE6"/>
    <w:rsid w:val="00802D34"/>
    <w:rsid w:val="008032CF"/>
    <w:rsid w:val="00804AE1"/>
    <w:rsid w:val="00804E63"/>
    <w:rsid w:val="0080605B"/>
    <w:rsid w:val="008068B6"/>
    <w:rsid w:val="00807DE5"/>
    <w:rsid w:val="00807E14"/>
    <w:rsid w:val="008100E7"/>
    <w:rsid w:val="008108A0"/>
    <w:rsid w:val="008116C1"/>
    <w:rsid w:val="0081249B"/>
    <w:rsid w:val="00812DDC"/>
    <w:rsid w:val="008135E0"/>
    <w:rsid w:val="00813A50"/>
    <w:rsid w:val="00814100"/>
    <w:rsid w:val="00815AEF"/>
    <w:rsid w:val="008160B7"/>
    <w:rsid w:val="00816450"/>
    <w:rsid w:val="0081648E"/>
    <w:rsid w:val="008164A8"/>
    <w:rsid w:val="00816A7D"/>
    <w:rsid w:val="0082167F"/>
    <w:rsid w:val="00821C7C"/>
    <w:rsid w:val="00823851"/>
    <w:rsid w:val="00824412"/>
    <w:rsid w:val="008259DE"/>
    <w:rsid w:val="0082625D"/>
    <w:rsid w:val="008263DA"/>
    <w:rsid w:val="008265B1"/>
    <w:rsid w:val="00826D39"/>
    <w:rsid w:val="00827183"/>
    <w:rsid w:val="00827896"/>
    <w:rsid w:val="00831DB3"/>
    <w:rsid w:val="00832D39"/>
    <w:rsid w:val="00833D84"/>
    <w:rsid w:val="00833DBE"/>
    <w:rsid w:val="008347B5"/>
    <w:rsid w:val="0083610A"/>
    <w:rsid w:val="0083692D"/>
    <w:rsid w:val="008378EB"/>
    <w:rsid w:val="00837E56"/>
    <w:rsid w:val="0084115D"/>
    <w:rsid w:val="00843B03"/>
    <w:rsid w:val="00845178"/>
    <w:rsid w:val="0084641E"/>
    <w:rsid w:val="00846621"/>
    <w:rsid w:val="00847629"/>
    <w:rsid w:val="00847799"/>
    <w:rsid w:val="008479A9"/>
    <w:rsid w:val="0085025C"/>
    <w:rsid w:val="0085056C"/>
    <w:rsid w:val="00850CB9"/>
    <w:rsid w:val="00850E1D"/>
    <w:rsid w:val="00852284"/>
    <w:rsid w:val="008526A9"/>
    <w:rsid w:val="00853048"/>
    <w:rsid w:val="008530C0"/>
    <w:rsid w:val="00853A4E"/>
    <w:rsid w:val="00854C7F"/>
    <w:rsid w:val="008563DC"/>
    <w:rsid w:val="00857082"/>
    <w:rsid w:val="008601CC"/>
    <w:rsid w:val="00860F6D"/>
    <w:rsid w:val="00862652"/>
    <w:rsid w:val="00863B55"/>
    <w:rsid w:val="00864A72"/>
    <w:rsid w:val="00866C1C"/>
    <w:rsid w:val="00867BF2"/>
    <w:rsid w:val="008704D2"/>
    <w:rsid w:val="00870736"/>
    <w:rsid w:val="00870A04"/>
    <w:rsid w:val="00872C63"/>
    <w:rsid w:val="008734EB"/>
    <w:rsid w:val="008735A6"/>
    <w:rsid w:val="00873B04"/>
    <w:rsid w:val="00874395"/>
    <w:rsid w:val="00874C33"/>
    <w:rsid w:val="008756B9"/>
    <w:rsid w:val="00876549"/>
    <w:rsid w:val="00877464"/>
    <w:rsid w:val="00877732"/>
    <w:rsid w:val="008807C8"/>
    <w:rsid w:val="00880AB5"/>
    <w:rsid w:val="0088156E"/>
    <w:rsid w:val="008826CC"/>
    <w:rsid w:val="0088378B"/>
    <w:rsid w:val="008839C5"/>
    <w:rsid w:val="00883A4B"/>
    <w:rsid w:val="00885332"/>
    <w:rsid w:val="008860ED"/>
    <w:rsid w:val="0088656F"/>
    <w:rsid w:val="0088664B"/>
    <w:rsid w:val="00886AF1"/>
    <w:rsid w:val="00887AA8"/>
    <w:rsid w:val="00890347"/>
    <w:rsid w:val="00893827"/>
    <w:rsid w:val="00894238"/>
    <w:rsid w:val="0089457E"/>
    <w:rsid w:val="00896B56"/>
    <w:rsid w:val="008A133D"/>
    <w:rsid w:val="008A401D"/>
    <w:rsid w:val="008A4C44"/>
    <w:rsid w:val="008A57CB"/>
    <w:rsid w:val="008A690A"/>
    <w:rsid w:val="008A7A6A"/>
    <w:rsid w:val="008B102E"/>
    <w:rsid w:val="008B10DB"/>
    <w:rsid w:val="008B195D"/>
    <w:rsid w:val="008B2ABE"/>
    <w:rsid w:val="008B3177"/>
    <w:rsid w:val="008B3451"/>
    <w:rsid w:val="008B5645"/>
    <w:rsid w:val="008B6C45"/>
    <w:rsid w:val="008B725A"/>
    <w:rsid w:val="008C256C"/>
    <w:rsid w:val="008C306B"/>
    <w:rsid w:val="008C4302"/>
    <w:rsid w:val="008C5998"/>
    <w:rsid w:val="008C5F98"/>
    <w:rsid w:val="008C62D5"/>
    <w:rsid w:val="008C64FD"/>
    <w:rsid w:val="008C6A17"/>
    <w:rsid w:val="008C6B13"/>
    <w:rsid w:val="008D1295"/>
    <w:rsid w:val="008D2026"/>
    <w:rsid w:val="008D27CC"/>
    <w:rsid w:val="008D4357"/>
    <w:rsid w:val="008E00BD"/>
    <w:rsid w:val="008E1B4F"/>
    <w:rsid w:val="008E46C1"/>
    <w:rsid w:val="008E4B87"/>
    <w:rsid w:val="008E60FC"/>
    <w:rsid w:val="008E6272"/>
    <w:rsid w:val="008F0694"/>
    <w:rsid w:val="008F1CCD"/>
    <w:rsid w:val="008F24B8"/>
    <w:rsid w:val="008F259E"/>
    <w:rsid w:val="008F378E"/>
    <w:rsid w:val="008F6036"/>
    <w:rsid w:val="008F6F64"/>
    <w:rsid w:val="008F7869"/>
    <w:rsid w:val="008F7D81"/>
    <w:rsid w:val="00902788"/>
    <w:rsid w:val="009049D6"/>
    <w:rsid w:val="00904D47"/>
    <w:rsid w:val="00904E6C"/>
    <w:rsid w:val="00905568"/>
    <w:rsid w:val="00906454"/>
    <w:rsid w:val="00906E8B"/>
    <w:rsid w:val="00907234"/>
    <w:rsid w:val="009075DA"/>
    <w:rsid w:val="009117E3"/>
    <w:rsid w:val="009120A7"/>
    <w:rsid w:val="009130BC"/>
    <w:rsid w:val="0091365B"/>
    <w:rsid w:val="00915C65"/>
    <w:rsid w:val="00915FAD"/>
    <w:rsid w:val="0091686C"/>
    <w:rsid w:val="009175A9"/>
    <w:rsid w:val="00917CA4"/>
    <w:rsid w:val="00917E85"/>
    <w:rsid w:val="0092098B"/>
    <w:rsid w:val="009215D8"/>
    <w:rsid w:val="009221BD"/>
    <w:rsid w:val="009228F4"/>
    <w:rsid w:val="00922AF5"/>
    <w:rsid w:val="00922E94"/>
    <w:rsid w:val="0092347B"/>
    <w:rsid w:val="00923C47"/>
    <w:rsid w:val="0092423C"/>
    <w:rsid w:val="00924D49"/>
    <w:rsid w:val="00925967"/>
    <w:rsid w:val="00925F5B"/>
    <w:rsid w:val="009278DA"/>
    <w:rsid w:val="00930848"/>
    <w:rsid w:val="00931A25"/>
    <w:rsid w:val="00931C0B"/>
    <w:rsid w:val="00932E74"/>
    <w:rsid w:val="0093428A"/>
    <w:rsid w:val="00934F63"/>
    <w:rsid w:val="00935AA1"/>
    <w:rsid w:val="00936671"/>
    <w:rsid w:val="009366BD"/>
    <w:rsid w:val="00937911"/>
    <w:rsid w:val="00940377"/>
    <w:rsid w:val="009410FA"/>
    <w:rsid w:val="00941D3D"/>
    <w:rsid w:val="00942A1C"/>
    <w:rsid w:val="00943263"/>
    <w:rsid w:val="00943FB2"/>
    <w:rsid w:val="009447EB"/>
    <w:rsid w:val="009450D5"/>
    <w:rsid w:val="00945563"/>
    <w:rsid w:val="0094673A"/>
    <w:rsid w:val="00947737"/>
    <w:rsid w:val="00947E7D"/>
    <w:rsid w:val="009509CD"/>
    <w:rsid w:val="00950BA6"/>
    <w:rsid w:val="00952CED"/>
    <w:rsid w:val="009535C3"/>
    <w:rsid w:val="00953692"/>
    <w:rsid w:val="00955876"/>
    <w:rsid w:val="0095637F"/>
    <w:rsid w:val="00960495"/>
    <w:rsid w:val="00960554"/>
    <w:rsid w:val="00960C27"/>
    <w:rsid w:val="00960E2D"/>
    <w:rsid w:val="00960E9B"/>
    <w:rsid w:val="00961055"/>
    <w:rsid w:val="00961690"/>
    <w:rsid w:val="00961B80"/>
    <w:rsid w:val="00961B8D"/>
    <w:rsid w:val="00962F1C"/>
    <w:rsid w:val="009635C6"/>
    <w:rsid w:val="00964166"/>
    <w:rsid w:val="009646A3"/>
    <w:rsid w:val="00966815"/>
    <w:rsid w:val="0096693A"/>
    <w:rsid w:val="009669F0"/>
    <w:rsid w:val="00966D38"/>
    <w:rsid w:val="009672F1"/>
    <w:rsid w:val="00967D28"/>
    <w:rsid w:val="00967F03"/>
    <w:rsid w:val="009706BD"/>
    <w:rsid w:val="00972366"/>
    <w:rsid w:val="009733B6"/>
    <w:rsid w:val="00973E1F"/>
    <w:rsid w:val="009741C8"/>
    <w:rsid w:val="0097478F"/>
    <w:rsid w:val="00975B32"/>
    <w:rsid w:val="0097640F"/>
    <w:rsid w:val="00976D88"/>
    <w:rsid w:val="00976F14"/>
    <w:rsid w:val="00977CCA"/>
    <w:rsid w:val="009811FF"/>
    <w:rsid w:val="009814E0"/>
    <w:rsid w:val="009818CF"/>
    <w:rsid w:val="00981F02"/>
    <w:rsid w:val="00984B81"/>
    <w:rsid w:val="009854D8"/>
    <w:rsid w:val="00985967"/>
    <w:rsid w:val="00986289"/>
    <w:rsid w:val="00986391"/>
    <w:rsid w:val="0099273D"/>
    <w:rsid w:val="00993594"/>
    <w:rsid w:val="00994511"/>
    <w:rsid w:val="00994D37"/>
    <w:rsid w:val="009951D3"/>
    <w:rsid w:val="0099538B"/>
    <w:rsid w:val="0099642B"/>
    <w:rsid w:val="00997321"/>
    <w:rsid w:val="00997D69"/>
    <w:rsid w:val="009A01E8"/>
    <w:rsid w:val="009A134E"/>
    <w:rsid w:val="009A149A"/>
    <w:rsid w:val="009A25E6"/>
    <w:rsid w:val="009A2DE5"/>
    <w:rsid w:val="009A3575"/>
    <w:rsid w:val="009A3613"/>
    <w:rsid w:val="009A4297"/>
    <w:rsid w:val="009A5BDD"/>
    <w:rsid w:val="009A5DD7"/>
    <w:rsid w:val="009A69F7"/>
    <w:rsid w:val="009A793D"/>
    <w:rsid w:val="009A7A8A"/>
    <w:rsid w:val="009A7EE5"/>
    <w:rsid w:val="009B1477"/>
    <w:rsid w:val="009B1CD8"/>
    <w:rsid w:val="009B5D23"/>
    <w:rsid w:val="009B5F7B"/>
    <w:rsid w:val="009C110A"/>
    <w:rsid w:val="009C198C"/>
    <w:rsid w:val="009C2BE2"/>
    <w:rsid w:val="009C3CF3"/>
    <w:rsid w:val="009C5593"/>
    <w:rsid w:val="009C767B"/>
    <w:rsid w:val="009D057F"/>
    <w:rsid w:val="009D08F3"/>
    <w:rsid w:val="009D1503"/>
    <w:rsid w:val="009D1694"/>
    <w:rsid w:val="009D2683"/>
    <w:rsid w:val="009D3358"/>
    <w:rsid w:val="009D4D94"/>
    <w:rsid w:val="009D65FB"/>
    <w:rsid w:val="009E046E"/>
    <w:rsid w:val="009E0582"/>
    <w:rsid w:val="009E0C67"/>
    <w:rsid w:val="009E3C99"/>
    <w:rsid w:val="009E3DD8"/>
    <w:rsid w:val="009E3F4E"/>
    <w:rsid w:val="009E413F"/>
    <w:rsid w:val="009E47C8"/>
    <w:rsid w:val="009E7D9D"/>
    <w:rsid w:val="009F0251"/>
    <w:rsid w:val="009F218E"/>
    <w:rsid w:val="009F29F5"/>
    <w:rsid w:val="009F2B7E"/>
    <w:rsid w:val="009F4BB3"/>
    <w:rsid w:val="009F53AD"/>
    <w:rsid w:val="009F5F66"/>
    <w:rsid w:val="00A01651"/>
    <w:rsid w:val="00A01C00"/>
    <w:rsid w:val="00A02592"/>
    <w:rsid w:val="00A034AC"/>
    <w:rsid w:val="00A051F8"/>
    <w:rsid w:val="00A0582B"/>
    <w:rsid w:val="00A06E26"/>
    <w:rsid w:val="00A07056"/>
    <w:rsid w:val="00A078B5"/>
    <w:rsid w:val="00A079BE"/>
    <w:rsid w:val="00A07E6A"/>
    <w:rsid w:val="00A10CF1"/>
    <w:rsid w:val="00A1189E"/>
    <w:rsid w:val="00A11DB1"/>
    <w:rsid w:val="00A13640"/>
    <w:rsid w:val="00A13A73"/>
    <w:rsid w:val="00A143C6"/>
    <w:rsid w:val="00A152A7"/>
    <w:rsid w:val="00A16368"/>
    <w:rsid w:val="00A17475"/>
    <w:rsid w:val="00A264AF"/>
    <w:rsid w:val="00A265B4"/>
    <w:rsid w:val="00A265F8"/>
    <w:rsid w:val="00A27B04"/>
    <w:rsid w:val="00A3031D"/>
    <w:rsid w:val="00A304EC"/>
    <w:rsid w:val="00A3059C"/>
    <w:rsid w:val="00A310BE"/>
    <w:rsid w:val="00A33AEC"/>
    <w:rsid w:val="00A34014"/>
    <w:rsid w:val="00A343CF"/>
    <w:rsid w:val="00A34B94"/>
    <w:rsid w:val="00A35954"/>
    <w:rsid w:val="00A35B9B"/>
    <w:rsid w:val="00A367E5"/>
    <w:rsid w:val="00A37542"/>
    <w:rsid w:val="00A402C9"/>
    <w:rsid w:val="00A40E02"/>
    <w:rsid w:val="00A411B2"/>
    <w:rsid w:val="00A4120F"/>
    <w:rsid w:val="00A429C6"/>
    <w:rsid w:val="00A44471"/>
    <w:rsid w:val="00A4504E"/>
    <w:rsid w:val="00A458AD"/>
    <w:rsid w:val="00A45A07"/>
    <w:rsid w:val="00A45E9C"/>
    <w:rsid w:val="00A47214"/>
    <w:rsid w:val="00A475B9"/>
    <w:rsid w:val="00A47CF6"/>
    <w:rsid w:val="00A50E7C"/>
    <w:rsid w:val="00A51204"/>
    <w:rsid w:val="00A51C0B"/>
    <w:rsid w:val="00A51CDD"/>
    <w:rsid w:val="00A52528"/>
    <w:rsid w:val="00A52F30"/>
    <w:rsid w:val="00A53104"/>
    <w:rsid w:val="00A5753D"/>
    <w:rsid w:val="00A57747"/>
    <w:rsid w:val="00A617A9"/>
    <w:rsid w:val="00A619B3"/>
    <w:rsid w:val="00A620BA"/>
    <w:rsid w:val="00A622C8"/>
    <w:rsid w:val="00A65240"/>
    <w:rsid w:val="00A66DA4"/>
    <w:rsid w:val="00A67507"/>
    <w:rsid w:val="00A67981"/>
    <w:rsid w:val="00A7102A"/>
    <w:rsid w:val="00A73880"/>
    <w:rsid w:val="00A73C90"/>
    <w:rsid w:val="00A762F6"/>
    <w:rsid w:val="00A76DE3"/>
    <w:rsid w:val="00A77520"/>
    <w:rsid w:val="00A80534"/>
    <w:rsid w:val="00A80906"/>
    <w:rsid w:val="00A80CF7"/>
    <w:rsid w:val="00A8333B"/>
    <w:rsid w:val="00A83AA1"/>
    <w:rsid w:val="00A83FEB"/>
    <w:rsid w:val="00A851D4"/>
    <w:rsid w:val="00A859AE"/>
    <w:rsid w:val="00A85BA3"/>
    <w:rsid w:val="00A85F04"/>
    <w:rsid w:val="00A87BD6"/>
    <w:rsid w:val="00A87D81"/>
    <w:rsid w:val="00A904CD"/>
    <w:rsid w:val="00A90D42"/>
    <w:rsid w:val="00A927B1"/>
    <w:rsid w:val="00A93264"/>
    <w:rsid w:val="00A934BB"/>
    <w:rsid w:val="00A957A1"/>
    <w:rsid w:val="00A95937"/>
    <w:rsid w:val="00A95B16"/>
    <w:rsid w:val="00A9659E"/>
    <w:rsid w:val="00AA0954"/>
    <w:rsid w:val="00AA234C"/>
    <w:rsid w:val="00AA29E7"/>
    <w:rsid w:val="00AA2FB9"/>
    <w:rsid w:val="00AA5E5A"/>
    <w:rsid w:val="00AA677F"/>
    <w:rsid w:val="00AA76FB"/>
    <w:rsid w:val="00AB0412"/>
    <w:rsid w:val="00AB21D6"/>
    <w:rsid w:val="00AB2869"/>
    <w:rsid w:val="00AB40CC"/>
    <w:rsid w:val="00AB6E94"/>
    <w:rsid w:val="00AB723D"/>
    <w:rsid w:val="00AB73B5"/>
    <w:rsid w:val="00AB7638"/>
    <w:rsid w:val="00AB76FE"/>
    <w:rsid w:val="00AC0480"/>
    <w:rsid w:val="00AC0562"/>
    <w:rsid w:val="00AC3246"/>
    <w:rsid w:val="00AC517A"/>
    <w:rsid w:val="00AC582C"/>
    <w:rsid w:val="00AC6BE2"/>
    <w:rsid w:val="00AD1785"/>
    <w:rsid w:val="00AD41B6"/>
    <w:rsid w:val="00AD6CC2"/>
    <w:rsid w:val="00AD72DF"/>
    <w:rsid w:val="00AD7468"/>
    <w:rsid w:val="00AE02C7"/>
    <w:rsid w:val="00AE0ACA"/>
    <w:rsid w:val="00AE1217"/>
    <w:rsid w:val="00AE1273"/>
    <w:rsid w:val="00AE2893"/>
    <w:rsid w:val="00AE2B4D"/>
    <w:rsid w:val="00AE2FCC"/>
    <w:rsid w:val="00AE491B"/>
    <w:rsid w:val="00AE4BA1"/>
    <w:rsid w:val="00AE56A9"/>
    <w:rsid w:val="00AE6AAE"/>
    <w:rsid w:val="00AE6D46"/>
    <w:rsid w:val="00AF20CC"/>
    <w:rsid w:val="00AF239E"/>
    <w:rsid w:val="00AF2CBB"/>
    <w:rsid w:val="00AF4097"/>
    <w:rsid w:val="00AF7A9A"/>
    <w:rsid w:val="00B00728"/>
    <w:rsid w:val="00B01D91"/>
    <w:rsid w:val="00B02327"/>
    <w:rsid w:val="00B030EB"/>
    <w:rsid w:val="00B05CC6"/>
    <w:rsid w:val="00B06541"/>
    <w:rsid w:val="00B06ADA"/>
    <w:rsid w:val="00B07E04"/>
    <w:rsid w:val="00B11204"/>
    <w:rsid w:val="00B1166C"/>
    <w:rsid w:val="00B12D5D"/>
    <w:rsid w:val="00B13254"/>
    <w:rsid w:val="00B1669E"/>
    <w:rsid w:val="00B1718A"/>
    <w:rsid w:val="00B20A3C"/>
    <w:rsid w:val="00B20C70"/>
    <w:rsid w:val="00B23EF3"/>
    <w:rsid w:val="00B240A2"/>
    <w:rsid w:val="00B24A70"/>
    <w:rsid w:val="00B26AAC"/>
    <w:rsid w:val="00B26CA6"/>
    <w:rsid w:val="00B30678"/>
    <w:rsid w:val="00B33777"/>
    <w:rsid w:val="00B33D95"/>
    <w:rsid w:val="00B3461A"/>
    <w:rsid w:val="00B34F27"/>
    <w:rsid w:val="00B36CD6"/>
    <w:rsid w:val="00B403CC"/>
    <w:rsid w:val="00B40955"/>
    <w:rsid w:val="00B40CE0"/>
    <w:rsid w:val="00B41207"/>
    <w:rsid w:val="00B41C05"/>
    <w:rsid w:val="00B42F43"/>
    <w:rsid w:val="00B44B6F"/>
    <w:rsid w:val="00B47003"/>
    <w:rsid w:val="00B47496"/>
    <w:rsid w:val="00B51691"/>
    <w:rsid w:val="00B51CE9"/>
    <w:rsid w:val="00B5295A"/>
    <w:rsid w:val="00B539D9"/>
    <w:rsid w:val="00B53CAF"/>
    <w:rsid w:val="00B541D2"/>
    <w:rsid w:val="00B55887"/>
    <w:rsid w:val="00B55EC4"/>
    <w:rsid w:val="00B55F3C"/>
    <w:rsid w:val="00B56645"/>
    <w:rsid w:val="00B575DA"/>
    <w:rsid w:val="00B5769E"/>
    <w:rsid w:val="00B577F0"/>
    <w:rsid w:val="00B57845"/>
    <w:rsid w:val="00B60565"/>
    <w:rsid w:val="00B62317"/>
    <w:rsid w:val="00B628FB"/>
    <w:rsid w:val="00B62CDC"/>
    <w:rsid w:val="00B6397C"/>
    <w:rsid w:val="00B6460D"/>
    <w:rsid w:val="00B648FB"/>
    <w:rsid w:val="00B64A27"/>
    <w:rsid w:val="00B64ACD"/>
    <w:rsid w:val="00B65070"/>
    <w:rsid w:val="00B6555C"/>
    <w:rsid w:val="00B656EF"/>
    <w:rsid w:val="00B65B97"/>
    <w:rsid w:val="00B66079"/>
    <w:rsid w:val="00B71298"/>
    <w:rsid w:val="00B71C0D"/>
    <w:rsid w:val="00B73688"/>
    <w:rsid w:val="00B73B33"/>
    <w:rsid w:val="00B74292"/>
    <w:rsid w:val="00B7449F"/>
    <w:rsid w:val="00B778E8"/>
    <w:rsid w:val="00B82011"/>
    <w:rsid w:val="00B864F5"/>
    <w:rsid w:val="00B902DB"/>
    <w:rsid w:val="00B90E75"/>
    <w:rsid w:val="00B929D2"/>
    <w:rsid w:val="00B92E5D"/>
    <w:rsid w:val="00B94EA9"/>
    <w:rsid w:val="00B95966"/>
    <w:rsid w:val="00B95E87"/>
    <w:rsid w:val="00B96A45"/>
    <w:rsid w:val="00B9798F"/>
    <w:rsid w:val="00B97B4A"/>
    <w:rsid w:val="00B97D78"/>
    <w:rsid w:val="00B97F46"/>
    <w:rsid w:val="00BA1F6A"/>
    <w:rsid w:val="00BA2F66"/>
    <w:rsid w:val="00BA36D1"/>
    <w:rsid w:val="00BA3C5C"/>
    <w:rsid w:val="00BA4CC5"/>
    <w:rsid w:val="00BA51D0"/>
    <w:rsid w:val="00BA51D5"/>
    <w:rsid w:val="00BA5603"/>
    <w:rsid w:val="00BA59B1"/>
    <w:rsid w:val="00BA6892"/>
    <w:rsid w:val="00BA7B25"/>
    <w:rsid w:val="00BB0FF6"/>
    <w:rsid w:val="00BB2163"/>
    <w:rsid w:val="00BB25C1"/>
    <w:rsid w:val="00BB269B"/>
    <w:rsid w:val="00BB3463"/>
    <w:rsid w:val="00BB5AE9"/>
    <w:rsid w:val="00BB5EB9"/>
    <w:rsid w:val="00BB6533"/>
    <w:rsid w:val="00BB6A09"/>
    <w:rsid w:val="00BB737B"/>
    <w:rsid w:val="00BB7B13"/>
    <w:rsid w:val="00BB7B30"/>
    <w:rsid w:val="00BC1CC2"/>
    <w:rsid w:val="00BC2306"/>
    <w:rsid w:val="00BC2608"/>
    <w:rsid w:val="00BC3543"/>
    <w:rsid w:val="00BC3D20"/>
    <w:rsid w:val="00BC4A68"/>
    <w:rsid w:val="00BC4EA5"/>
    <w:rsid w:val="00BC52E1"/>
    <w:rsid w:val="00BC5571"/>
    <w:rsid w:val="00BC581C"/>
    <w:rsid w:val="00BC5838"/>
    <w:rsid w:val="00BC5DC2"/>
    <w:rsid w:val="00BC66AE"/>
    <w:rsid w:val="00BC66E8"/>
    <w:rsid w:val="00BC6B38"/>
    <w:rsid w:val="00BC75E8"/>
    <w:rsid w:val="00BC7C15"/>
    <w:rsid w:val="00BD0E8A"/>
    <w:rsid w:val="00BD0ECD"/>
    <w:rsid w:val="00BD20F1"/>
    <w:rsid w:val="00BD2171"/>
    <w:rsid w:val="00BD40C2"/>
    <w:rsid w:val="00BD421B"/>
    <w:rsid w:val="00BD4866"/>
    <w:rsid w:val="00BD4CF7"/>
    <w:rsid w:val="00BD579D"/>
    <w:rsid w:val="00BD5D75"/>
    <w:rsid w:val="00BD6139"/>
    <w:rsid w:val="00BD6D63"/>
    <w:rsid w:val="00BD6ED3"/>
    <w:rsid w:val="00BE0127"/>
    <w:rsid w:val="00BE1310"/>
    <w:rsid w:val="00BE1755"/>
    <w:rsid w:val="00BE25BA"/>
    <w:rsid w:val="00BE500F"/>
    <w:rsid w:val="00BE5447"/>
    <w:rsid w:val="00BE6409"/>
    <w:rsid w:val="00BF080B"/>
    <w:rsid w:val="00BF10BE"/>
    <w:rsid w:val="00BF3034"/>
    <w:rsid w:val="00BF375A"/>
    <w:rsid w:val="00BF44A5"/>
    <w:rsid w:val="00BF53FE"/>
    <w:rsid w:val="00BF7729"/>
    <w:rsid w:val="00C01D5E"/>
    <w:rsid w:val="00C02140"/>
    <w:rsid w:val="00C032FA"/>
    <w:rsid w:val="00C04ACF"/>
    <w:rsid w:val="00C0583A"/>
    <w:rsid w:val="00C068D5"/>
    <w:rsid w:val="00C06FA1"/>
    <w:rsid w:val="00C10839"/>
    <w:rsid w:val="00C10D80"/>
    <w:rsid w:val="00C10F40"/>
    <w:rsid w:val="00C119A5"/>
    <w:rsid w:val="00C1229D"/>
    <w:rsid w:val="00C1619C"/>
    <w:rsid w:val="00C16CD9"/>
    <w:rsid w:val="00C211EA"/>
    <w:rsid w:val="00C21E82"/>
    <w:rsid w:val="00C221C2"/>
    <w:rsid w:val="00C22B10"/>
    <w:rsid w:val="00C230AA"/>
    <w:rsid w:val="00C2385F"/>
    <w:rsid w:val="00C26889"/>
    <w:rsid w:val="00C26F05"/>
    <w:rsid w:val="00C31835"/>
    <w:rsid w:val="00C319DD"/>
    <w:rsid w:val="00C32B0A"/>
    <w:rsid w:val="00C32DF1"/>
    <w:rsid w:val="00C32F07"/>
    <w:rsid w:val="00C33D37"/>
    <w:rsid w:val="00C33F68"/>
    <w:rsid w:val="00C35100"/>
    <w:rsid w:val="00C35590"/>
    <w:rsid w:val="00C35CFE"/>
    <w:rsid w:val="00C3669A"/>
    <w:rsid w:val="00C368F9"/>
    <w:rsid w:val="00C37347"/>
    <w:rsid w:val="00C377D7"/>
    <w:rsid w:val="00C40692"/>
    <w:rsid w:val="00C427B8"/>
    <w:rsid w:val="00C42922"/>
    <w:rsid w:val="00C43DF5"/>
    <w:rsid w:val="00C441FC"/>
    <w:rsid w:val="00C44A9D"/>
    <w:rsid w:val="00C454FE"/>
    <w:rsid w:val="00C45A0E"/>
    <w:rsid w:val="00C4762B"/>
    <w:rsid w:val="00C51983"/>
    <w:rsid w:val="00C52824"/>
    <w:rsid w:val="00C54E85"/>
    <w:rsid w:val="00C54EE6"/>
    <w:rsid w:val="00C55CF6"/>
    <w:rsid w:val="00C57108"/>
    <w:rsid w:val="00C576C9"/>
    <w:rsid w:val="00C6141A"/>
    <w:rsid w:val="00C62196"/>
    <w:rsid w:val="00C63D1D"/>
    <w:rsid w:val="00C65248"/>
    <w:rsid w:val="00C664A0"/>
    <w:rsid w:val="00C66FE3"/>
    <w:rsid w:val="00C70962"/>
    <w:rsid w:val="00C709E4"/>
    <w:rsid w:val="00C70A58"/>
    <w:rsid w:val="00C71F1C"/>
    <w:rsid w:val="00C73D95"/>
    <w:rsid w:val="00C74C0A"/>
    <w:rsid w:val="00C74EE8"/>
    <w:rsid w:val="00C7592F"/>
    <w:rsid w:val="00C76725"/>
    <w:rsid w:val="00C7677D"/>
    <w:rsid w:val="00C77A94"/>
    <w:rsid w:val="00C800D5"/>
    <w:rsid w:val="00C80B32"/>
    <w:rsid w:val="00C819AE"/>
    <w:rsid w:val="00C837DA"/>
    <w:rsid w:val="00C8561B"/>
    <w:rsid w:val="00C85FEE"/>
    <w:rsid w:val="00C86A35"/>
    <w:rsid w:val="00C86CEC"/>
    <w:rsid w:val="00C86D71"/>
    <w:rsid w:val="00C872C9"/>
    <w:rsid w:val="00C879D9"/>
    <w:rsid w:val="00C87E7F"/>
    <w:rsid w:val="00C907DC"/>
    <w:rsid w:val="00C913BF"/>
    <w:rsid w:val="00C932A0"/>
    <w:rsid w:val="00C9421B"/>
    <w:rsid w:val="00C958D1"/>
    <w:rsid w:val="00C95A49"/>
    <w:rsid w:val="00C96882"/>
    <w:rsid w:val="00CA054F"/>
    <w:rsid w:val="00CA06BE"/>
    <w:rsid w:val="00CA0D7D"/>
    <w:rsid w:val="00CA0E69"/>
    <w:rsid w:val="00CA1156"/>
    <w:rsid w:val="00CA1709"/>
    <w:rsid w:val="00CA19B0"/>
    <w:rsid w:val="00CA205C"/>
    <w:rsid w:val="00CA339F"/>
    <w:rsid w:val="00CA33FA"/>
    <w:rsid w:val="00CA3C32"/>
    <w:rsid w:val="00CA3C5A"/>
    <w:rsid w:val="00CA6082"/>
    <w:rsid w:val="00CA6A02"/>
    <w:rsid w:val="00CA776F"/>
    <w:rsid w:val="00CA7A12"/>
    <w:rsid w:val="00CB04C7"/>
    <w:rsid w:val="00CB263B"/>
    <w:rsid w:val="00CB29B4"/>
    <w:rsid w:val="00CB2E22"/>
    <w:rsid w:val="00CB4792"/>
    <w:rsid w:val="00CB4B8A"/>
    <w:rsid w:val="00CB4CBC"/>
    <w:rsid w:val="00CB4FA6"/>
    <w:rsid w:val="00CB616A"/>
    <w:rsid w:val="00CB61C7"/>
    <w:rsid w:val="00CB6EE6"/>
    <w:rsid w:val="00CC0501"/>
    <w:rsid w:val="00CC08E5"/>
    <w:rsid w:val="00CC28EF"/>
    <w:rsid w:val="00CC464F"/>
    <w:rsid w:val="00CC4763"/>
    <w:rsid w:val="00CC4867"/>
    <w:rsid w:val="00CC4E2D"/>
    <w:rsid w:val="00CC615C"/>
    <w:rsid w:val="00CC77CB"/>
    <w:rsid w:val="00CC7801"/>
    <w:rsid w:val="00CC79F2"/>
    <w:rsid w:val="00CD0023"/>
    <w:rsid w:val="00CD18FB"/>
    <w:rsid w:val="00CD199B"/>
    <w:rsid w:val="00CD2121"/>
    <w:rsid w:val="00CD261C"/>
    <w:rsid w:val="00CD359C"/>
    <w:rsid w:val="00CD39A4"/>
    <w:rsid w:val="00CD4D64"/>
    <w:rsid w:val="00CD5502"/>
    <w:rsid w:val="00CD57E8"/>
    <w:rsid w:val="00CD653F"/>
    <w:rsid w:val="00CD6704"/>
    <w:rsid w:val="00CE08AD"/>
    <w:rsid w:val="00CE1761"/>
    <w:rsid w:val="00CE1C2D"/>
    <w:rsid w:val="00CE254E"/>
    <w:rsid w:val="00CE277E"/>
    <w:rsid w:val="00CE292C"/>
    <w:rsid w:val="00CE34E4"/>
    <w:rsid w:val="00CE376F"/>
    <w:rsid w:val="00CE41A9"/>
    <w:rsid w:val="00CE6A8E"/>
    <w:rsid w:val="00CE7731"/>
    <w:rsid w:val="00CE7FE7"/>
    <w:rsid w:val="00CF07BF"/>
    <w:rsid w:val="00CF27BB"/>
    <w:rsid w:val="00CF5C47"/>
    <w:rsid w:val="00CF5E74"/>
    <w:rsid w:val="00CF6342"/>
    <w:rsid w:val="00CF6746"/>
    <w:rsid w:val="00CF7846"/>
    <w:rsid w:val="00D0007E"/>
    <w:rsid w:val="00D011AC"/>
    <w:rsid w:val="00D03161"/>
    <w:rsid w:val="00D044EE"/>
    <w:rsid w:val="00D04F2D"/>
    <w:rsid w:val="00D0540D"/>
    <w:rsid w:val="00D057CC"/>
    <w:rsid w:val="00D06E15"/>
    <w:rsid w:val="00D06F98"/>
    <w:rsid w:val="00D07BE9"/>
    <w:rsid w:val="00D11382"/>
    <w:rsid w:val="00D12AA6"/>
    <w:rsid w:val="00D12D25"/>
    <w:rsid w:val="00D15A7E"/>
    <w:rsid w:val="00D15FAC"/>
    <w:rsid w:val="00D16524"/>
    <w:rsid w:val="00D17F08"/>
    <w:rsid w:val="00D20D71"/>
    <w:rsid w:val="00D214A5"/>
    <w:rsid w:val="00D22791"/>
    <w:rsid w:val="00D22C26"/>
    <w:rsid w:val="00D24E4E"/>
    <w:rsid w:val="00D256A1"/>
    <w:rsid w:val="00D25D1E"/>
    <w:rsid w:val="00D301D5"/>
    <w:rsid w:val="00D30A1D"/>
    <w:rsid w:val="00D30CB8"/>
    <w:rsid w:val="00D312A6"/>
    <w:rsid w:val="00D314D7"/>
    <w:rsid w:val="00D31E92"/>
    <w:rsid w:val="00D32CDF"/>
    <w:rsid w:val="00D33650"/>
    <w:rsid w:val="00D33B7D"/>
    <w:rsid w:val="00D33C88"/>
    <w:rsid w:val="00D33DFB"/>
    <w:rsid w:val="00D35528"/>
    <w:rsid w:val="00D372E4"/>
    <w:rsid w:val="00D3739B"/>
    <w:rsid w:val="00D37999"/>
    <w:rsid w:val="00D403D4"/>
    <w:rsid w:val="00D40FE4"/>
    <w:rsid w:val="00D4223E"/>
    <w:rsid w:val="00D43D75"/>
    <w:rsid w:val="00D4428C"/>
    <w:rsid w:val="00D47073"/>
    <w:rsid w:val="00D47234"/>
    <w:rsid w:val="00D47639"/>
    <w:rsid w:val="00D47F68"/>
    <w:rsid w:val="00D47FDB"/>
    <w:rsid w:val="00D51BC1"/>
    <w:rsid w:val="00D523D8"/>
    <w:rsid w:val="00D524C0"/>
    <w:rsid w:val="00D52D08"/>
    <w:rsid w:val="00D52FE8"/>
    <w:rsid w:val="00D560BB"/>
    <w:rsid w:val="00D564FE"/>
    <w:rsid w:val="00D56A48"/>
    <w:rsid w:val="00D5707A"/>
    <w:rsid w:val="00D576EC"/>
    <w:rsid w:val="00D61329"/>
    <w:rsid w:val="00D62022"/>
    <w:rsid w:val="00D63A4C"/>
    <w:rsid w:val="00D657B9"/>
    <w:rsid w:val="00D65CD7"/>
    <w:rsid w:val="00D66186"/>
    <w:rsid w:val="00D6683B"/>
    <w:rsid w:val="00D66AB8"/>
    <w:rsid w:val="00D67F2D"/>
    <w:rsid w:val="00D70164"/>
    <w:rsid w:val="00D71EBF"/>
    <w:rsid w:val="00D748E7"/>
    <w:rsid w:val="00D7494E"/>
    <w:rsid w:val="00D75B3E"/>
    <w:rsid w:val="00D75E5A"/>
    <w:rsid w:val="00D80400"/>
    <w:rsid w:val="00D80865"/>
    <w:rsid w:val="00D80FE2"/>
    <w:rsid w:val="00D813F7"/>
    <w:rsid w:val="00D81597"/>
    <w:rsid w:val="00D8232E"/>
    <w:rsid w:val="00D8281D"/>
    <w:rsid w:val="00D84AC4"/>
    <w:rsid w:val="00D85B98"/>
    <w:rsid w:val="00D873C0"/>
    <w:rsid w:val="00D8754B"/>
    <w:rsid w:val="00D87BCF"/>
    <w:rsid w:val="00D90379"/>
    <w:rsid w:val="00D90F8A"/>
    <w:rsid w:val="00D924B9"/>
    <w:rsid w:val="00D9311B"/>
    <w:rsid w:val="00D94AB2"/>
    <w:rsid w:val="00D95B31"/>
    <w:rsid w:val="00D96107"/>
    <w:rsid w:val="00D97E70"/>
    <w:rsid w:val="00DA11B9"/>
    <w:rsid w:val="00DA481F"/>
    <w:rsid w:val="00DA500A"/>
    <w:rsid w:val="00DA55E8"/>
    <w:rsid w:val="00DA5FF2"/>
    <w:rsid w:val="00DA6771"/>
    <w:rsid w:val="00DA6A64"/>
    <w:rsid w:val="00DA70F2"/>
    <w:rsid w:val="00DA72B7"/>
    <w:rsid w:val="00DA769D"/>
    <w:rsid w:val="00DB0FBA"/>
    <w:rsid w:val="00DB27F8"/>
    <w:rsid w:val="00DB3B3B"/>
    <w:rsid w:val="00DB3D92"/>
    <w:rsid w:val="00DB5982"/>
    <w:rsid w:val="00DB5A14"/>
    <w:rsid w:val="00DC158C"/>
    <w:rsid w:val="00DC2573"/>
    <w:rsid w:val="00DC26BC"/>
    <w:rsid w:val="00DC2AF2"/>
    <w:rsid w:val="00DC2C17"/>
    <w:rsid w:val="00DC31F5"/>
    <w:rsid w:val="00DC4A23"/>
    <w:rsid w:val="00DC4F66"/>
    <w:rsid w:val="00DC5028"/>
    <w:rsid w:val="00DC593E"/>
    <w:rsid w:val="00DC61E7"/>
    <w:rsid w:val="00DC62D5"/>
    <w:rsid w:val="00DD1D2C"/>
    <w:rsid w:val="00DD2575"/>
    <w:rsid w:val="00DD26C7"/>
    <w:rsid w:val="00DD27F7"/>
    <w:rsid w:val="00DD2AD1"/>
    <w:rsid w:val="00DD3068"/>
    <w:rsid w:val="00DD3D72"/>
    <w:rsid w:val="00DD4165"/>
    <w:rsid w:val="00DD4BCB"/>
    <w:rsid w:val="00DD4C7E"/>
    <w:rsid w:val="00DD4D65"/>
    <w:rsid w:val="00DD4FE0"/>
    <w:rsid w:val="00DD50F3"/>
    <w:rsid w:val="00DD5221"/>
    <w:rsid w:val="00DD55E3"/>
    <w:rsid w:val="00DD65D0"/>
    <w:rsid w:val="00DD666B"/>
    <w:rsid w:val="00DD6DFE"/>
    <w:rsid w:val="00DE0741"/>
    <w:rsid w:val="00DE07C5"/>
    <w:rsid w:val="00DE0C29"/>
    <w:rsid w:val="00DE3B6A"/>
    <w:rsid w:val="00DE4523"/>
    <w:rsid w:val="00DE4A14"/>
    <w:rsid w:val="00DE52C0"/>
    <w:rsid w:val="00DE5879"/>
    <w:rsid w:val="00DE5ACC"/>
    <w:rsid w:val="00DF216C"/>
    <w:rsid w:val="00DF2B50"/>
    <w:rsid w:val="00DF4BDE"/>
    <w:rsid w:val="00DF5CA9"/>
    <w:rsid w:val="00E01F52"/>
    <w:rsid w:val="00E022F0"/>
    <w:rsid w:val="00E02824"/>
    <w:rsid w:val="00E02DB1"/>
    <w:rsid w:val="00E0332E"/>
    <w:rsid w:val="00E03F58"/>
    <w:rsid w:val="00E040A6"/>
    <w:rsid w:val="00E04E77"/>
    <w:rsid w:val="00E059B8"/>
    <w:rsid w:val="00E06738"/>
    <w:rsid w:val="00E07A38"/>
    <w:rsid w:val="00E107BB"/>
    <w:rsid w:val="00E110D3"/>
    <w:rsid w:val="00E118E4"/>
    <w:rsid w:val="00E1226C"/>
    <w:rsid w:val="00E12462"/>
    <w:rsid w:val="00E12FE5"/>
    <w:rsid w:val="00E134B9"/>
    <w:rsid w:val="00E13691"/>
    <w:rsid w:val="00E13E25"/>
    <w:rsid w:val="00E14637"/>
    <w:rsid w:val="00E14D49"/>
    <w:rsid w:val="00E14DF2"/>
    <w:rsid w:val="00E157FF"/>
    <w:rsid w:val="00E16AB8"/>
    <w:rsid w:val="00E16EE5"/>
    <w:rsid w:val="00E1787C"/>
    <w:rsid w:val="00E20924"/>
    <w:rsid w:val="00E2156F"/>
    <w:rsid w:val="00E219CB"/>
    <w:rsid w:val="00E21EF6"/>
    <w:rsid w:val="00E23A76"/>
    <w:rsid w:val="00E23D25"/>
    <w:rsid w:val="00E2416F"/>
    <w:rsid w:val="00E2553E"/>
    <w:rsid w:val="00E257C5"/>
    <w:rsid w:val="00E25C63"/>
    <w:rsid w:val="00E26117"/>
    <w:rsid w:val="00E26483"/>
    <w:rsid w:val="00E3062A"/>
    <w:rsid w:val="00E310C4"/>
    <w:rsid w:val="00E3196E"/>
    <w:rsid w:val="00E326E4"/>
    <w:rsid w:val="00E3273B"/>
    <w:rsid w:val="00E3331B"/>
    <w:rsid w:val="00E33892"/>
    <w:rsid w:val="00E33F03"/>
    <w:rsid w:val="00E34630"/>
    <w:rsid w:val="00E35CC8"/>
    <w:rsid w:val="00E364C5"/>
    <w:rsid w:val="00E366E3"/>
    <w:rsid w:val="00E36D36"/>
    <w:rsid w:val="00E36DDE"/>
    <w:rsid w:val="00E3786D"/>
    <w:rsid w:val="00E411AE"/>
    <w:rsid w:val="00E4162D"/>
    <w:rsid w:val="00E427FF"/>
    <w:rsid w:val="00E42D67"/>
    <w:rsid w:val="00E42EB6"/>
    <w:rsid w:val="00E43C8E"/>
    <w:rsid w:val="00E43F09"/>
    <w:rsid w:val="00E45A52"/>
    <w:rsid w:val="00E465AD"/>
    <w:rsid w:val="00E5071A"/>
    <w:rsid w:val="00E50993"/>
    <w:rsid w:val="00E52316"/>
    <w:rsid w:val="00E52954"/>
    <w:rsid w:val="00E52B4F"/>
    <w:rsid w:val="00E52BE6"/>
    <w:rsid w:val="00E53E2E"/>
    <w:rsid w:val="00E54ED9"/>
    <w:rsid w:val="00E5609D"/>
    <w:rsid w:val="00E56169"/>
    <w:rsid w:val="00E564D7"/>
    <w:rsid w:val="00E5757F"/>
    <w:rsid w:val="00E605EA"/>
    <w:rsid w:val="00E64C31"/>
    <w:rsid w:val="00E6545C"/>
    <w:rsid w:val="00E65E9E"/>
    <w:rsid w:val="00E65FC0"/>
    <w:rsid w:val="00E7119F"/>
    <w:rsid w:val="00E718A0"/>
    <w:rsid w:val="00E71E5A"/>
    <w:rsid w:val="00E73BAB"/>
    <w:rsid w:val="00E74649"/>
    <w:rsid w:val="00E747E2"/>
    <w:rsid w:val="00E748C2"/>
    <w:rsid w:val="00E74B5F"/>
    <w:rsid w:val="00E76908"/>
    <w:rsid w:val="00E7778B"/>
    <w:rsid w:val="00E80A90"/>
    <w:rsid w:val="00E80EB9"/>
    <w:rsid w:val="00E8198D"/>
    <w:rsid w:val="00E833F1"/>
    <w:rsid w:val="00E84384"/>
    <w:rsid w:val="00E84B14"/>
    <w:rsid w:val="00E8516B"/>
    <w:rsid w:val="00E853D2"/>
    <w:rsid w:val="00E876C0"/>
    <w:rsid w:val="00E90110"/>
    <w:rsid w:val="00E9117F"/>
    <w:rsid w:val="00E91FBF"/>
    <w:rsid w:val="00E92676"/>
    <w:rsid w:val="00E937E4"/>
    <w:rsid w:val="00E9507B"/>
    <w:rsid w:val="00E95CF5"/>
    <w:rsid w:val="00E96735"/>
    <w:rsid w:val="00E96BE5"/>
    <w:rsid w:val="00EA0B0A"/>
    <w:rsid w:val="00EA0B99"/>
    <w:rsid w:val="00EA0D09"/>
    <w:rsid w:val="00EA5EC6"/>
    <w:rsid w:val="00EA6764"/>
    <w:rsid w:val="00EA7DBF"/>
    <w:rsid w:val="00EB155B"/>
    <w:rsid w:val="00EB46C2"/>
    <w:rsid w:val="00EB5AAB"/>
    <w:rsid w:val="00EB5F20"/>
    <w:rsid w:val="00EB6DE2"/>
    <w:rsid w:val="00EC0C0A"/>
    <w:rsid w:val="00EC11E9"/>
    <w:rsid w:val="00EC1458"/>
    <w:rsid w:val="00EC195C"/>
    <w:rsid w:val="00EC1FCD"/>
    <w:rsid w:val="00EC25A5"/>
    <w:rsid w:val="00EC3FE8"/>
    <w:rsid w:val="00EC488D"/>
    <w:rsid w:val="00EC5034"/>
    <w:rsid w:val="00EC572B"/>
    <w:rsid w:val="00EC719B"/>
    <w:rsid w:val="00EC7D73"/>
    <w:rsid w:val="00ED1630"/>
    <w:rsid w:val="00ED16EA"/>
    <w:rsid w:val="00ED291E"/>
    <w:rsid w:val="00ED2A4C"/>
    <w:rsid w:val="00ED37B5"/>
    <w:rsid w:val="00ED68E2"/>
    <w:rsid w:val="00ED7D74"/>
    <w:rsid w:val="00EE1325"/>
    <w:rsid w:val="00EE16E7"/>
    <w:rsid w:val="00EE2527"/>
    <w:rsid w:val="00EE4102"/>
    <w:rsid w:val="00EE5991"/>
    <w:rsid w:val="00EF00EB"/>
    <w:rsid w:val="00EF1272"/>
    <w:rsid w:val="00EF1563"/>
    <w:rsid w:val="00EF1900"/>
    <w:rsid w:val="00EF225A"/>
    <w:rsid w:val="00EF3C72"/>
    <w:rsid w:val="00EF4A5A"/>
    <w:rsid w:val="00EF56BF"/>
    <w:rsid w:val="00EF6BCF"/>
    <w:rsid w:val="00EF76CD"/>
    <w:rsid w:val="00EF7A5E"/>
    <w:rsid w:val="00F0128B"/>
    <w:rsid w:val="00F0208C"/>
    <w:rsid w:val="00F0220C"/>
    <w:rsid w:val="00F02A77"/>
    <w:rsid w:val="00F02C1D"/>
    <w:rsid w:val="00F03108"/>
    <w:rsid w:val="00F03D6D"/>
    <w:rsid w:val="00F05DA8"/>
    <w:rsid w:val="00F064AB"/>
    <w:rsid w:val="00F103AE"/>
    <w:rsid w:val="00F1266E"/>
    <w:rsid w:val="00F13017"/>
    <w:rsid w:val="00F14136"/>
    <w:rsid w:val="00F14986"/>
    <w:rsid w:val="00F14DAB"/>
    <w:rsid w:val="00F162A2"/>
    <w:rsid w:val="00F16999"/>
    <w:rsid w:val="00F16E18"/>
    <w:rsid w:val="00F17606"/>
    <w:rsid w:val="00F17773"/>
    <w:rsid w:val="00F20285"/>
    <w:rsid w:val="00F20DC4"/>
    <w:rsid w:val="00F21302"/>
    <w:rsid w:val="00F223EA"/>
    <w:rsid w:val="00F2261C"/>
    <w:rsid w:val="00F2264C"/>
    <w:rsid w:val="00F25D5A"/>
    <w:rsid w:val="00F27164"/>
    <w:rsid w:val="00F271B6"/>
    <w:rsid w:val="00F27A40"/>
    <w:rsid w:val="00F3016F"/>
    <w:rsid w:val="00F3092B"/>
    <w:rsid w:val="00F312EF"/>
    <w:rsid w:val="00F318F1"/>
    <w:rsid w:val="00F3289E"/>
    <w:rsid w:val="00F328AD"/>
    <w:rsid w:val="00F32E33"/>
    <w:rsid w:val="00F32E4C"/>
    <w:rsid w:val="00F330DE"/>
    <w:rsid w:val="00F33BC1"/>
    <w:rsid w:val="00F3516F"/>
    <w:rsid w:val="00F35637"/>
    <w:rsid w:val="00F3595E"/>
    <w:rsid w:val="00F35E88"/>
    <w:rsid w:val="00F36673"/>
    <w:rsid w:val="00F36B21"/>
    <w:rsid w:val="00F379FD"/>
    <w:rsid w:val="00F40618"/>
    <w:rsid w:val="00F41D15"/>
    <w:rsid w:val="00F41DA5"/>
    <w:rsid w:val="00F424B5"/>
    <w:rsid w:val="00F4455F"/>
    <w:rsid w:val="00F45563"/>
    <w:rsid w:val="00F46B1F"/>
    <w:rsid w:val="00F4779D"/>
    <w:rsid w:val="00F47E9E"/>
    <w:rsid w:val="00F507F7"/>
    <w:rsid w:val="00F51CE7"/>
    <w:rsid w:val="00F52698"/>
    <w:rsid w:val="00F53854"/>
    <w:rsid w:val="00F53944"/>
    <w:rsid w:val="00F54688"/>
    <w:rsid w:val="00F54925"/>
    <w:rsid w:val="00F54D2F"/>
    <w:rsid w:val="00F56B4D"/>
    <w:rsid w:val="00F56FF2"/>
    <w:rsid w:val="00F6045A"/>
    <w:rsid w:val="00F61E7F"/>
    <w:rsid w:val="00F6212C"/>
    <w:rsid w:val="00F6313E"/>
    <w:rsid w:val="00F63707"/>
    <w:rsid w:val="00F63A3A"/>
    <w:rsid w:val="00F662AA"/>
    <w:rsid w:val="00F70532"/>
    <w:rsid w:val="00F70A75"/>
    <w:rsid w:val="00F71631"/>
    <w:rsid w:val="00F717CE"/>
    <w:rsid w:val="00F71FAC"/>
    <w:rsid w:val="00F72095"/>
    <w:rsid w:val="00F72603"/>
    <w:rsid w:val="00F72C5E"/>
    <w:rsid w:val="00F731B4"/>
    <w:rsid w:val="00F73E6B"/>
    <w:rsid w:val="00F73EE5"/>
    <w:rsid w:val="00F73F81"/>
    <w:rsid w:val="00F7573C"/>
    <w:rsid w:val="00F772DB"/>
    <w:rsid w:val="00F77331"/>
    <w:rsid w:val="00F77AB8"/>
    <w:rsid w:val="00F8031B"/>
    <w:rsid w:val="00F80E89"/>
    <w:rsid w:val="00F8154D"/>
    <w:rsid w:val="00F824AE"/>
    <w:rsid w:val="00F82B71"/>
    <w:rsid w:val="00F82D40"/>
    <w:rsid w:val="00F83217"/>
    <w:rsid w:val="00F83C2D"/>
    <w:rsid w:val="00F83FB1"/>
    <w:rsid w:val="00F8440D"/>
    <w:rsid w:val="00F84BEE"/>
    <w:rsid w:val="00F867CD"/>
    <w:rsid w:val="00F86AE8"/>
    <w:rsid w:val="00F86F12"/>
    <w:rsid w:val="00F91BC2"/>
    <w:rsid w:val="00F92223"/>
    <w:rsid w:val="00F92B4A"/>
    <w:rsid w:val="00F92DC7"/>
    <w:rsid w:val="00F93694"/>
    <w:rsid w:val="00F94F6E"/>
    <w:rsid w:val="00F9554F"/>
    <w:rsid w:val="00F95BF9"/>
    <w:rsid w:val="00F9650F"/>
    <w:rsid w:val="00F971CE"/>
    <w:rsid w:val="00FA0E84"/>
    <w:rsid w:val="00FA1A75"/>
    <w:rsid w:val="00FA22F8"/>
    <w:rsid w:val="00FA25C6"/>
    <w:rsid w:val="00FA2DB9"/>
    <w:rsid w:val="00FA3485"/>
    <w:rsid w:val="00FA415C"/>
    <w:rsid w:val="00FA58D9"/>
    <w:rsid w:val="00FA7640"/>
    <w:rsid w:val="00FB0440"/>
    <w:rsid w:val="00FB17F0"/>
    <w:rsid w:val="00FB262D"/>
    <w:rsid w:val="00FB5214"/>
    <w:rsid w:val="00FB5E90"/>
    <w:rsid w:val="00FB5EF4"/>
    <w:rsid w:val="00FB731F"/>
    <w:rsid w:val="00FB7CE8"/>
    <w:rsid w:val="00FC11FC"/>
    <w:rsid w:val="00FC424A"/>
    <w:rsid w:val="00FC4B36"/>
    <w:rsid w:val="00FC7A67"/>
    <w:rsid w:val="00FD0152"/>
    <w:rsid w:val="00FD05E7"/>
    <w:rsid w:val="00FD0CE1"/>
    <w:rsid w:val="00FD1312"/>
    <w:rsid w:val="00FD2A2C"/>
    <w:rsid w:val="00FD3013"/>
    <w:rsid w:val="00FD6432"/>
    <w:rsid w:val="00FD7266"/>
    <w:rsid w:val="00FD7FD5"/>
    <w:rsid w:val="00FE0306"/>
    <w:rsid w:val="00FE04B4"/>
    <w:rsid w:val="00FE12D4"/>
    <w:rsid w:val="00FE174F"/>
    <w:rsid w:val="00FE1E60"/>
    <w:rsid w:val="00FE263E"/>
    <w:rsid w:val="00FE3C65"/>
    <w:rsid w:val="00FE66BA"/>
    <w:rsid w:val="00FE72A2"/>
    <w:rsid w:val="00FE7AE6"/>
    <w:rsid w:val="00FF2826"/>
    <w:rsid w:val="00FF36FE"/>
    <w:rsid w:val="00FF3F3A"/>
    <w:rsid w:val="00FF4897"/>
    <w:rsid w:val="00FF5450"/>
    <w:rsid w:val="00FF5869"/>
    <w:rsid w:val="00FF5BEA"/>
    <w:rsid w:val="00FF7E03"/>
    <w:rsid w:val="00FF7E6D"/>
    <w:rsid w:val="297412E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0F13EDB"/>
  <w15:docId w15:val="{9DCE5437-6D28-4CF0-8277-A1E4747205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cs-CZ" w:eastAsia="cs-CZ" w:bidi="ar-SA"/>
      </w:rPr>
    </w:rPrDefault>
    <w:pPrDefault>
      <w:pPr>
        <w:suppressAutoHyphens/>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locked="1" w:semiHidden="1" w:uiPriority="0" w:unhideWhenUsed="1"/>
    <w:lsdException w:name="index 2" w:locked="1" w:semiHidden="1" w:uiPriority="0" w:unhideWhenUsed="1"/>
    <w:lsdException w:name="index 3" w:locked="1" w:semiHidden="1" w:uiPriority="0" w:unhideWhenUsed="1"/>
    <w:lsdException w:name="index 4" w:locked="1" w:semiHidden="1" w:uiPriority="0" w:unhideWhenUsed="1"/>
    <w:lsdException w:name="index 5" w:locked="1" w:semiHidden="1" w:uiPriority="0" w:unhideWhenUsed="1"/>
    <w:lsdException w:name="index 6" w:locked="1" w:semiHidden="1" w:uiPriority="0" w:unhideWhenUsed="1"/>
    <w:lsdException w:name="index 7" w:locked="1" w:semiHidden="1" w:uiPriority="0" w:unhideWhenUsed="1"/>
    <w:lsdException w:name="index 8" w:locked="1" w:semiHidden="1" w:uiPriority="0" w:unhideWhenUsed="1"/>
    <w:lsdException w:name="index 9" w:locked="1" w:semiHidden="1" w:uiPriority="0"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qFormat="1"/>
    <w:lsdException w:name="toc 6" w:semiHidden="1" w:uiPriority="39" w:unhideWhenUsed="1" w:qFormat="1"/>
    <w:lsdException w:name="toc 7" w:semiHidden="1" w:uiPriority="39" w:unhideWhenUsed="1" w:qFormat="1"/>
    <w:lsdException w:name="toc 8" w:semiHidden="1" w:uiPriority="39" w:unhideWhenUsed="1" w:qFormat="1"/>
    <w:lsdException w:name="toc 9" w:semiHidden="1" w:uiPriority="39" w:unhideWhenUsed="1" w:qFormat="1"/>
    <w:lsdException w:name="Normal Indent" w:locked="1" w:semiHidden="1" w:unhideWhenUsed="1"/>
    <w:lsdException w:name="footnote text" w:locked="1" w:semiHidden="1" w:uiPriority="0" w:unhideWhenUsed="1" w:qFormat="1"/>
    <w:lsdException w:name="annotation text" w:locked="1" w:semiHidden="1" w:unhideWhenUsed="1"/>
    <w:lsdException w:name="header" w:locked="1" w:semiHidden="1" w:uiPriority="0" w:unhideWhenUsed="1" w:qFormat="1"/>
    <w:lsdException w:name="footer" w:locked="1" w:semiHidden="1" w:uiPriority="0" w:unhideWhenUsed="1" w:qFormat="1"/>
    <w:lsdException w:name="index heading" w:locked="1" w:semiHidden="1" w:uiPriority="0" w:unhideWhenUsed="1"/>
    <w:lsdException w:name="caption" w:semiHidden="1" w:uiPriority="0"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locked="1" w:semiHidden="1" w:uiPriority="0" w:unhideWhenUsed="1"/>
    <w:lsdException w:name="annotation reference" w:locked="1" w:semiHidden="1" w:unhideWhenUsed="1"/>
    <w:lsdException w:name="line number" w:locked="1" w:semiHidden="1" w:unhideWhenUsed="1"/>
    <w:lsdException w:name="page number" w:locked="1" w:semiHidden="1" w:uiPriority="0" w:unhideWhenUsed="1"/>
    <w:lsdException w:name="endnote reference" w:locked="1" w:semiHidden="1" w:uiPriority="0" w:unhideWhenUsed="1"/>
    <w:lsdException w:name="endnote text" w:locked="1" w:semiHidden="1" w:uiPriority="0" w:unhideWhenUsed="1"/>
    <w:lsdException w:name="table of authorities" w:locked="1" w:semiHidden="1" w:unhideWhenUsed="1"/>
    <w:lsdException w:name="macro" w:locked="1" w:semiHidden="1" w:unhideWhenUsed="1"/>
    <w:lsdException w:name="toa heading" w:locked="1" w:semiHidden="1" w:unhideWhenUsed="1"/>
    <w:lsdException w:name="List" w:locked="1" w:semiHidden="1" w:unhideWhenUsed="1" w:qFormat="1"/>
    <w:lsdException w:name="List Bullet" w:locked="1" w:semiHidden="1" w:uiPriority="0" w:unhideWhenUsed="1"/>
    <w:lsdException w:name="List Number" w:locked="1" w:semiHidden="1" w:uiPriority="0" w:unhideWhenUsed="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semiHidden="1" w:uiPriority="0" w:unhideWhenUsed="1"/>
    <w:lsdException w:name="List Bullet 3" w:locked="1" w:semiHidden="1" w:unhideWhenUsed="1" w:qFormat="1"/>
    <w:lsdException w:name="List Bullet 4" w:locked="1" w:semiHidden="1" w:unhideWhenUsed="1"/>
    <w:lsdException w:name="List Bullet 5" w:locked="1" w:semiHidden="1" w:unhideWhenUsed="1"/>
    <w:lsdException w:name="List Number 2" w:locked="1" w:semiHidden="1" w:unhideWhenUsed="1"/>
    <w:lsdException w:name="List Number 3" w:locked="1" w:semiHidden="1" w:unhideWhenUsed="1"/>
    <w:lsdException w:name="List Number 4" w:locked="1" w:semiHidden="1" w:unhideWhenUsed="1"/>
    <w:lsdException w:name="List Number 5" w:locked="1" w:semiHidden="1" w:unhideWhenUsed="1"/>
    <w:lsdException w:name="Title" w:uiPriority="10" w:qFormat="1"/>
    <w:lsdException w:name="Closing" w:locked="1" w:semiHidden="1" w:unhideWhenUsed="1"/>
    <w:lsdException w:name="Signature" w:locked="1" w:semiHidden="1" w:unhideWhenUsed="1"/>
    <w:lsdException w:name="Default Paragraph Font" w:semiHidden="1" w:uiPriority="0" w:unhideWhenUsed="1"/>
    <w:lsdException w:name="Body Text" w:locked="1" w:semiHidden="1" w:uiPriority="0" w:unhideWhenUsed="1" w:qFormat="1"/>
    <w:lsdException w:name="Body Text Indent" w:locked="1" w:semiHidden="1" w:uiPriority="0" w:unhideWhenUsed="1" w:qFormat="1"/>
    <w:lsdException w:name="List Continue" w:locked="1" w:semiHidden="1" w:unhideWhenUsed="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ubtitle" w:uiPriority="0" w:qFormat="1"/>
    <w:lsdException w:name="Salutation" w:locked="1" w:semiHidden="1" w:unhideWhenUsed="1"/>
    <w:lsdException w:name="Date" w:locked="1" w:semiHidden="1" w:unhideWhenUsed="1"/>
    <w:lsdException w:name="Body Text First Indent" w:locked="1" w:semiHidden="1" w:unhideWhenUsed="1"/>
    <w:lsdException w:name="Body Text First Indent 2" w:locked="1" w:semiHidden="1" w:uiPriority="0" w:unhideWhenUsed="1"/>
    <w:lsdException w:name="Note Heading" w:locked="1" w:semiHidden="1" w:uiPriority="0" w:unhideWhenUsed="1"/>
    <w:lsdException w:name="Body Text 2" w:locked="1" w:semiHidden="1" w:uiPriority="0" w:unhideWhenUsed="1"/>
    <w:lsdException w:name="Body Text 3" w:locked="1" w:semiHidden="1" w:uiPriority="0" w:unhideWhenUsed="1"/>
    <w:lsdException w:name="Body Text Indent 2" w:locked="1" w:semiHidden="1" w:uiPriority="0" w:unhideWhenUsed="1"/>
    <w:lsdException w:name="Body Text Indent 3" w:locked="1" w:semiHidden="1" w:uiPriority="0" w:unhideWhenUsed="1"/>
    <w:lsdException w:name="Block Text" w:locked="1" w:semiHidden="1" w:unhideWhenUsed="1"/>
    <w:lsdException w:name="Hyperlink" w:locked="1" w:semiHidden="1" w:unhideWhenUsed="1"/>
    <w:lsdException w:name="FollowedHyperlink" w:locked="1" w:semiHidden="1" w:unhideWhenUsed="1"/>
    <w:lsdException w:name="Strong" w:uiPriority="22" w:qFormat="1"/>
    <w:lsdException w:name="Emphasis" w:uiPriority="20" w:qFormat="1"/>
    <w:lsdException w:name="Document Map" w:locked="1" w:semiHidden="1" w:uiPriority="0" w:unhideWhenUsed="1"/>
    <w:lsdException w:name="Plain Text" w:locked="1" w:semiHidden="1" w:uiPriority="0"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semiHidden="1" w:unhideWhenUsed="1"/>
    <w:lsdException w:name="annotation subject" w:locked="1" w:semiHidden="1" w:uiPriority="0" w:unhideWhenUs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iPriority="0"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iPriority="0"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iPriority="0" w:unhideWhenUsed="1"/>
    <w:lsdException w:name="Table Grid" w:uiPriority="0"/>
    <w:lsdException w:name="Table Theme" w:locked="1"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qFormat="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rsid w:val="008B471F"/>
    <w:pPr>
      <w:spacing w:after="120"/>
      <w:jc w:val="both"/>
      <w:textAlignment w:val="baseline"/>
    </w:pPr>
    <w:rPr>
      <w:sz w:val="22"/>
      <w:lang w:eastAsia="en-US"/>
    </w:rPr>
  </w:style>
  <w:style w:type="paragraph" w:styleId="Nadpis1">
    <w:name w:val="heading 1"/>
    <w:aliases w:val="ASAPHeading 1,h1,H1,Kapitola,section,1,Nadpis 1T,V_Head1,Záhlaví 1,Nadpis 11,0Überschrift 1,1Überschrift 1,2Überschrift 1,3Überschrift 1,4Überschrift 1,5Überschrift 1,6Überschrift 1,7Überschrift 1,8Überschrift 1,9Überschrift 1,10Überschrift"/>
    <w:basedOn w:val="Heading"/>
    <w:next w:val="Normln"/>
    <w:link w:val="Nadpis1Char"/>
    <w:qFormat/>
    <w:rsid w:val="00BC57E3"/>
    <w:pPr>
      <w:pageBreakBefore/>
      <w:numPr>
        <w:numId w:val="1"/>
      </w:numPr>
      <w:spacing w:before="160" w:after="320"/>
      <w:outlineLvl w:val="0"/>
    </w:pPr>
    <w:rPr>
      <w:sz w:val="28"/>
    </w:rPr>
  </w:style>
  <w:style w:type="paragraph" w:styleId="Nadpis2">
    <w:name w:val="heading 2"/>
    <w:aliases w:val="ASAPHeading 2,h2,hlavicka,F2,F21,PA Major Section,2,sub-sect,21,sub-sect1,22,sub-sect2,211,sub-sect11,Nadpis 2T,Heading 2 Hidden,V_Head2,V_Head21,V_Head22,Podkapitola1,Nadpis 21,Heading 2 (H2),23,sub-sect3,24,sub-sect4,25,sub-sect5,(1.1,1.2,H2"/>
    <w:basedOn w:val="Heading"/>
    <w:next w:val="Normln"/>
    <w:link w:val="Nadpis2Char"/>
    <w:qFormat/>
    <w:rsid w:val="00BC57E3"/>
    <w:pPr>
      <w:numPr>
        <w:ilvl w:val="1"/>
        <w:numId w:val="1"/>
      </w:numPr>
      <w:spacing w:before="120" w:after="120"/>
      <w:outlineLvl w:val="1"/>
    </w:pPr>
    <w:rPr>
      <w:sz w:val="28"/>
    </w:rPr>
  </w:style>
  <w:style w:type="paragraph" w:styleId="Nadpis3">
    <w:name w:val="heading 3"/>
    <w:aliases w:val="ASAPHeading 3,Záhlaví 3,V_Head3,V_Head31,V_Head32,Podkapitola2,PA Minor Section,Nadpis 3T,Heading 3 (H3),h3,3,h31,31,h32,32,h33,33,h34,34,h35,35,sub-sub,sub-sub1,sub-sub2,sub-sub3,sub-sub4,sub section header,311,sub-sub11,subsect,Überschrift 3"/>
    <w:basedOn w:val="Heading"/>
    <w:next w:val="Normln"/>
    <w:link w:val="Nadpis3Char"/>
    <w:qFormat/>
    <w:rsid w:val="00BC57E3"/>
    <w:pPr>
      <w:numPr>
        <w:ilvl w:val="2"/>
        <w:numId w:val="1"/>
      </w:numPr>
      <w:spacing w:before="80" w:after="120"/>
      <w:outlineLvl w:val="2"/>
    </w:pPr>
  </w:style>
  <w:style w:type="paragraph" w:styleId="Nadpis4">
    <w:name w:val="heading 4"/>
    <w:aliases w:val="ASAPHeading 4,Podkapitola3,Nadpis 4T,V_Head4,MUS4,bl,bb,H4,h4,4,l4,Odstavec 1,Odstavec 11,Odstavec 12,Odstavec 13,Odstavec 14,Aufgabe,PA Micro Section,Schedules,beton Nadpis 4,Odstavec 111,Odstavec 121,Odstavec 131,Odstavec 15,Odstavec,Odstave"/>
    <w:basedOn w:val="Heading"/>
    <w:next w:val="Normln"/>
    <w:link w:val="Nadpis4Char"/>
    <w:qFormat/>
    <w:rsid w:val="005710ED"/>
    <w:pPr>
      <w:numPr>
        <w:ilvl w:val="3"/>
        <w:numId w:val="2"/>
      </w:numPr>
      <w:spacing w:before="40" w:after="120"/>
      <w:outlineLvl w:val="3"/>
    </w:pPr>
    <w:rPr>
      <w:b w:val="0"/>
      <w:lang w:val="en-US"/>
    </w:rPr>
  </w:style>
  <w:style w:type="paragraph" w:styleId="Nadpis5">
    <w:name w:val="heading 5"/>
    <w:aliases w:val="ASAPHeading 5,Normal Text,MUS5,dash,ds,dd,h5,l5,hm,Odstavec 2,Odstavec 21,Odstavec 22,Odstavec 211,Odstavec 23,Odstavec 212,Odstavec 24,Odstavec 213,Odstavec 25,Odstavec 214,Odstavec 26"/>
    <w:basedOn w:val="Heading"/>
    <w:next w:val="Normln"/>
    <w:link w:val="Nadpis5Char"/>
    <w:qFormat/>
    <w:rsid w:val="00BC57E3"/>
    <w:pPr>
      <w:ind w:firstLine="0"/>
      <w:outlineLvl w:val="4"/>
    </w:pPr>
    <w:rPr>
      <w:b w:val="0"/>
    </w:rPr>
  </w:style>
  <w:style w:type="paragraph" w:styleId="Nadpis6">
    <w:name w:val="heading 6"/>
    <w:aliases w:val="ASAPHeading 6,Alpha List,ASAPHeading 61,ASAPHeading 62,ASAPHeading 63,ASAPHeading 64,ASAPHeading 65,ASAPHeading 66,ASAPHeading 611,ASAPHeading 621,ASAPHeading 631,ASAPHeading 641,ASAPHeading 651,ASAPHeading 67,ASAPHeading 612,ASAPHeading 622,H"/>
    <w:basedOn w:val="Nadpis1"/>
    <w:next w:val="Normln"/>
    <w:link w:val="Nadpis6Char"/>
    <w:qFormat/>
    <w:rsid w:val="00BC57E3"/>
    <w:pPr>
      <w:numPr>
        <w:ilvl w:val="5"/>
      </w:numPr>
      <w:outlineLvl w:val="5"/>
    </w:pPr>
  </w:style>
  <w:style w:type="paragraph" w:styleId="Nadpis7">
    <w:name w:val="heading 7"/>
    <w:aliases w:val="ASAPHeading 7,ASAPHeading 71,ASAPHeading 72,ASAPHeading 73,ASAPHeading 74,MUS7,H7,letter list,lettered list,letter list1,lettered list1,letter list2,lettered list2,letter list11,lettered list11,letter list3,lettered list3,letter list12"/>
    <w:basedOn w:val="Nadpis2"/>
    <w:next w:val="Normln"/>
    <w:link w:val="Nadpis7Char"/>
    <w:qFormat/>
    <w:rsid w:val="00BC57E3"/>
    <w:pPr>
      <w:numPr>
        <w:ilvl w:val="6"/>
      </w:numPr>
      <w:outlineLvl w:val="6"/>
    </w:pPr>
  </w:style>
  <w:style w:type="paragraph" w:styleId="Nadpis8">
    <w:name w:val="heading 8"/>
    <w:aliases w:val="ASAPHeading 8,MUS8,H8,(Appendici),action,action1,action2,action11,action3,action4,action5,action6,action7,action12,action21,action111,action31,action8,action13,action22,action112,action32,action9,action14,action23,action113,action33"/>
    <w:basedOn w:val="Nadpis3"/>
    <w:next w:val="Normln"/>
    <w:link w:val="Nadpis8Char"/>
    <w:qFormat/>
    <w:rsid w:val="00BC57E3"/>
    <w:pPr>
      <w:numPr>
        <w:ilvl w:val="7"/>
      </w:numPr>
      <w:outlineLvl w:val="7"/>
    </w:pPr>
  </w:style>
  <w:style w:type="paragraph" w:styleId="Nadpis9">
    <w:name w:val="heading 9"/>
    <w:aliases w:val="ASAPHeading 9,h9,heading9,MUS9,H9,(Bibliografia),progress,progress1,progress2,progress11,progress3,progress4,progress5,progress6,progress7,progress12,progress21,progress111,progress31,progress8,progress13,progress22,progress112,App Heading"/>
    <w:basedOn w:val="Nadpis4"/>
    <w:next w:val="Normln"/>
    <w:link w:val="Nadpis9Char"/>
    <w:qFormat/>
    <w:rsid w:val="00BC57E3"/>
    <w:pPr>
      <w:numPr>
        <w:ilvl w:val="0"/>
        <w:numId w:val="0"/>
      </w:numPr>
      <w:tabs>
        <w:tab w:val="left" w:pos="360"/>
      </w:tabs>
      <w:outlineLvl w:val="8"/>
    </w:p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character" w:customStyle="1" w:styleId="Heading1Char">
    <w:name w:val="Heading 1 Char"/>
    <w:aliases w:val="ASAPHeading 1 Char,h1 Char,H1 Char,Kapitola Char,section Char,1 Char,Nadpis 1T Char,V_Head1 Char,Záhlaví 1 Char,Nadpis 11 Char,0Überschrift 1 Char,1Überschrift 1 Char,2Überschrift 1 Char,3Überschrift 1 Char,4Überschrift 1 Char"/>
    <w:qFormat/>
    <w:rsid w:val="009C4AB1"/>
    <w:rPr>
      <w:rFonts w:ascii="Cambria" w:eastAsia="Times New Roman" w:hAnsi="Cambria" w:cs="Times New Roman"/>
      <w:b/>
      <w:bCs/>
      <w:kern w:val="2"/>
      <w:sz w:val="32"/>
      <w:szCs w:val="32"/>
      <w:lang w:val="cs-CZ"/>
    </w:rPr>
  </w:style>
  <w:style w:type="character" w:customStyle="1" w:styleId="Nadpis2Char">
    <w:name w:val="Nadpis 2 Char"/>
    <w:aliases w:val="ASAPHeading 2 Char,h2 Char,hlavicka Char,F2 Char,F21 Char,PA Major Section Char,2 Char,sub-sect Char,21 Char,sub-sect1 Char,22 Char,sub-sect2 Char,211 Char,sub-sect11 Char,Nadpis 2T Char,Heading 2 Hidden Char,V_Head2 Char,V_Head21 Char"/>
    <w:link w:val="Nadpis2"/>
    <w:qFormat/>
    <w:locked/>
    <w:rsid w:val="004366F5"/>
    <w:rPr>
      <w:b/>
      <w:sz w:val="28"/>
      <w:lang w:eastAsia="en-US"/>
    </w:rPr>
  </w:style>
  <w:style w:type="character" w:customStyle="1" w:styleId="Nadpis3Char">
    <w:name w:val="Nadpis 3 Char"/>
    <w:aliases w:val="ASAPHeading 3 Char,Záhlaví 3 Char,V_Head3 Char,V_Head31 Char,V_Head32 Char,Podkapitola2 Char,PA Minor Section Char,Nadpis 3T Char,Heading 3 (H3) Char,h3 Char,3 Char,h31 Char,31 Char,h32 Char,32 Char,h33 Char,33 Char,h34 Char,34 Char"/>
    <w:link w:val="Nadpis3"/>
    <w:qFormat/>
    <w:locked/>
    <w:rsid w:val="004366F5"/>
    <w:rPr>
      <w:b/>
      <w:sz w:val="22"/>
      <w:lang w:eastAsia="en-US"/>
    </w:rPr>
  </w:style>
  <w:style w:type="character" w:customStyle="1" w:styleId="Nadpis4Char">
    <w:name w:val="Nadpis 4 Char"/>
    <w:aliases w:val="ASAPHeading 4 Char,Podkapitola3 Char,Nadpis 4T Char,V_Head4 Char,MUS4 Char,bl Char,bb Char,H4 Char,h4 Char,4 Char,l4 Char,Odstavec 1 Char,Odstavec 11 Char,Odstavec 12 Char,Odstavec 13 Char,Odstavec 14 Char,Aufgabe Char,Schedules Char"/>
    <w:link w:val="Nadpis4"/>
    <w:qFormat/>
    <w:locked/>
    <w:rsid w:val="005710ED"/>
    <w:rPr>
      <w:sz w:val="22"/>
      <w:lang w:val="en-US" w:eastAsia="en-US"/>
    </w:rPr>
  </w:style>
  <w:style w:type="character" w:customStyle="1" w:styleId="Nadpis5Char">
    <w:name w:val="Nadpis 5 Char"/>
    <w:aliases w:val="ASAPHeading 5 Char,Normal Text Char,MUS5 Char,dash Char,ds Char,dd Char,h5 Char,l5 Char,hm Char,Odstavec 2 Char,Odstavec 21 Char,Odstavec 22 Char,Odstavec 211 Char,Odstavec 23 Char,Odstavec 212 Char,Odstavec 24 Char,Odstavec 213 Char"/>
    <w:link w:val="Nadpis5"/>
    <w:qFormat/>
    <w:locked/>
    <w:rsid w:val="004366F5"/>
    <w:rPr>
      <w:sz w:val="22"/>
      <w:lang w:eastAsia="en-US"/>
    </w:rPr>
  </w:style>
  <w:style w:type="character" w:customStyle="1" w:styleId="Nadpis6Char">
    <w:name w:val="Nadpis 6 Char"/>
    <w:aliases w:val="ASAPHeading 6 Char,Alpha List Char,ASAPHeading 61 Char,ASAPHeading 62 Char,ASAPHeading 63 Char,ASAPHeading 64 Char,ASAPHeading 65 Char,ASAPHeading 66 Char,ASAPHeading 611 Char,ASAPHeading 621 Char,ASAPHeading 631 Char,ASAPHeading 641 Char"/>
    <w:link w:val="Nadpis6"/>
    <w:qFormat/>
    <w:locked/>
    <w:rsid w:val="004366F5"/>
    <w:rPr>
      <w:b/>
      <w:sz w:val="28"/>
      <w:lang w:eastAsia="en-US"/>
    </w:rPr>
  </w:style>
  <w:style w:type="character" w:customStyle="1" w:styleId="Nadpis7Char">
    <w:name w:val="Nadpis 7 Char"/>
    <w:aliases w:val="ASAPHeading 7 Char,ASAPHeading 71 Char,ASAPHeading 72 Char,ASAPHeading 73 Char,ASAPHeading 74 Char,MUS7 Char,H7 Char,letter list Char,lettered list Char,letter list1 Char,lettered list1 Char,letter list2 Char,lettered list2 Char"/>
    <w:link w:val="Nadpis7"/>
    <w:qFormat/>
    <w:locked/>
    <w:rsid w:val="004366F5"/>
    <w:rPr>
      <w:b/>
      <w:sz w:val="28"/>
      <w:lang w:eastAsia="en-US"/>
    </w:rPr>
  </w:style>
  <w:style w:type="character" w:customStyle="1" w:styleId="Nadpis8Char">
    <w:name w:val="Nadpis 8 Char"/>
    <w:aliases w:val="ASAPHeading 8 Char,MUS8 Char,H8 Char,(Appendici) Char,action Char,action1 Char,action2 Char,action11 Char,action3 Char,action4 Char,action5 Char,action6 Char,action7 Char,action12 Char,action21 Char,action111 Char,action31 Char"/>
    <w:link w:val="Nadpis8"/>
    <w:qFormat/>
    <w:locked/>
    <w:rsid w:val="004366F5"/>
    <w:rPr>
      <w:b/>
      <w:sz w:val="22"/>
      <w:lang w:eastAsia="en-US"/>
    </w:rPr>
  </w:style>
  <w:style w:type="character" w:customStyle="1" w:styleId="Nadpis9Char">
    <w:name w:val="Nadpis 9 Char"/>
    <w:aliases w:val="ASAPHeading 9 Char,h9 Char,heading9 Char,MUS9 Char,H9 Char,(Bibliografia) Char,progress Char,progress1 Char,progress2 Char,progress11 Char,progress3 Char,progress4 Char,progress5 Char,progress6 Char,progress7 Char,progress12 Char"/>
    <w:link w:val="Nadpis9"/>
    <w:qFormat/>
    <w:locked/>
    <w:rsid w:val="004366F5"/>
    <w:rPr>
      <w:sz w:val="22"/>
      <w:lang w:eastAsia="en-US"/>
    </w:rPr>
  </w:style>
  <w:style w:type="character" w:customStyle="1" w:styleId="Heading1Char3">
    <w:name w:val="Heading 1 Char3"/>
    <w:uiPriority w:val="99"/>
    <w:qFormat/>
    <w:locked/>
    <w:rsid w:val="00893437"/>
    <w:rPr>
      <w:rFonts w:ascii="Cambria" w:hAnsi="Cambria" w:cs="Times New Roman"/>
      <w:b/>
      <w:bCs/>
      <w:kern w:val="2"/>
      <w:sz w:val="32"/>
      <w:szCs w:val="32"/>
      <w:lang w:val="cs-CZ"/>
    </w:rPr>
  </w:style>
  <w:style w:type="character" w:customStyle="1" w:styleId="Heading1Char2">
    <w:name w:val="Heading 1 Char2"/>
    <w:uiPriority w:val="99"/>
    <w:qFormat/>
    <w:locked/>
    <w:rsid w:val="00DD5471"/>
    <w:rPr>
      <w:rFonts w:ascii="Cambria" w:hAnsi="Cambria" w:cs="Times New Roman"/>
      <w:b/>
      <w:bCs/>
      <w:kern w:val="2"/>
      <w:sz w:val="32"/>
      <w:szCs w:val="32"/>
      <w:lang w:val="cs-CZ"/>
    </w:rPr>
  </w:style>
  <w:style w:type="character" w:customStyle="1" w:styleId="Nadpis1Char">
    <w:name w:val="Nadpis 1 Char"/>
    <w:aliases w:val="ASAPHeading 1 Char1,h1 Char1,H1 Char1,Kapitola Char1,section Char1,1 Char1,Nadpis 1T Char1,V_Head1 Char1,Záhlaví 1 Char1,Nadpis 11 Char1,0Überschrift 1 Char1,1Überschrift 1 Char1,2Überschrift 1 Char1,3Überschrift 1 Char1,10Überschrift Char"/>
    <w:link w:val="Nadpis1"/>
    <w:qFormat/>
    <w:locked/>
    <w:rsid w:val="004366F5"/>
    <w:rPr>
      <w:b/>
      <w:sz w:val="28"/>
      <w:lang w:eastAsia="en-US"/>
    </w:rPr>
  </w:style>
  <w:style w:type="character" w:customStyle="1" w:styleId="FigureChar">
    <w:name w:val="Figure Char"/>
    <w:link w:val="Figure"/>
    <w:uiPriority w:val="99"/>
    <w:qFormat/>
    <w:locked/>
    <w:rsid w:val="006821C8"/>
    <w:rPr>
      <w:rFonts w:cs="Times New Roman"/>
      <w:sz w:val="22"/>
      <w:lang w:val="cs-CZ"/>
    </w:rPr>
  </w:style>
  <w:style w:type="character" w:customStyle="1" w:styleId="ZpatChar">
    <w:name w:val="Zápatí Char"/>
    <w:link w:val="Zpat"/>
    <w:qFormat/>
    <w:locked/>
    <w:rsid w:val="00C54BD9"/>
    <w:rPr>
      <w:rFonts w:cs="Times New Roman"/>
      <w:sz w:val="16"/>
      <w:lang w:val="cs-CZ"/>
    </w:rPr>
  </w:style>
  <w:style w:type="character" w:customStyle="1" w:styleId="ZhlavChar">
    <w:name w:val="Záhlaví Char"/>
    <w:link w:val="Zhlav"/>
    <w:qFormat/>
    <w:locked/>
    <w:rsid w:val="00B5069D"/>
    <w:rPr>
      <w:rFonts w:cs="Times New Roman"/>
      <w:lang w:val="cs-CZ"/>
    </w:rPr>
  </w:style>
  <w:style w:type="character" w:customStyle="1" w:styleId="FootnoteCharacters">
    <w:name w:val="Footnote Characters"/>
    <w:uiPriority w:val="99"/>
    <w:semiHidden/>
    <w:qFormat/>
    <w:rsid w:val="00BC57E3"/>
    <w:rPr>
      <w:rFonts w:cs="Times New Roman"/>
      <w:sz w:val="16"/>
      <w:vertAlign w:val="superscript"/>
    </w:rPr>
  </w:style>
  <w:style w:type="character" w:customStyle="1" w:styleId="FootnoteAnchor">
    <w:name w:val="Footnote Anchor"/>
    <w:rPr>
      <w:rFonts w:cs="Times New Roman"/>
      <w:sz w:val="16"/>
      <w:vertAlign w:val="superscript"/>
    </w:rPr>
  </w:style>
  <w:style w:type="character" w:customStyle="1" w:styleId="TextpoznpodarouChar">
    <w:name w:val="Text pozn. pod čarou Char"/>
    <w:link w:val="Textpoznpodarou"/>
    <w:qFormat/>
    <w:locked/>
    <w:rsid w:val="004366F5"/>
    <w:rPr>
      <w:rFonts w:cs="Times New Roman"/>
      <w:sz w:val="20"/>
      <w:szCs w:val="20"/>
      <w:lang w:val="cs-CZ"/>
    </w:rPr>
  </w:style>
  <w:style w:type="character" w:customStyle="1" w:styleId="Hidden">
    <w:name w:val="Hidden"/>
    <w:qFormat/>
    <w:rsid w:val="00BC57E3"/>
    <w:rPr>
      <w:rFonts w:cs="Times New Roman"/>
      <w:vanish/>
      <w:color w:val="0000FF"/>
    </w:rPr>
  </w:style>
  <w:style w:type="character" w:customStyle="1" w:styleId="LogicaLogo">
    <w:name w:val="Logica Logo"/>
    <w:qFormat/>
    <w:rsid w:val="00BC57E3"/>
    <w:rPr>
      <w:rFonts w:ascii="Logica" w:hAnsi="Logica" w:cs="Times New Roman"/>
      <w:sz w:val="36"/>
    </w:rPr>
  </w:style>
  <w:style w:type="character" w:styleId="slostrnky">
    <w:name w:val="page number"/>
    <w:qFormat/>
    <w:rsid w:val="00BC57E3"/>
    <w:rPr>
      <w:rFonts w:cs="Times New Roman"/>
    </w:rPr>
  </w:style>
  <w:style w:type="character" w:styleId="Odkaznakoment">
    <w:name w:val="annotation reference"/>
    <w:uiPriority w:val="99"/>
    <w:qFormat/>
    <w:rsid w:val="00BC57E3"/>
    <w:rPr>
      <w:rFonts w:cs="Times New Roman"/>
      <w:sz w:val="16"/>
    </w:rPr>
  </w:style>
  <w:style w:type="character" w:customStyle="1" w:styleId="TextkomenteChar1">
    <w:name w:val="Text komentáře Char1"/>
    <w:link w:val="Textkomente"/>
    <w:uiPriority w:val="99"/>
    <w:qFormat/>
    <w:locked/>
    <w:rsid w:val="004366F5"/>
    <w:rPr>
      <w:rFonts w:cs="Times New Roman"/>
      <w:sz w:val="20"/>
      <w:szCs w:val="20"/>
      <w:lang w:val="cs-CZ"/>
    </w:rPr>
  </w:style>
  <w:style w:type="character" w:customStyle="1" w:styleId="Hyperlink1">
    <w:name w:val="Hyperlink1"/>
    <w:uiPriority w:val="99"/>
    <w:qFormat/>
    <w:rsid w:val="00BC57E3"/>
    <w:rPr>
      <w:rFonts w:cs="Times New Roman"/>
      <w:color w:val="0000FF"/>
      <w:u w:val="single"/>
    </w:rPr>
  </w:style>
  <w:style w:type="character" w:customStyle="1" w:styleId="FollowedHyperlink1">
    <w:name w:val="FollowedHyperlink1"/>
    <w:uiPriority w:val="99"/>
    <w:qFormat/>
    <w:rsid w:val="00BC57E3"/>
    <w:rPr>
      <w:rFonts w:cs="Times New Roman"/>
      <w:color w:val="800080"/>
      <w:u w:val="single"/>
    </w:rPr>
  </w:style>
  <w:style w:type="character" w:customStyle="1" w:styleId="ZkladntextChar">
    <w:name w:val="Základní text Char"/>
    <w:link w:val="Zkladntext"/>
    <w:qFormat/>
    <w:locked/>
    <w:rsid w:val="004366F5"/>
    <w:rPr>
      <w:rFonts w:cs="Times New Roman"/>
      <w:sz w:val="20"/>
      <w:szCs w:val="20"/>
      <w:lang w:val="cs-CZ"/>
    </w:rPr>
  </w:style>
  <w:style w:type="character" w:styleId="Hypertextovodkaz">
    <w:name w:val="Hyperlink"/>
    <w:uiPriority w:val="99"/>
    <w:rsid w:val="00BC57E3"/>
    <w:rPr>
      <w:rFonts w:cs="Times New Roman"/>
      <w:color w:val="0000FF"/>
      <w:u w:val="single"/>
    </w:rPr>
  </w:style>
  <w:style w:type="character" w:customStyle="1" w:styleId="Zkladntext3Char">
    <w:name w:val="Základní text 3 Char"/>
    <w:link w:val="Zkladntext3"/>
    <w:uiPriority w:val="99"/>
    <w:qFormat/>
    <w:locked/>
    <w:rsid w:val="004366F5"/>
    <w:rPr>
      <w:rFonts w:cs="Times New Roman"/>
      <w:sz w:val="16"/>
      <w:szCs w:val="16"/>
      <w:lang w:val="cs-CZ"/>
    </w:rPr>
  </w:style>
  <w:style w:type="character" w:customStyle="1" w:styleId="ZkladntextodsazenChar">
    <w:name w:val="Základní text odsazený Char"/>
    <w:link w:val="Zkladntextodsazen"/>
    <w:qFormat/>
    <w:locked/>
    <w:rsid w:val="004366F5"/>
    <w:rPr>
      <w:rFonts w:cs="Times New Roman"/>
      <w:sz w:val="20"/>
      <w:szCs w:val="20"/>
      <w:lang w:val="cs-CZ"/>
    </w:rPr>
  </w:style>
  <w:style w:type="character" w:styleId="Sledovanodkaz">
    <w:name w:val="FollowedHyperlink"/>
    <w:uiPriority w:val="99"/>
    <w:rsid w:val="00BC57E3"/>
    <w:rPr>
      <w:rFonts w:cs="Times New Roman"/>
      <w:color w:val="800080"/>
      <w:u w:val="single"/>
    </w:rPr>
  </w:style>
  <w:style w:type="character" w:customStyle="1" w:styleId="Zkladntext2Char">
    <w:name w:val="Základní text 2 Char"/>
    <w:link w:val="Zkladntext2"/>
    <w:uiPriority w:val="99"/>
    <w:qFormat/>
    <w:locked/>
    <w:rsid w:val="004366F5"/>
    <w:rPr>
      <w:rFonts w:cs="Times New Roman"/>
      <w:sz w:val="20"/>
      <w:szCs w:val="20"/>
      <w:lang w:val="cs-CZ"/>
    </w:rPr>
  </w:style>
  <w:style w:type="character" w:customStyle="1" w:styleId="Zkladntextodsazen2Char">
    <w:name w:val="Základní text odsazený 2 Char"/>
    <w:link w:val="Zkladntextodsazen2"/>
    <w:qFormat/>
    <w:locked/>
    <w:rsid w:val="004366F5"/>
    <w:rPr>
      <w:rFonts w:cs="Times New Roman"/>
      <w:sz w:val="20"/>
      <w:szCs w:val="20"/>
      <w:lang w:val="cs-CZ"/>
    </w:rPr>
  </w:style>
  <w:style w:type="character" w:customStyle="1" w:styleId="Zkladntextodsazen3Char">
    <w:name w:val="Základní text odsazený 3 Char"/>
    <w:link w:val="Zkladntextodsazen3"/>
    <w:qFormat/>
    <w:locked/>
    <w:rsid w:val="004366F5"/>
    <w:rPr>
      <w:rFonts w:cs="Times New Roman"/>
      <w:sz w:val="16"/>
      <w:szCs w:val="16"/>
      <w:lang w:val="cs-CZ"/>
    </w:rPr>
  </w:style>
  <w:style w:type="character" w:customStyle="1" w:styleId="saptxth1">
    <w:name w:val="saptxth1"/>
    <w:uiPriority w:val="99"/>
    <w:qFormat/>
    <w:rsid w:val="00BC57E3"/>
    <w:rPr>
      <w:rFonts w:cs="Times New Roman"/>
    </w:rPr>
  </w:style>
  <w:style w:type="character" w:customStyle="1" w:styleId="saptableftscrollpl">
    <w:name w:val="saptableftscroll pl"/>
    <w:uiPriority w:val="99"/>
    <w:qFormat/>
    <w:rsid w:val="00BC57E3"/>
    <w:rPr>
      <w:rFonts w:cs="Times New Roman"/>
    </w:rPr>
  </w:style>
  <w:style w:type="character" w:customStyle="1" w:styleId="saptableftscroll">
    <w:name w:val="saptableftscroll"/>
    <w:uiPriority w:val="99"/>
    <w:qFormat/>
    <w:rsid w:val="00BC57E3"/>
    <w:rPr>
      <w:rFonts w:cs="Times New Roman"/>
    </w:rPr>
  </w:style>
  <w:style w:type="character" w:customStyle="1" w:styleId="saptabrightscrolldsbl">
    <w:name w:val="saptabrightscrolldsbl"/>
    <w:uiPriority w:val="99"/>
    <w:qFormat/>
    <w:rsid w:val="00BC57E3"/>
    <w:rPr>
      <w:rFonts w:cs="Times New Roman"/>
    </w:rPr>
  </w:style>
  <w:style w:type="character" w:customStyle="1" w:styleId="saptabrightscrolldsblprd">
    <w:name w:val="saptabrightscrolldsbl prd"/>
    <w:uiPriority w:val="99"/>
    <w:qFormat/>
    <w:rsid w:val="00BC57E3"/>
    <w:rPr>
      <w:rFonts w:cs="Times New Roman"/>
    </w:rPr>
  </w:style>
  <w:style w:type="character" w:customStyle="1" w:styleId="saptabbtnseltab">
    <w:name w:val="saptabbtnseltab"/>
    <w:uiPriority w:val="99"/>
    <w:qFormat/>
    <w:rsid w:val="00BC57E3"/>
    <w:rPr>
      <w:rFonts w:cs="Times New Roman"/>
    </w:rPr>
  </w:style>
  <w:style w:type="character" w:customStyle="1" w:styleId="saptabdditems">
    <w:name w:val="saptabdditems"/>
    <w:uiPriority w:val="99"/>
    <w:qFormat/>
    <w:rsid w:val="00BC57E3"/>
    <w:rPr>
      <w:rFonts w:cs="Times New Roman"/>
    </w:rPr>
  </w:style>
  <w:style w:type="character" w:customStyle="1" w:styleId="saptabdditem">
    <w:name w:val="saptabdditem"/>
    <w:uiPriority w:val="99"/>
    <w:qFormat/>
    <w:rsid w:val="00BC57E3"/>
    <w:rPr>
      <w:rFonts w:cs="Times New Roman"/>
    </w:rPr>
  </w:style>
  <w:style w:type="character" w:customStyle="1" w:styleId="TextbublinyChar">
    <w:name w:val="Text bubliny Char"/>
    <w:link w:val="Textbubliny"/>
    <w:semiHidden/>
    <w:qFormat/>
    <w:locked/>
    <w:rsid w:val="004366F5"/>
    <w:rPr>
      <w:rFonts w:cs="Times New Roman"/>
      <w:sz w:val="2"/>
      <w:lang w:val="cs-CZ"/>
    </w:rPr>
  </w:style>
  <w:style w:type="character" w:customStyle="1" w:styleId="RozloendokumentuChar">
    <w:name w:val="Rozložení dokumentu Char"/>
    <w:link w:val="Rozloendokumentu"/>
    <w:qFormat/>
    <w:locked/>
    <w:rsid w:val="004366F5"/>
    <w:rPr>
      <w:rFonts w:cs="Times New Roman"/>
      <w:sz w:val="2"/>
      <w:lang w:val="cs-CZ"/>
    </w:rPr>
  </w:style>
  <w:style w:type="character" w:customStyle="1" w:styleId="Obsoletegray">
    <w:name w:val="Obsolete gray"/>
    <w:qFormat/>
    <w:rsid w:val="00BC57E3"/>
    <w:rPr>
      <w:rFonts w:cs="Times New Roman"/>
      <w:strike/>
      <w:color w:val="C0C0C0"/>
    </w:rPr>
  </w:style>
  <w:style w:type="character" w:customStyle="1" w:styleId="PedmtkomenteChar">
    <w:name w:val="Předmět komentáře Char"/>
    <w:link w:val="Pedmtkomente"/>
    <w:qFormat/>
    <w:locked/>
    <w:rsid w:val="004366F5"/>
    <w:rPr>
      <w:rFonts w:cs="Times New Roman"/>
      <w:b/>
      <w:bCs/>
      <w:sz w:val="20"/>
      <w:szCs w:val="20"/>
      <w:lang w:val="cs-CZ"/>
    </w:rPr>
  </w:style>
  <w:style w:type="character" w:customStyle="1" w:styleId="iceouttxt">
    <w:name w:val="iceouttxt"/>
    <w:uiPriority w:val="99"/>
    <w:qFormat/>
    <w:rsid w:val="00BC57E3"/>
    <w:rPr>
      <w:rFonts w:cs="Times New Roman"/>
    </w:rPr>
  </w:style>
  <w:style w:type="character" w:styleId="PsacstrojHTML">
    <w:name w:val="HTML Typewriter"/>
    <w:uiPriority w:val="99"/>
    <w:qFormat/>
    <w:rsid w:val="00CA4ED8"/>
    <w:rPr>
      <w:rFonts w:ascii="Courier New" w:hAnsi="Courier New" w:cs="Courier New"/>
      <w:sz w:val="20"/>
      <w:szCs w:val="20"/>
    </w:rPr>
  </w:style>
  <w:style w:type="character" w:customStyle="1" w:styleId="NzevChar">
    <w:name w:val="Název Char"/>
    <w:aliases w:val="ASAPTitle Char"/>
    <w:link w:val="Nzev"/>
    <w:uiPriority w:val="10"/>
    <w:qFormat/>
    <w:locked/>
    <w:rsid w:val="00A60853"/>
    <w:rPr>
      <w:rFonts w:ascii="Arial" w:hAnsi="Arial" w:cs="Arial"/>
      <w:b/>
      <w:bCs/>
      <w:kern w:val="2"/>
      <w:sz w:val="24"/>
      <w:szCs w:val="24"/>
      <w:lang w:val="en-GB" w:eastAsia="en-US" w:bidi="ar-SA"/>
    </w:rPr>
  </w:style>
  <w:style w:type="character" w:customStyle="1" w:styleId="FormtovanvHTMLChar">
    <w:name w:val="Formátovaný v HTML Char"/>
    <w:link w:val="FormtovanvHTML"/>
    <w:uiPriority w:val="99"/>
    <w:qFormat/>
    <w:locked/>
    <w:rsid w:val="00F261D8"/>
    <w:rPr>
      <w:rFonts w:ascii="Courier New" w:hAnsi="Courier New" w:cs="Courier New"/>
      <w:lang w:val="cs-CZ" w:eastAsia="cs-CZ"/>
    </w:rPr>
  </w:style>
  <w:style w:type="character" w:customStyle="1" w:styleId="m1">
    <w:name w:val="m1"/>
    <w:qFormat/>
    <w:rsid w:val="00990CB7"/>
    <w:rPr>
      <w:rFonts w:cs="Times New Roman"/>
      <w:color w:val="0000FF"/>
    </w:rPr>
  </w:style>
  <w:style w:type="character" w:customStyle="1" w:styleId="t1">
    <w:name w:val="t1"/>
    <w:qFormat/>
    <w:rsid w:val="00990CB7"/>
    <w:rPr>
      <w:rFonts w:cs="Times New Roman"/>
      <w:color w:val="990000"/>
    </w:rPr>
  </w:style>
  <w:style w:type="character" w:customStyle="1" w:styleId="tx1">
    <w:name w:val="tx1"/>
    <w:qFormat/>
    <w:rsid w:val="00990CB7"/>
    <w:rPr>
      <w:rFonts w:cs="Times New Roman"/>
      <w:b/>
      <w:bCs/>
    </w:rPr>
  </w:style>
  <w:style w:type="character" w:customStyle="1" w:styleId="b1">
    <w:name w:val="b1"/>
    <w:qFormat/>
    <w:rsid w:val="00990CB7"/>
    <w:rPr>
      <w:rFonts w:ascii="Courier New" w:hAnsi="Courier New" w:cs="Courier New"/>
      <w:b/>
      <w:bCs/>
      <w:color w:val="FF0000"/>
      <w:u w:val="none"/>
      <w:effect w:val="none"/>
    </w:rPr>
  </w:style>
  <w:style w:type="character" w:customStyle="1" w:styleId="pi1">
    <w:name w:val="pi1"/>
    <w:qFormat/>
    <w:rsid w:val="00990CB7"/>
    <w:rPr>
      <w:rFonts w:cs="Times New Roman"/>
      <w:color w:val="0000FF"/>
    </w:rPr>
  </w:style>
  <w:style w:type="character" w:customStyle="1" w:styleId="ns1">
    <w:name w:val="ns1"/>
    <w:qFormat/>
    <w:rsid w:val="00990CB7"/>
    <w:rPr>
      <w:rFonts w:cs="Times New Roman"/>
      <w:color w:val="FF0000"/>
    </w:rPr>
  </w:style>
  <w:style w:type="character" w:customStyle="1" w:styleId="IndexLink">
    <w:name w:val="Index Link"/>
    <w:qFormat/>
  </w:style>
  <w:style w:type="paragraph" w:customStyle="1" w:styleId="Heading">
    <w:name w:val="Heading"/>
    <w:basedOn w:val="Normln"/>
    <w:next w:val="Normln"/>
    <w:qFormat/>
    <w:rsid w:val="00BC57E3"/>
    <w:pPr>
      <w:keepNext/>
      <w:keepLines/>
      <w:spacing w:after="300"/>
      <w:ind w:hanging="1134"/>
    </w:pPr>
    <w:rPr>
      <w:b/>
    </w:rPr>
  </w:style>
  <w:style w:type="paragraph" w:styleId="Zkladntext">
    <w:name w:val="Body Text"/>
    <w:basedOn w:val="Normln"/>
    <w:link w:val="ZkladntextChar"/>
    <w:qFormat/>
    <w:rsid w:val="00BC57E3"/>
  </w:style>
  <w:style w:type="paragraph" w:styleId="Seznam">
    <w:name w:val="List"/>
    <w:basedOn w:val="Normln"/>
    <w:uiPriority w:val="99"/>
    <w:qFormat/>
    <w:rsid w:val="00BC57E3"/>
    <w:pPr>
      <w:ind w:left="1701" w:hanging="567"/>
    </w:pPr>
  </w:style>
  <w:style w:type="paragraph" w:styleId="Titulek">
    <w:name w:val="caption"/>
    <w:basedOn w:val="Normln"/>
    <w:next w:val="Normln"/>
    <w:qFormat/>
    <w:rsid w:val="00BC57E3"/>
    <w:pPr>
      <w:tabs>
        <w:tab w:val="left" w:pos="2552"/>
      </w:tabs>
      <w:spacing w:before="120"/>
      <w:jc w:val="left"/>
    </w:pPr>
    <w:rPr>
      <w:b/>
    </w:rPr>
  </w:style>
  <w:style w:type="paragraph" w:customStyle="1" w:styleId="Index">
    <w:name w:val="Index"/>
    <w:basedOn w:val="Normln"/>
    <w:uiPriority w:val="99"/>
    <w:qFormat/>
    <w:pPr>
      <w:suppressLineNumbers/>
    </w:pPr>
    <w:rPr>
      <w:rFonts w:cs="Lohit Devanagari"/>
    </w:rPr>
  </w:style>
  <w:style w:type="paragraph" w:customStyle="1" w:styleId="Classification">
    <w:name w:val="Classification"/>
    <w:basedOn w:val="Normln"/>
    <w:next w:val="Normln"/>
    <w:qFormat/>
    <w:rsid w:val="00BC57E3"/>
    <w:pPr>
      <w:spacing w:after="0"/>
      <w:jc w:val="center"/>
    </w:pPr>
    <w:rPr>
      <w:rFonts w:ascii="Helvetica" w:hAnsi="Helvetica"/>
      <w:b/>
      <w:sz w:val="20"/>
    </w:rPr>
  </w:style>
  <w:style w:type="paragraph" w:customStyle="1" w:styleId="Copyright">
    <w:name w:val="Copyright"/>
    <w:basedOn w:val="Normln"/>
    <w:next w:val="Normln"/>
    <w:qFormat/>
    <w:rsid w:val="00BC57E3"/>
    <w:pPr>
      <w:spacing w:after="0"/>
      <w:jc w:val="left"/>
    </w:pPr>
    <w:rPr>
      <w:sz w:val="20"/>
    </w:rPr>
  </w:style>
  <w:style w:type="paragraph" w:customStyle="1" w:styleId="Documenttitle">
    <w:name w:val="Document title"/>
    <w:basedOn w:val="Normln"/>
    <w:qFormat/>
    <w:rsid w:val="00BC57E3"/>
    <w:pPr>
      <w:keepNext/>
      <w:keepLines/>
      <w:spacing w:after="0" w:line="600" w:lineRule="atLeast"/>
      <w:jc w:val="center"/>
    </w:pPr>
    <w:rPr>
      <w:b/>
      <w:sz w:val="36"/>
    </w:rPr>
  </w:style>
  <w:style w:type="paragraph" w:customStyle="1" w:styleId="Figure">
    <w:name w:val="Figure"/>
    <w:basedOn w:val="Normln"/>
    <w:next w:val="Titulek"/>
    <w:link w:val="FigureChar"/>
    <w:uiPriority w:val="99"/>
    <w:qFormat/>
    <w:rsid w:val="00BC57E3"/>
    <w:pPr>
      <w:jc w:val="center"/>
    </w:pPr>
  </w:style>
  <w:style w:type="paragraph" w:customStyle="1" w:styleId="HeaderandFooter">
    <w:name w:val="Header and Footer"/>
    <w:basedOn w:val="Normln"/>
    <w:uiPriority w:val="99"/>
    <w:qFormat/>
  </w:style>
  <w:style w:type="paragraph" w:styleId="Zpat">
    <w:name w:val="footer"/>
    <w:basedOn w:val="Zhlav"/>
    <w:link w:val="ZpatChar"/>
    <w:qFormat/>
    <w:rsid w:val="00BC57E3"/>
    <w:rPr>
      <w:sz w:val="16"/>
    </w:rPr>
  </w:style>
  <w:style w:type="paragraph" w:styleId="Zhlav">
    <w:name w:val="header"/>
    <w:basedOn w:val="Normln"/>
    <w:link w:val="ZhlavChar"/>
    <w:qFormat/>
    <w:rsid w:val="00BC57E3"/>
    <w:pPr>
      <w:spacing w:after="0"/>
      <w:jc w:val="left"/>
    </w:pPr>
    <w:rPr>
      <w:sz w:val="20"/>
    </w:rPr>
  </w:style>
  <w:style w:type="paragraph" w:styleId="Textpoznpodarou">
    <w:name w:val="footnote text"/>
    <w:basedOn w:val="Normln"/>
    <w:link w:val="TextpoznpodarouChar"/>
    <w:qFormat/>
    <w:rsid w:val="00BC57E3"/>
    <w:rPr>
      <w:sz w:val="20"/>
    </w:rPr>
  </w:style>
  <w:style w:type="paragraph" w:customStyle="1" w:styleId="FrontPageNormal">
    <w:name w:val="Front Page Normal"/>
    <w:basedOn w:val="Normln"/>
    <w:uiPriority w:val="99"/>
    <w:qFormat/>
    <w:rsid w:val="00BC57E3"/>
    <w:pPr>
      <w:keepLines/>
    </w:pPr>
  </w:style>
  <w:style w:type="paragraph" w:customStyle="1" w:styleId="FrontPageTable">
    <w:name w:val="Front Page Table"/>
    <w:basedOn w:val="Normln"/>
    <w:qFormat/>
    <w:rsid w:val="00BC57E3"/>
    <w:pPr>
      <w:keepLines/>
      <w:jc w:val="left"/>
    </w:pPr>
  </w:style>
  <w:style w:type="paragraph" w:customStyle="1" w:styleId="FrontPageTableClose">
    <w:name w:val="Front Page Table Close"/>
    <w:basedOn w:val="FrontPageTable"/>
    <w:qFormat/>
    <w:rsid w:val="00BC57E3"/>
    <w:pPr>
      <w:spacing w:after="0"/>
    </w:pPr>
  </w:style>
  <w:style w:type="paragraph" w:customStyle="1" w:styleId="Glossary">
    <w:name w:val="Glossary"/>
    <w:basedOn w:val="Normln"/>
    <w:uiPriority w:val="99"/>
    <w:qFormat/>
    <w:rsid w:val="00BC57E3"/>
    <w:pPr>
      <w:ind w:left="2835" w:hanging="1701"/>
    </w:pPr>
  </w:style>
  <w:style w:type="paragraph" w:customStyle="1" w:styleId="Heading1NotNumbered">
    <w:name w:val="Heading 1 Not Numbered"/>
    <w:basedOn w:val="Heading"/>
    <w:uiPriority w:val="99"/>
    <w:qFormat/>
    <w:rsid w:val="00BC57E3"/>
    <w:pPr>
      <w:pageBreakBefore/>
      <w:spacing w:before="160" w:after="320"/>
      <w:ind w:firstLine="0"/>
    </w:pPr>
    <w:rPr>
      <w:caps/>
      <w:sz w:val="28"/>
    </w:rPr>
  </w:style>
  <w:style w:type="paragraph" w:customStyle="1" w:styleId="Import">
    <w:name w:val="Import"/>
    <w:basedOn w:val="Normln"/>
    <w:next w:val="Titulek"/>
    <w:uiPriority w:val="99"/>
    <w:qFormat/>
    <w:rsid w:val="00BC57E3"/>
    <w:pPr>
      <w:jc w:val="center"/>
    </w:pPr>
  </w:style>
  <w:style w:type="paragraph" w:styleId="Seznamsodrkami3">
    <w:name w:val="List Bullet 3"/>
    <w:basedOn w:val="Normln"/>
    <w:uiPriority w:val="99"/>
    <w:qFormat/>
    <w:rsid w:val="00BC57E3"/>
    <w:pPr>
      <w:ind w:left="2268" w:hanging="567"/>
    </w:pPr>
  </w:style>
  <w:style w:type="paragraph" w:styleId="Seznamsodrkami">
    <w:name w:val="List Bullet"/>
    <w:basedOn w:val="Normln"/>
    <w:qFormat/>
    <w:rsid w:val="00BC57E3"/>
    <w:pPr>
      <w:ind w:left="1700" w:hanging="562"/>
    </w:pPr>
  </w:style>
  <w:style w:type="paragraph" w:styleId="Seznamsodrkami2">
    <w:name w:val="List Bullet 2"/>
    <w:basedOn w:val="Normln"/>
    <w:qFormat/>
    <w:rsid w:val="00BC57E3"/>
    <w:pPr>
      <w:spacing w:after="60"/>
      <w:ind w:left="2261" w:hanging="562"/>
    </w:pPr>
  </w:style>
  <w:style w:type="paragraph" w:customStyle="1" w:styleId="ListBullet2Close">
    <w:name w:val="List Bullet 2 Close"/>
    <w:basedOn w:val="Seznamsodrkami2"/>
    <w:uiPriority w:val="99"/>
    <w:qFormat/>
    <w:rsid w:val="00BC57E3"/>
    <w:pPr>
      <w:spacing w:after="120"/>
    </w:pPr>
  </w:style>
  <w:style w:type="paragraph" w:customStyle="1" w:styleId="ListBulletClose">
    <w:name w:val="List Bullet Close"/>
    <w:basedOn w:val="Seznamsodrkami"/>
    <w:qFormat/>
    <w:rsid w:val="00BC57E3"/>
  </w:style>
  <w:style w:type="paragraph" w:customStyle="1" w:styleId="ListClose">
    <w:name w:val="List Close"/>
    <w:basedOn w:val="Seznam"/>
    <w:uiPriority w:val="99"/>
    <w:qFormat/>
    <w:rsid w:val="00BC57E3"/>
    <w:pPr>
      <w:ind w:left="567"/>
    </w:pPr>
  </w:style>
  <w:style w:type="paragraph" w:styleId="Pokraovnseznamu">
    <w:name w:val="List Continue"/>
    <w:basedOn w:val="Normln"/>
    <w:uiPriority w:val="99"/>
    <w:qFormat/>
    <w:rsid w:val="00BC57E3"/>
    <w:pPr>
      <w:ind w:left="1701"/>
    </w:pPr>
  </w:style>
  <w:style w:type="paragraph" w:styleId="Pokraovnseznamu2">
    <w:name w:val="List Continue 2"/>
    <w:basedOn w:val="Normln"/>
    <w:uiPriority w:val="99"/>
    <w:qFormat/>
    <w:rsid w:val="00BC57E3"/>
    <w:pPr>
      <w:ind w:left="2268"/>
    </w:pPr>
  </w:style>
  <w:style w:type="paragraph" w:customStyle="1" w:styleId="ListContinue2Close">
    <w:name w:val="List Continue 2 Close"/>
    <w:basedOn w:val="Pokraovnseznamu2"/>
    <w:uiPriority w:val="99"/>
    <w:qFormat/>
    <w:rsid w:val="00BC57E3"/>
  </w:style>
  <w:style w:type="paragraph" w:customStyle="1" w:styleId="ListContinueClose">
    <w:name w:val="List Continue Close"/>
    <w:basedOn w:val="Pokraovnseznamu"/>
    <w:uiPriority w:val="99"/>
    <w:qFormat/>
    <w:rsid w:val="00BC57E3"/>
  </w:style>
  <w:style w:type="paragraph" w:customStyle="1" w:styleId="ListDeepIndent">
    <w:name w:val="List Deep Indent"/>
    <w:basedOn w:val="Normln"/>
    <w:uiPriority w:val="99"/>
    <w:qFormat/>
    <w:rsid w:val="00BC57E3"/>
    <w:pPr>
      <w:ind w:left="2268" w:hanging="1134"/>
    </w:pPr>
  </w:style>
  <w:style w:type="paragraph" w:customStyle="1" w:styleId="ListDeepIndentContinue">
    <w:name w:val="List Deep Indent Continue"/>
    <w:basedOn w:val="Normln"/>
    <w:uiPriority w:val="99"/>
    <w:qFormat/>
    <w:rsid w:val="00BC57E3"/>
    <w:pPr>
      <w:ind w:left="2268"/>
    </w:pPr>
  </w:style>
  <w:style w:type="paragraph" w:styleId="slovanseznam">
    <w:name w:val="List Number"/>
    <w:basedOn w:val="Normln"/>
    <w:qFormat/>
    <w:rsid w:val="00BC57E3"/>
    <w:pPr>
      <w:ind w:left="1701" w:hanging="567"/>
    </w:pPr>
  </w:style>
  <w:style w:type="paragraph" w:styleId="slovanseznam2">
    <w:name w:val="List Number 2"/>
    <w:basedOn w:val="Normln"/>
    <w:uiPriority w:val="99"/>
    <w:qFormat/>
    <w:rsid w:val="00BC57E3"/>
    <w:pPr>
      <w:ind w:left="2268" w:hanging="567"/>
    </w:pPr>
  </w:style>
  <w:style w:type="paragraph" w:customStyle="1" w:styleId="ListNumber2Close">
    <w:name w:val="List Number 2 Close"/>
    <w:basedOn w:val="slovanseznam2"/>
    <w:uiPriority w:val="99"/>
    <w:qFormat/>
    <w:rsid w:val="00BC57E3"/>
  </w:style>
  <w:style w:type="paragraph" w:customStyle="1" w:styleId="ListNumberClose">
    <w:name w:val="List Number Close"/>
    <w:basedOn w:val="slovanseznam"/>
    <w:uiPriority w:val="99"/>
    <w:qFormat/>
    <w:rsid w:val="00BC57E3"/>
  </w:style>
  <w:style w:type="paragraph" w:customStyle="1" w:styleId="Normal10pt">
    <w:name w:val="Normal 10pt"/>
    <w:basedOn w:val="Normln"/>
    <w:uiPriority w:val="99"/>
    <w:qFormat/>
    <w:rsid w:val="00BC57E3"/>
    <w:rPr>
      <w:sz w:val="20"/>
    </w:rPr>
  </w:style>
  <w:style w:type="paragraph" w:customStyle="1" w:styleId="NormalClose">
    <w:name w:val="Normal Close"/>
    <w:basedOn w:val="Normln"/>
    <w:qFormat/>
    <w:rsid w:val="00BC57E3"/>
    <w:pPr>
      <w:spacing w:after="0"/>
    </w:pPr>
  </w:style>
  <w:style w:type="paragraph" w:customStyle="1" w:styleId="Table">
    <w:name w:val="Table"/>
    <w:basedOn w:val="Normln"/>
    <w:qFormat/>
    <w:rsid w:val="00BC57E3"/>
    <w:pPr>
      <w:keepLines/>
      <w:spacing w:after="0"/>
      <w:jc w:val="left"/>
    </w:pPr>
    <w:rPr>
      <w:sz w:val="20"/>
    </w:rPr>
  </w:style>
  <w:style w:type="paragraph" w:customStyle="1" w:styleId="TableContents">
    <w:name w:val="Table Contents"/>
    <w:basedOn w:val="Normln"/>
    <w:qFormat/>
  </w:style>
  <w:style w:type="paragraph" w:customStyle="1" w:styleId="TableHeading">
    <w:name w:val="Table Heading"/>
    <w:basedOn w:val="Table"/>
    <w:qFormat/>
    <w:rsid w:val="00BC57E3"/>
    <w:pPr>
      <w:jc w:val="center"/>
    </w:pPr>
    <w:rPr>
      <w:b/>
    </w:rPr>
  </w:style>
  <w:style w:type="paragraph" w:customStyle="1" w:styleId="ThickBar">
    <w:name w:val="Thick Bar"/>
    <w:basedOn w:val="Normln"/>
    <w:qFormat/>
    <w:rsid w:val="00BC57E3"/>
    <w:pPr>
      <w:shd w:val="solid" w:color="auto" w:fill="auto"/>
      <w:spacing w:after="480"/>
    </w:pPr>
    <w:rPr>
      <w:sz w:val="8"/>
    </w:rPr>
  </w:style>
  <w:style w:type="paragraph" w:customStyle="1" w:styleId="TOC">
    <w:name w:val="TOC"/>
    <w:basedOn w:val="Normln"/>
    <w:uiPriority w:val="99"/>
    <w:qFormat/>
    <w:rsid w:val="00BC57E3"/>
    <w:pPr>
      <w:tabs>
        <w:tab w:val="right" w:leader="dot" w:pos="8505"/>
      </w:tabs>
      <w:spacing w:after="0"/>
      <w:ind w:hanging="1134"/>
    </w:pPr>
  </w:style>
  <w:style w:type="paragraph" w:styleId="Obsah1">
    <w:name w:val="toc 1"/>
    <w:basedOn w:val="TOC"/>
    <w:uiPriority w:val="39"/>
    <w:rsid w:val="00AE6D46"/>
    <w:pPr>
      <w:tabs>
        <w:tab w:val="clear" w:pos="8505"/>
      </w:tabs>
      <w:spacing w:before="360"/>
      <w:ind w:firstLine="0"/>
      <w:jc w:val="left"/>
    </w:pPr>
    <w:rPr>
      <w:rFonts w:asciiTheme="majorHAnsi" w:hAnsiTheme="majorHAnsi"/>
      <w:b/>
      <w:bCs/>
      <w:caps/>
      <w:sz w:val="24"/>
      <w:szCs w:val="24"/>
    </w:rPr>
  </w:style>
  <w:style w:type="paragraph" w:styleId="Obsah2">
    <w:name w:val="toc 2"/>
    <w:basedOn w:val="TOC"/>
    <w:next w:val="Normln"/>
    <w:uiPriority w:val="39"/>
    <w:rsid w:val="00BC57E3"/>
    <w:pPr>
      <w:tabs>
        <w:tab w:val="clear" w:pos="8505"/>
      </w:tabs>
      <w:spacing w:before="240"/>
      <w:ind w:firstLine="0"/>
      <w:jc w:val="left"/>
    </w:pPr>
    <w:rPr>
      <w:rFonts w:asciiTheme="minorHAnsi" w:hAnsiTheme="minorHAnsi" w:cstheme="minorHAnsi"/>
      <w:b/>
      <w:bCs/>
      <w:sz w:val="20"/>
    </w:rPr>
  </w:style>
  <w:style w:type="paragraph" w:styleId="Obsah3">
    <w:name w:val="toc 3"/>
    <w:basedOn w:val="TOC"/>
    <w:next w:val="Normln"/>
    <w:uiPriority w:val="39"/>
    <w:rsid w:val="00BC57E3"/>
    <w:pPr>
      <w:tabs>
        <w:tab w:val="clear" w:pos="8505"/>
      </w:tabs>
      <w:ind w:left="220" w:firstLine="0"/>
      <w:jc w:val="left"/>
    </w:pPr>
    <w:rPr>
      <w:rFonts w:asciiTheme="minorHAnsi" w:hAnsiTheme="minorHAnsi" w:cstheme="minorHAnsi"/>
      <w:sz w:val="20"/>
    </w:rPr>
  </w:style>
  <w:style w:type="paragraph" w:styleId="Obsah4">
    <w:name w:val="toc 4"/>
    <w:basedOn w:val="TOC"/>
    <w:next w:val="Normln"/>
    <w:uiPriority w:val="39"/>
    <w:rsid w:val="00BC57E3"/>
    <w:pPr>
      <w:tabs>
        <w:tab w:val="clear" w:pos="8505"/>
      </w:tabs>
      <w:ind w:left="440" w:firstLine="0"/>
      <w:jc w:val="left"/>
    </w:pPr>
    <w:rPr>
      <w:rFonts w:asciiTheme="minorHAnsi" w:hAnsiTheme="minorHAnsi" w:cstheme="minorHAnsi"/>
      <w:sz w:val="20"/>
    </w:rPr>
  </w:style>
  <w:style w:type="paragraph" w:styleId="Nadpisobsahu">
    <w:name w:val="TOC Heading"/>
    <w:basedOn w:val="Heading"/>
    <w:uiPriority w:val="39"/>
    <w:qFormat/>
    <w:rsid w:val="00BC57E3"/>
    <w:pPr>
      <w:ind w:firstLine="0"/>
      <w:jc w:val="center"/>
    </w:pPr>
    <w:rPr>
      <w:sz w:val="28"/>
    </w:rPr>
  </w:style>
  <w:style w:type="paragraph" w:customStyle="1" w:styleId="Comments">
    <w:name w:val="Comments"/>
    <w:basedOn w:val="Normln"/>
    <w:uiPriority w:val="99"/>
    <w:qFormat/>
    <w:rsid w:val="00BC57E3"/>
    <w:rPr>
      <w:vanish/>
      <w:color w:val="FF00FF"/>
      <w:sz w:val="20"/>
    </w:rPr>
  </w:style>
  <w:style w:type="paragraph" w:customStyle="1" w:styleId="Requirements">
    <w:name w:val="Requirements"/>
    <w:basedOn w:val="Normln"/>
    <w:uiPriority w:val="99"/>
    <w:qFormat/>
    <w:rsid w:val="00BC57E3"/>
    <w:pPr>
      <w:ind w:left="567" w:hanging="567"/>
    </w:pPr>
    <w:rPr>
      <w:b/>
      <w:sz w:val="20"/>
    </w:rPr>
  </w:style>
  <w:style w:type="paragraph" w:styleId="Normlnodsazen">
    <w:name w:val="Normal Indent"/>
    <w:basedOn w:val="Normln"/>
    <w:link w:val="NormlnodsazenChar"/>
    <w:uiPriority w:val="99"/>
    <w:qFormat/>
    <w:rsid w:val="00BC57E3"/>
    <w:pPr>
      <w:ind w:left="1701"/>
    </w:pPr>
  </w:style>
  <w:style w:type="paragraph" w:customStyle="1" w:styleId="ListBulletContinue">
    <w:name w:val="List Bullet Continue"/>
    <w:basedOn w:val="Normln"/>
    <w:uiPriority w:val="99"/>
    <w:qFormat/>
    <w:rsid w:val="00BC57E3"/>
    <w:pPr>
      <w:ind w:left="1701" w:hanging="567"/>
    </w:pPr>
  </w:style>
  <w:style w:type="paragraph" w:customStyle="1" w:styleId="Code">
    <w:name w:val="Code"/>
    <w:basedOn w:val="Normln"/>
    <w:uiPriority w:val="99"/>
    <w:qFormat/>
    <w:rsid w:val="00BC57E3"/>
    <w:pPr>
      <w:tabs>
        <w:tab w:val="left" w:pos="1701"/>
        <w:tab w:val="left" w:pos="2268"/>
        <w:tab w:val="left" w:pos="2835"/>
        <w:tab w:val="left" w:pos="3402"/>
      </w:tabs>
      <w:jc w:val="left"/>
    </w:pPr>
    <w:rPr>
      <w:rFonts w:ascii="Courier" w:hAnsi="Courier"/>
      <w:sz w:val="20"/>
    </w:rPr>
  </w:style>
  <w:style w:type="paragraph" w:customStyle="1" w:styleId="AbbreviationList">
    <w:name w:val="Abbreviation List"/>
    <w:basedOn w:val="Normln"/>
    <w:qFormat/>
    <w:rsid w:val="00BC57E3"/>
    <w:pPr>
      <w:ind w:left="2835" w:hanging="1701"/>
    </w:pPr>
  </w:style>
  <w:style w:type="paragraph" w:customStyle="1" w:styleId="Action">
    <w:name w:val="Action"/>
    <w:basedOn w:val="Normln"/>
    <w:next w:val="Normln"/>
    <w:uiPriority w:val="99"/>
    <w:qFormat/>
    <w:rsid w:val="00BC57E3"/>
    <w:pPr>
      <w:jc w:val="right"/>
    </w:pPr>
    <w:rPr>
      <w:b/>
    </w:rPr>
  </w:style>
  <w:style w:type="paragraph" w:customStyle="1" w:styleId="ProjectTitle">
    <w:name w:val="Project Title"/>
    <w:basedOn w:val="Normln"/>
    <w:qFormat/>
    <w:rsid w:val="00BC57E3"/>
    <w:pPr>
      <w:jc w:val="left"/>
    </w:pPr>
    <w:rPr>
      <w:b/>
      <w:sz w:val="32"/>
    </w:rPr>
  </w:style>
  <w:style w:type="paragraph" w:styleId="Obsah5">
    <w:name w:val="toc 5"/>
    <w:basedOn w:val="Normln"/>
    <w:next w:val="Normln"/>
    <w:uiPriority w:val="39"/>
    <w:qFormat/>
    <w:rsid w:val="00BC57E3"/>
    <w:pPr>
      <w:spacing w:after="0"/>
      <w:ind w:left="660"/>
      <w:jc w:val="left"/>
    </w:pPr>
    <w:rPr>
      <w:rFonts w:asciiTheme="minorHAnsi" w:hAnsiTheme="minorHAnsi" w:cstheme="minorHAnsi"/>
      <w:sz w:val="20"/>
    </w:rPr>
  </w:style>
  <w:style w:type="paragraph" w:styleId="Obsah6">
    <w:name w:val="toc 6"/>
    <w:basedOn w:val="Normln"/>
    <w:next w:val="Normln"/>
    <w:uiPriority w:val="39"/>
    <w:qFormat/>
    <w:rsid w:val="00BC57E3"/>
    <w:pPr>
      <w:spacing w:after="0"/>
      <w:ind w:left="880"/>
      <w:jc w:val="left"/>
    </w:pPr>
    <w:rPr>
      <w:rFonts w:asciiTheme="minorHAnsi" w:hAnsiTheme="minorHAnsi" w:cstheme="minorHAnsi"/>
      <w:sz w:val="20"/>
    </w:rPr>
  </w:style>
  <w:style w:type="paragraph" w:styleId="Obsah7">
    <w:name w:val="toc 7"/>
    <w:basedOn w:val="Normln"/>
    <w:next w:val="Normln"/>
    <w:uiPriority w:val="39"/>
    <w:qFormat/>
    <w:rsid w:val="00BC57E3"/>
    <w:pPr>
      <w:spacing w:after="0"/>
      <w:ind w:left="1100"/>
      <w:jc w:val="left"/>
    </w:pPr>
    <w:rPr>
      <w:rFonts w:asciiTheme="minorHAnsi" w:hAnsiTheme="minorHAnsi" w:cstheme="minorHAnsi"/>
      <w:sz w:val="20"/>
    </w:rPr>
  </w:style>
  <w:style w:type="paragraph" w:styleId="Obsah8">
    <w:name w:val="toc 8"/>
    <w:basedOn w:val="Normln"/>
    <w:next w:val="Normln"/>
    <w:uiPriority w:val="39"/>
    <w:qFormat/>
    <w:rsid w:val="00BC57E3"/>
    <w:pPr>
      <w:spacing w:after="0"/>
      <w:ind w:left="1320"/>
      <w:jc w:val="left"/>
    </w:pPr>
    <w:rPr>
      <w:rFonts w:asciiTheme="minorHAnsi" w:hAnsiTheme="minorHAnsi" w:cstheme="minorHAnsi"/>
      <w:sz w:val="20"/>
    </w:rPr>
  </w:style>
  <w:style w:type="paragraph" w:styleId="Obsah9">
    <w:name w:val="toc 9"/>
    <w:basedOn w:val="Normln"/>
    <w:next w:val="Normln"/>
    <w:uiPriority w:val="39"/>
    <w:qFormat/>
    <w:rsid w:val="00BC57E3"/>
    <w:pPr>
      <w:spacing w:after="0"/>
      <w:ind w:left="1540"/>
      <w:jc w:val="left"/>
    </w:pPr>
    <w:rPr>
      <w:rFonts w:asciiTheme="minorHAnsi" w:hAnsiTheme="minorHAnsi" w:cstheme="minorHAnsi"/>
      <w:sz w:val="20"/>
    </w:rPr>
  </w:style>
  <w:style w:type="paragraph" w:styleId="Textkomente">
    <w:name w:val="annotation text"/>
    <w:basedOn w:val="Normln"/>
    <w:link w:val="TextkomenteChar1"/>
    <w:uiPriority w:val="99"/>
    <w:qFormat/>
    <w:rsid w:val="00BC57E3"/>
    <w:rPr>
      <w:sz w:val="20"/>
    </w:rPr>
  </w:style>
  <w:style w:type="paragraph" w:customStyle="1" w:styleId="PMSTNormal">
    <w:name w:val="PMST Normal"/>
    <w:uiPriority w:val="99"/>
    <w:qFormat/>
    <w:rsid w:val="00BC57E3"/>
    <w:pPr>
      <w:jc w:val="both"/>
      <w:textAlignment w:val="baseline"/>
    </w:pPr>
    <w:rPr>
      <w:sz w:val="22"/>
      <w:lang w:val="en-GB" w:eastAsia="en-US"/>
    </w:rPr>
  </w:style>
  <w:style w:type="paragraph" w:customStyle="1" w:styleId="PMSTHeading">
    <w:name w:val="PMST Heading"/>
    <w:next w:val="PMSTNormal"/>
    <w:uiPriority w:val="99"/>
    <w:qFormat/>
    <w:rsid w:val="00BC57E3"/>
    <w:pPr>
      <w:textAlignment w:val="baseline"/>
    </w:pPr>
    <w:rPr>
      <w:b/>
      <w:sz w:val="22"/>
      <w:lang w:val="en-GB" w:eastAsia="en-US"/>
    </w:rPr>
  </w:style>
  <w:style w:type="paragraph" w:customStyle="1" w:styleId="PMSTTitle">
    <w:name w:val="PMST Title"/>
    <w:next w:val="PMSTHeading"/>
    <w:uiPriority w:val="99"/>
    <w:qFormat/>
    <w:rsid w:val="00BC57E3"/>
    <w:pPr>
      <w:jc w:val="center"/>
      <w:textAlignment w:val="baseline"/>
    </w:pPr>
    <w:rPr>
      <w:b/>
      <w:sz w:val="32"/>
      <w:lang w:val="en-GB" w:eastAsia="en-US"/>
    </w:rPr>
  </w:style>
  <w:style w:type="paragraph" w:customStyle="1" w:styleId="tabhead">
    <w:name w:val="tabhead"/>
    <w:basedOn w:val="Normln"/>
    <w:qFormat/>
    <w:rsid w:val="00BC57E3"/>
    <w:pPr>
      <w:spacing w:after="0"/>
      <w:jc w:val="left"/>
    </w:pPr>
    <w:rPr>
      <w:b/>
    </w:rPr>
  </w:style>
  <w:style w:type="paragraph" w:customStyle="1" w:styleId="tab">
    <w:name w:val="tab"/>
    <w:basedOn w:val="Normln"/>
    <w:uiPriority w:val="99"/>
    <w:qFormat/>
    <w:rsid w:val="00BC57E3"/>
    <w:pPr>
      <w:spacing w:before="120"/>
      <w:ind w:left="1003" w:hanging="283"/>
      <w:jc w:val="left"/>
    </w:pPr>
  </w:style>
  <w:style w:type="paragraph" w:customStyle="1" w:styleId="Bulletlist1">
    <w:name w:val="Bullet list 1"/>
    <w:basedOn w:val="Normln"/>
    <w:uiPriority w:val="99"/>
    <w:qFormat/>
    <w:rsid w:val="00BC57E3"/>
    <w:pPr>
      <w:keepLines/>
      <w:spacing w:before="60" w:after="0" w:line="240" w:lineRule="atLeast"/>
      <w:ind w:left="1478" w:hanging="283"/>
    </w:pPr>
    <w:rPr>
      <w:sz w:val="23"/>
    </w:rPr>
  </w:style>
  <w:style w:type="paragraph" w:customStyle="1" w:styleId="Bulletlist2">
    <w:name w:val="Bullet list 2"/>
    <w:basedOn w:val="Normln"/>
    <w:uiPriority w:val="99"/>
    <w:qFormat/>
    <w:rsid w:val="00BC57E3"/>
    <w:pPr>
      <w:keepLines/>
      <w:spacing w:before="40" w:after="0" w:line="240" w:lineRule="atLeast"/>
      <w:ind w:left="1752" w:hanging="283"/>
    </w:pPr>
    <w:rPr>
      <w:sz w:val="23"/>
    </w:rPr>
  </w:style>
  <w:style w:type="paragraph" w:customStyle="1" w:styleId="Bulletbody1">
    <w:name w:val="Bullet body 1"/>
    <w:next w:val="Normln"/>
    <w:uiPriority w:val="99"/>
    <w:qFormat/>
    <w:rsid w:val="00BC57E3"/>
    <w:pPr>
      <w:spacing w:before="60" w:line="240" w:lineRule="atLeast"/>
      <w:ind w:left="1469"/>
      <w:textAlignment w:val="baseline"/>
    </w:pPr>
    <w:rPr>
      <w:sz w:val="23"/>
      <w:lang w:val="en-GB" w:eastAsia="en-US"/>
    </w:rPr>
  </w:style>
  <w:style w:type="paragraph" w:customStyle="1" w:styleId="Tabletext">
    <w:name w:val="Table text"/>
    <w:qFormat/>
    <w:rsid w:val="00BC57E3"/>
    <w:pPr>
      <w:textAlignment w:val="baseline"/>
    </w:pPr>
    <w:rPr>
      <w:sz w:val="18"/>
      <w:lang w:val="en-GB" w:eastAsia="en-US"/>
    </w:rPr>
  </w:style>
  <w:style w:type="paragraph" w:customStyle="1" w:styleId="Table2">
    <w:name w:val="Table 2"/>
    <w:basedOn w:val="Table"/>
    <w:uiPriority w:val="99"/>
    <w:qFormat/>
    <w:rsid w:val="00BC57E3"/>
    <w:pPr>
      <w:ind w:left="288"/>
    </w:pPr>
    <w:rPr>
      <w:sz w:val="22"/>
    </w:rPr>
  </w:style>
  <w:style w:type="paragraph" w:customStyle="1" w:styleId="Table3">
    <w:name w:val="Table 3"/>
    <w:basedOn w:val="Table"/>
    <w:uiPriority w:val="99"/>
    <w:qFormat/>
    <w:rsid w:val="00BC57E3"/>
    <w:pPr>
      <w:ind w:left="576"/>
    </w:pPr>
    <w:rPr>
      <w:sz w:val="22"/>
    </w:rPr>
  </w:style>
  <w:style w:type="paragraph" w:customStyle="1" w:styleId="BodyText22">
    <w:name w:val="Body Text 22"/>
    <w:basedOn w:val="Normln"/>
    <w:uiPriority w:val="99"/>
    <w:qFormat/>
    <w:rsid w:val="00BC57E3"/>
    <w:pPr>
      <w:ind w:left="1854"/>
    </w:pPr>
  </w:style>
  <w:style w:type="paragraph" w:customStyle="1" w:styleId="N-Tabulka">
    <w:name w:val="N - Tabulka"/>
    <w:basedOn w:val="Normln"/>
    <w:qFormat/>
    <w:rsid w:val="00BC57E3"/>
    <w:pPr>
      <w:tabs>
        <w:tab w:val="left" w:pos="425"/>
        <w:tab w:val="left" w:pos="1134"/>
        <w:tab w:val="left" w:pos="2268"/>
        <w:tab w:val="left" w:pos="2835"/>
        <w:tab w:val="left" w:pos="3402"/>
      </w:tabs>
      <w:spacing w:after="0"/>
      <w:jc w:val="center"/>
    </w:pPr>
    <w:rPr>
      <w:rFonts w:ascii="Arial" w:hAnsi="Arial"/>
    </w:rPr>
  </w:style>
  <w:style w:type="paragraph" w:customStyle="1" w:styleId="N-Tabulka2">
    <w:name w:val="N - Tabulka 2"/>
    <w:basedOn w:val="Normln"/>
    <w:qFormat/>
    <w:rsid w:val="00BC57E3"/>
    <w:pPr>
      <w:tabs>
        <w:tab w:val="left" w:pos="425"/>
        <w:tab w:val="left" w:pos="1134"/>
        <w:tab w:val="left" w:pos="2268"/>
        <w:tab w:val="left" w:pos="2835"/>
        <w:tab w:val="left" w:pos="3402"/>
      </w:tabs>
      <w:spacing w:after="0"/>
      <w:jc w:val="left"/>
    </w:pPr>
    <w:rPr>
      <w:rFonts w:ascii="Arial" w:hAnsi="Arial"/>
    </w:rPr>
  </w:style>
  <w:style w:type="paragraph" w:customStyle="1" w:styleId="N-Normln">
    <w:name w:val="N - Normální"/>
    <w:basedOn w:val="Normln"/>
    <w:qFormat/>
    <w:rsid w:val="00BC57E3"/>
    <w:pPr>
      <w:tabs>
        <w:tab w:val="left" w:pos="425"/>
        <w:tab w:val="left" w:pos="1134"/>
        <w:tab w:val="left" w:pos="2268"/>
        <w:tab w:val="left" w:pos="2835"/>
        <w:tab w:val="left" w:pos="3402"/>
      </w:tabs>
      <w:spacing w:before="120" w:after="0"/>
    </w:pPr>
    <w:rPr>
      <w:rFonts w:ascii="Arial" w:hAnsi="Arial"/>
    </w:rPr>
  </w:style>
  <w:style w:type="paragraph" w:customStyle="1" w:styleId="N-Nadpis1">
    <w:name w:val="N - Nadpis 1"/>
    <w:basedOn w:val="Nadpis1"/>
    <w:next w:val="N-Nadpis2"/>
    <w:uiPriority w:val="99"/>
    <w:qFormat/>
    <w:rsid w:val="00BC57E3"/>
    <w:pPr>
      <w:keepNext w:val="0"/>
      <w:keepLines w:val="0"/>
      <w:pageBreakBefore w:val="0"/>
      <w:numPr>
        <w:numId w:val="0"/>
      </w:numPr>
      <w:tabs>
        <w:tab w:val="left" w:pos="360"/>
        <w:tab w:val="decimal" w:pos="1134"/>
      </w:tabs>
      <w:spacing w:before="240" w:after="0"/>
      <w:jc w:val="left"/>
    </w:pPr>
    <w:rPr>
      <w:rFonts w:ascii="Arial" w:hAnsi="Arial"/>
      <w:caps/>
      <w:kern w:val="2"/>
      <w:u w:val="single"/>
    </w:rPr>
  </w:style>
  <w:style w:type="paragraph" w:customStyle="1" w:styleId="N-Nadpis2">
    <w:name w:val="N - Nadpis 2"/>
    <w:basedOn w:val="Nadpis2"/>
    <w:uiPriority w:val="99"/>
    <w:qFormat/>
    <w:rsid w:val="00BC57E3"/>
    <w:pPr>
      <w:keepNext w:val="0"/>
      <w:keepLines w:val="0"/>
      <w:numPr>
        <w:ilvl w:val="0"/>
        <w:numId w:val="0"/>
      </w:numPr>
      <w:tabs>
        <w:tab w:val="left" w:pos="360"/>
        <w:tab w:val="decimal" w:pos="1134"/>
      </w:tabs>
      <w:spacing w:before="240" w:after="0"/>
      <w:jc w:val="left"/>
    </w:pPr>
    <w:rPr>
      <w:rFonts w:ascii="Arial" w:hAnsi="Arial"/>
      <w:b w:val="0"/>
      <w:sz w:val="24"/>
    </w:rPr>
  </w:style>
  <w:style w:type="paragraph" w:customStyle="1" w:styleId="N-Nadpis3">
    <w:name w:val="N - Nadpis 3"/>
    <w:basedOn w:val="Nadpis3"/>
    <w:uiPriority w:val="99"/>
    <w:qFormat/>
    <w:rsid w:val="00BC57E3"/>
    <w:pPr>
      <w:keepNext w:val="0"/>
      <w:keepLines w:val="0"/>
      <w:numPr>
        <w:ilvl w:val="0"/>
        <w:numId w:val="0"/>
      </w:numPr>
      <w:tabs>
        <w:tab w:val="left" w:pos="360"/>
        <w:tab w:val="left" w:pos="1134"/>
      </w:tabs>
      <w:spacing w:before="120" w:after="0"/>
      <w:jc w:val="left"/>
    </w:pPr>
    <w:rPr>
      <w:rFonts w:ascii="Arial" w:hAnsi="Arial"/>
      <w:b w:val="0"/>
    </w:rPr>
  </w:style>
  <w:style w:type="paragraph" w:customStyle="1" w:styleId="N-Nadpis4">
    <w:name w:val="N - Nadpis 4"/>
    <w:basedOn w:val="Nadpis4"/>
    <w:uiPriority w:val="99"/>
    <w:qFormat/>
    <w:rsid w:val="00BC57E3"/>
    <w:pPr>
      <w:keepNext w:val="0"/>
      <w:keepLines w:val="0"/>
      <w:numPr>
        <w:ilvl w:val="0"/>
        <w:numId w:val="0"/>
      </w:numPr>
      <w:tabs>
        <w:tab w:val="left" w:pos="360"/>
        <w:tab w:val="decimal" w:pos="1134"/>
      </w:tabs>
      <w:spacing w:before="120" w:after="0"/>
      <w:jc w:val="left"/>
    </w:pPr>
    <w:rPr>
      <w:rFonts w:ascii="Arial" w:hAnsi="Arial"/>
    </w:rPr>
  </w:style>
  <w:style w:type="paragraph" w:customStyle="1" w:styleId="N-Nadpis5">
    <w:name w:val="N - Nadpis 5"/>
    <w:basedOn w:val="Nadpis5"/>
    <w:uiPriority w:val="99"/>
    <w:qFormat/>
    <w:rsid w:val="00BC57E3"/>
    <w:pPr>
      <w:keepNext w:val="0"/>
      <w:keepLines w:val="0"/>
      <w:tabs>
        <w:tab w:val="left" w:pos="360"/>
        <w:tab w:val="decimal" w:pos="1134"/>
      </w:tabs>
      <w:spacing w:before="120" w:after="0"/>
      <w:jc w:val="left"/>
    </w:pPr>
    <w:rPr>
      <w:rFonts w:ascii="Arial" w:hAnsi="Arial"/>
    </w:rPr>
  </w:style>
  <w:style w:type="paragraph" w:customStyle="1" w:styleId="BodyText21">
    <w:name w:val="Body Text 21"/>
    <w:basedOn w:val="Normln"/>
    <w:uiPriority w:val="99"/>
    <w:qFormat/>
    <w:rsid w:val="00BC57E3"/>
    <w:rPr>
      <w:b/>
    </w:rPr>
  </w:style>
  <w:style w:type="paragraph" w:customStyle="1" w:styleId="h">
    <w:name w:val="h"/>
    <w:basedOn w:val="Normln"/>
    <w:uiPriority w:val="99"/>
    <w:qFormat/>
    <w:rsid w:val="00BC57E3"/>
    <w:rPr>
      <w:lang w:val="en-GB"/>
    </w:rPr>
  </w:style>
  <w:style w:type="paragraph" w:customStyle="1" w:styleId="tablehead">
    <w:name w:val="tablehead"/>
    <w:basedOn w:val="Normln"/>
    <w:uiPriority w:val="99"/>
    <w:qFormat/>
    <w:rsid w:val="00BC57E3"/>
    <w:pPr>
      <w:spacing w:after="0"/>
      <w:jc w:val="left"/>
    </w:pPr>
    <w:rPr>
      <w:b/>
    </w:rPr>
  </w:style>
  <w:style w:type="paragraph" w:customStyle="1" w:styleId="tabletext0">
    <w:name w:val="tabletext"/>
    <w:basedOn w:val="Normln"/>
    <w:uiPriority w:val="99"/>
    <w:qFormat/>
    <w:rsid w:val="00BC57E3"/>
    <w:pPr>
      <w:spacing w:after="0"/>
      <w:jc w:val="left"/>
    </w:pPr>
    <w:rPr>
      <w:sz w:val="20"/>
    </w:rPr>
  </w:style>
  <w:style w:type="paragraph" w:customStyle="1" w:styleId="N-OdrkaaB">
    <w:name w:val="N - Odrážka a) B"/>
    <w:basedOn w:val="N-Normln"/>
    <w:uiPriority w:val="99"/>
    <w:qFormat/>
    <w:rsid w:val="00BC57E3"/>
    <w:pPr>
      <w:tabs>
        <w:tab w:val="clear" w:pos="425"/>
        <w:tab w:val="clear" w:pos="1134"/>
        <w:tab w:val="clear" w:pos="2268"/>
        <w:tab w:val="clear" w:pos="2835"/>
        <w:tab w:val="clear" w:pos="3402"/>
        <w:tab w:val="left" w:pos="1494"/>
      </w:tabs>
      <w:ind w:left="1474" w:hanging="340"/>
      <w:jc w:val="left"/>
    </w:pPr>
  </w:style>
  <w:style w:type="paragraph" w:customStyle="1" w:styleId="ListBulletIndent">
    <w:name w:val="List Bullet Indent"/>
    <w:basedOn w:val="Normln"/>
    <w:qFormat/>
    <w:rsid w:val="00BC57E3"/>
    <w:pPr>
      <w:tabs>
        <w:tab w:val="left" w:pos="720"/>
      </w:tabs>
      <w:ind w:left="720" w:hanging="360"/>
    </w:pPr>
  </w:style>
  <w:style w:type="paragraph" w:customStyle="1" w:styleId="Texttabulky">
    <w:name w:val="Text tabulky"/>
    <w:basedOn w:val="Normln"/>
    <w:qFormat/>
    <w:rsid w:val="00BC57E3"/>
    <w:pPr>
      <w:spacing w:before="60" w:after="60"/>
    </w:pPr>
    <w:rPr>
      <w:sz w:val="20"/>
    </w:rPr>
  </w:style>
  <w:style w:type="paragraph" w:customStyle="1" w:styleId="puntk">
    <w:name w:val="puntík"/>
    <w:basedOn w:val="Normln"/>
    <w:uiPriority w:val="99"/>
    <w:qFormat/>
    <w:rsid w:val="00BC57E3"/>
    <w:pPr>
      <w:tabs>
        <w:tab w:val="left" w:pos="1776"/>
      </w:tabs>
      <w:spacing w:after="0"/>
      <w:ind w:left="1776" w:hanging="360"/>
      <w:jc w:val="left"/>
    </w:pPr>
    <w:rPr>
      <w:lang w:val="en-GB"/>
    </w:rPr>
  </w:style>
  <w:style w:type="paragraph" w:styleId="Seznamobrzk">
    <w:name w:val="table of figures"/>
    <w:basedOn w:val="Normln"/>
    <w:next w:val="Normln"/>
    <w:uiPriority w:val="99"/>
    <w:qFormat/>
    <w:rsid w:val="00BC57E3"/>
    <w:pPr>
      <w:spacing w:after="0"/>
      <w:ind w:left="482" w:hanging="482"/>
    </w:pPr>
    <w:rPr>
      <w:sz w:val="20"/>
    </w:rPr>
  </w:style>
  <w:style w:type="paragraph" w:customStyle="1" w:styleId="TableText9">
    <w:name w:val="TableText9"/>
    <w:basedOn w:val="Table"/>
    <w:uiPriority w:val="99"/>
    <w:qFormat/>
    <w:rsid w:val="00BC57E3"/>
    <w:pPr>
      <w:ind w:left="57" w:right="57"/>
    </w:pPr>
    <w:rPr>
      <w:sz w:val="18"/>
    </w:rPr>
  </w:style>
  <w:style w:type="paragraph" w:customStyle="1" w:styleId="TableNormal1">
    <w:name w:val="Table Normal1"/>
    <w:basedOn w:val="Normln"/>
    <w:uiPriority w:val="99"/>
    <w:qFormat/>
    <w:rsid w:val="00BC57E3"/>
    <w:pPr>
      <w:spacing w:before="60" w:after="60"/>
      <w:ind w:left="113"/>
      <w:jc w:val="left"/>
    </w:pPr>
    <w:rPr>
      <w:sz w:val="20"/>
    </w:rPr>
  </w:style>
  <w:style w:type="paragraph" w:styleId="Zkladntext3">
    <w:name w:val="Body Text 3"/>
    <w:basedOn w:val="Normln"/>
    <w:link w:val="Zkladntext3Char"/>
    <w:qFormat/>
    <w:rsid w:val="00BC57E3"/>
    <w:pPr>
      <w:spacing w:after="0"/>
      <w:jc w:val="left"/>
    </w:pPr>
    <w:rPr>
      <w:i/>
      <w:iCs/>
    </w:rPr>
  </w:style>
  <w:style w:type="paragraph" w:styleId="Normlnweb">
    <w:name w:val="Normal (Web)"/>
    <w:basedOn w:val="Normln"/>
    <w:uiPriority w:val="99"/>
    <w:qFormat/>
    <w:rsid w:val="00BC57E3"/>
    <w:pPr>
      <w:overflowPunct w:val="0"/>
      <w:spacing w:beforeAutospacing="1" w:afterAutospacing="1"/>
      <w:jc w:val="left"/>
      <w:textAlignment w:val="auto"/>
    </w:pPr>
    <w:rPr>
      <w:rFonts w:ascii="Arial Unicode MS" w:eastAsia="Arial Unicode MS" w:hAnsi="Arial Unicode MS" w:cs="Arial Unicode MS"/>
      <w:szCs w:val="24"/>
      <w:lang w:val="en-GB"/>
    </w:rPr>
  </w:style>
  <w:style w:type="paragraph" w:styleId="Zkladntextodsazen">
    <w:name w:val="Body Text Indent"/>
    <w:basedOn w:val="Normln"/>
    <w:link w:val="ZkladntextodsazenChar"/>
    <w:qFormat/>
    <w:rsid w:val="00BC57E3"/>
    <w:pPr>
      <w:ind w:left="1080"/>
    </w:pPr>
  </w:style>
  <w:style w:type="paragraph" w:customStyle="1" w:styleId="xl24">
    <w:name w:val="xl24"/>
    <w:basedOn w:val="Normln"/>
    <w:qFormat/>
    <w:rsid w:val="00BC57E3"/>
    <w:pPr>
      <w:pBdr>
        <w:top w:val="single" w:sz="8" w:space="0" w:color="000000"/>
        <w:left w:val="single" w:sz="12" w:space="0" w:color="000000"/>
        <w:bottom w:val="single" w:sz="8"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5">
    <w:name w:val="xl25"/>
    <w:basedOn w:val="Normln"/>
    <w:qFormat/>
    <w:rsid w:val="00BC57E3"/>
    <w:pPr>
      <w:pBdr>
        <w:top w:val="single" w:sz="8" w:space="0" w:color="000000"/>
        <w:bottom w:val="single" w:sz="8"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6">
    <w:name w:val="xl26"/>
    <w:basedOn w:val="Normln"/>
    <w:qFormat/>
    <w:rsid w:val="00BC57E3"/>
    <w:pPr>
      <w:pBdr>
        <w:top w:val="single" w:sz="8" w:space="0" w:color="000000"/>
        <w:left w:val="single" w:sz="8" w:space="0" w:color="000000"/>
        <w:bottom w:val="single" w:sz="8" w:space="0" w:color="000000"/>
        <w:right w:val="single" w:sz="12"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7">
    <w:name w:val="xl27"/>
    <w:basedOn w:val="Normln"/>
    <w:qFormat/>
    <w:rsid w:val="00BC57E3"/>
    <w:pPr>
      <w:pBdr>
        <w:top w:val="single" w:sz="8" w:space="0" w:color="000000"/>
        <w:bottom w:val="single" w:sz="8" w:space="0" w:color="000000"/>
        <w:right w:val="single" w:sz="12"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8">
    <w:name w:val="xl28"/>
    <w:basedOn w:val="Normln"/>
    <w:qFormat/>
    <w:rsid w:val="00BC57E3"/>
    <w:pPr>
      <w:pBdr>
        <w:top w:val="single" w:sz="8" w:space="0" w:color="000000"/>
        <w:bottom w:val="single" w:sz="8"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9">
    <w:name w:val="xl29"/>
    <w:basedOn w:val="Normln"/>
    <w:qFormat/>
    <w:rsid w:val="00BC57E3"/>
    <w:pPr>
      <w:pBdr>
        <w:top w:val="single" w:sz="8"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b/>
      <w:bCs/>
      <w:szCs w:val="24"/>
      <w:lang w:val="en-GB"/>
    </w:rPr>
  </w:style>
  <w:style w:type="paragraph" w:customStyle="1" w:styleId="xl30">
    <w:name w:val="xl30"/>
    <w:basedOn w:val="Normln"/>
    <w:qFormat/>
    <w:rsid w:val="00BC57E3"/>
    <w:pPr>
      <w:pBdr>
        <w:top w:val="single" w:sz="4"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31">
    <w:name w:val="xl31"/>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32">
    <w:name w:val="xl32"/>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33">
    <w:name w:val="xl33"/>
    <w:basedOn w:val="Normln"/>
    <w:qFormat/>
    <w:rsid w:val="00BC57E3"/>
    <w:pPr>
      <w:pBdr>
        <w:top w:val="single" w:sz="4"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34">
    <w:name w:val="xl34"/>
    <w:basedOn w:val="Normln"/>
    <w:qFormat/>
    <w:rsid w:val="00BC57E3"/>
    <w:pPr>
      <w:pBdr>
        <w:top w:val="single" w:sz="4"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i/>
      <w:iCs/>
      <w:szCs w:val="24"/>
      <w:lang w:val="en-GB"/>
    </w:rPr>
  </w:style>
  <w:style w:type="paragraph" w:customStyle="1" w:styleId="xl35">
    <w:name w:val="xl35"/>
    <w:basedOn w:val="Normln"/>
    <w:qFormat/>
    <w:rsid w:val="00BC57E3"/>
    <w:pPr>
      <w:pBdr>
        <w:left w:val="single" w:sz="12" w:space="0" w:color="000000"/>
      </w:pBdr>
      <w:overflowPunct w:val="0"/>
      <w:spacing w:beforeAutospacing="1" w:afterAutospacing="1"/>
      <w:jc w:val="left"/>
      <w:textAlignment w:val="top"/>
    </w:pPr>
    <w:rPr>
      <w:rFonts w:ascii="Arial" w:eastAsia="Arial Unicode MS" w:hAnsi="Arial" w:cs="Arial"/>
      <w:i/>
      <w:iCs/>
      <w:szCs w:val="24"/>
      <w:lang w:val="en-GB"/>
    </w:rPr>
  </w:style>
  <w:style w:type="paragraph" w:customStyle="1" w:styleId="xl36">
    <w:name w:val="xl36"/>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b/>
      <w:bCs/>
      <w:szCs w:val="24"/>
      <w:lang w:val="en-GB"/>
    </w:rPr>
  </w:style>
  <w:style w:type="paragraph" w:customStyle="1" w:styleId="xl37">
    <w:name w:val="xl37"/>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38">
    <w:name w:val="xl38"/>
    <w:basedOn w:val="Normln"/>
    <w:qFormat/>
    <w:rsid w:val="00BC57E3"/>
    <w:pPr>
      <w:pBdr>
        <w:top w:val="single" w:sz="4"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39">
    <w:name w:val="xl39"/>
    <w:basedOn w:val="Normln"/>
    <w:qFormat/>
    <w:rsid w:val="00BC57E3"/>
    <w:pPr>
      <w:overflowPunct w:val="0"/>
      <w:spacing w:beforeAutospacing="1" w:afterAutospacing="1"/>
      <w:jc w:val="left"/>
      <w:textAlignment w:val="top"/>
    </w:pPr>
    <w:rPr>
      <w:rFonts w:ascii="Arial" w:eastAsia="Arial Unicode MS" w:hAnsi="Arial" w:cs="Arial"/>
      <w:szCs w:val="24"/>
      <w:lang w:val="en-GB"/>
    </w:rPr>
  </w:style>
  <w:style w:type="paragraph" w:customStyle="1" w:styleId="xl40">
    <w:name w:val="xl40"/>
    <w:basedOn w:val="Normln"/>
    <w:qFormat/>
    <w:rsid w:val="00BC57E3"/>
    <w:pPr>
      <w:pBdr>
        <w:right w:val="single" w:sz="12" w:space="0" w:color="000000"/>
      </w:pBdr>
      <w:overflowPunct w:val="0"/>
      <w:spacing w:beforeAutospacing="1" w:afterAutospacing="1"/>
      <w:jc w:val="left"/>
      <w:textAlignment w:val="top"/>
    </w:pPr>
    <w:rPr>
      <w:rFonts w:ascii="Arial" w:eastAsia="Arial Unicode MS" w:hAnsi="Arial" w:cs="Arial"/>
      <w:szCs w:val="24"/>
      <w:lang w:val="en-GB"/>
    </w:rPr>
  </w:style>
  <w:style w:type="paragraph" w:customStyle="1" w:styleId="xl41">
    <w:name w:val="xl41"/>
    <w:basedOn w:val="Normln"/>
    <w:qFormat/>
    <w:rsid w:val="00BC57E3"/>
    <w:pPr>
      <w:pBdr>
        <w:top w:val="single" w:sz="4" w:space="0" w:color="000000"/>
        <w:bottom w:val="single" w:sz="12" w:space="0" w:color="000000"/>
      </w:pBdr>
      <w:shd w:val="clear" w:color="auto" w:fill="CCFFFF"/>
      <w:overflowPunct w:val="0"/>
      <w:spacing w:beforeAutospacing="1" w:afterAutospacing="1"/>
      <w:jc w:val="left"/>
      <w:textAlignment w:val="top"/>
    </w:pPr>
    <w:rPr>
      <w:rFonts w:ascii="Arial" w:eastAsia="Arial Unicode MS" w:hAnsi="Arial" w:cs="Arial"/>
      <w:b/>
      <w:bCs/>
      <w:szCs w:val="24"/>
      <w:lang w:val="en-GB"/>
    </w:rPr>
  </w:style>
  <w:style w:type="paragraph" w:customStyle="1" w:styleId="xl42">
    <w:name w:val="xl42"/>
    <w:basedOn w:val="Normln"/>
    <w:qFormat/>
    <w:rsid w:val="00BC57E3"/>
    <w:pPr>
      <w:pBdr>
        <w:top w:val="single" w:sz="4"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43">
    <w:name w:val="xl43"/>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44">
    <w:name w:val="xl44"/>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45">
    <w:name w:val="xl45"/>
    <w:basedOn w:val="Normln"/>
    <w:qFormat/>
    <w:rsid w:val="00BC57E3"/>
    <w:pPr>
      <w:pBdr>
        <w:top w:val="single" w:sz="4" w:space="0" w:color="000000"/>
      </w:pBdr>
      <w:shd w:val="clear" w:color="auto" w:fill="CCFFFF"/>
      <w:overflowPunct w:val="0"/>
      <w:spacing w:beforeAutospacing="1" w:afterAutospacing="1"/>
      <w:jc w:val="left"/>
      <w:textAlignment w:val="top"/>
    </w:pPr>
    <w:rPr>
      <w:rFonts w:ascii="Arial" w:eastAsia="Arial Unicode MS" w:hAnsi="Arial" w:cs="Arial"/>
      <w:b/>
      <w:bCs/>
      <w:szCs w:val="24"/>
      <w:lang w:val="en-GB"/>
    </w:rPr>
  </w:style>
  <w:style w:type="paragraph" w:customStyle="1" w:styleId="xl46">
    <w:name w:val="xl46"/>
    <w:basedOn w:val="Normln"/>
    <w:qFormat/>
    <w:rsid w:val="00BC57E3"/>
    <w:pPr>
      <w:pBdr>
        <w:top w:val="single" w:sz="4" w:space="0" w:color="000000"/>
        <w:lef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47">
    <w:name w:val="xl47"/>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i/>
      <w:iCs/>
      <w:szCs w:val="24"/>
      <w:lang w:val="en-GB"/>
    </w:rPr>
  </w:style>
  <w:style w:type="paragraph" w:customStyle="1" w:styleId="xl48">
    <w:name w:val="xl48"/>
    <w:basedOn w:val="Normln"/>
    <w:qFormat/>
    <w:rsid w:val="00BC57E3"/>
    <w:pPr>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49">
    <w:name w:val="xl49"/>
    <w:basedOn w:val="Normln"/>
    <w:qFormat/>
    <w:rsid w:val="00BC57E3"/>
    <w:pPr>
      <w:pBdr>
        <w:left w:val="single" w:sz="12" w:space="0" w:color="000000"/>
      </w:pBdr>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50">
    <w:name w:val="xl50"/>
    <w:basedOn w:val="Normln"/>
    <w:qFormat/>
    <w:rsid w:val="00BC57E3"/>
    <w:pPr>
      <w:pBdr>
        <w:left w:val="single" w:sz="8" w:space="0" w:color="000000"/>
        <w:right w:val="single" w:sz="12" w:space="0" w:color="000000"/>
      </w:pBdr>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51">
    <w:name w:val="xl51"/>
    <w:basedOn w:val="Normln"/>
    <w:qFormat/>
    <w:rsid w:val="00BC57E3"/>
    <w:pPr>
      <w:pBdr>
        <w:top w:val="single" w:sz="8" w:space="0" w:color="000000"/>
        <w:left w:val="single" w:sz="8" w:space="0" w:color="000000"/>
        <w:bottom w:val="single" w:sz="8" w:space="0" w:color="000000"/>
        <w:right w:val="single" w:sz="12" w:space="0" w:color="000000"/>
      </w:pBdr>
      <w:shd w:val="clear" w:color="auto" w:fill="C0C0C0"/>
      <w:overflowPunct w:val="0"/>
      <w:spacing w:beforeAutospacing="1" w:afterAutospacing="1"/>
      <w:jc w:val="center"/>
      <w:textAlignment w:val="center"/>
    </w:pPr>
    <w:rPr>
      <w:rFonts w:ascii="Arial" w:eastAsia="Arial Unicode MS" w:hAnsi="Arial" w:cs="Arial"/>
      <w:b/>
      <w:bCs/>
      <w:i/>
      <w:iCs/>
      <w:szCs w:val="24"/>
      <w:lang w:val="en-GB"/>
    </w:rPr>
  </w:style>
  <w:style w:type="paragraph" w:customStyle="1" w:styleId="xl52">
    <w:name w:val="xl52"/>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Unicode MS" w:eastAsia="Arial Unicode MS" w:hAnsi="Arial Unicode MS" w:cs="Arial Unicode MS"/>
      <w:szCs w:val="24"/>
      <w:lang w:val="en-GB"/>
    </w:rPr>
  </w:style>
  <w:style w:type="paragraph" w:customStyle="1" w:styleId="xl53">
    <w:name w:val="xl53"/>
    <w:basedOn w:val="Normln"/>
    <w:qFormat/>
    <w:rsid w:val="00BC57E3"/>
    <w:pPr>
      <w:pBdr>
        <w:left w:val="single" w:sz="8" w:space="0" w:color="000000"/>
        <w:right w:val="single" w:sz="12" w:space="0" w:color="000000"/>
      </w:pBdr>
      <w:overflowPunct w:val="0"/>
      <w:spacing w:beforeAutospacing="1" w:afterAutospacing="1"/>
      <w:jc w:val="center"/>
      <w:textAlignment w:val="top"/>
    </w:pPr>
    <w:rPr>
      <w:rFonts w:ascii="Arial Unicode MS" w:eastAsia="Arial Unicode MS" w:hAnsi="Arial Unicode MS" w:cs="Arial Unicode MS"/>
      <w:szCs w:val="24"/>
      <w:lang w:val="en-GB"/>
    </w:rPr>
  </w:style>
  <w:style w:type="paragraph" w:customStyle="1" w:styleId="xl54">
    <w:name w:val="xl54"/>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55">
    <w:name w:val="xl55"/>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Unicode MS" w:eastAsia="Arial Unicode MS" w:hAnsi="Arial Unicode MS" w:cs="Arial Unicode MS"/>
      <w:szCs w:val="24"/>
      <w:lang w:val="en-GB"/>
    </w:rPr>
  </w:style>
  <w:style w:type="paragraph" w:customStyle="1" w:styleId="xl56">
    <w:name w:val="xl56"/>
    <w:basedOn w:val="Normln"/>
    <w:qFormat/>
    <w:rsid w:val="00BC57E3"/>
    <w:pPr>
      <w:pBdr>
        <w:right w:val="single" w:sz="12" w:space="0" w:color="000000"/>
      </w:pBdr>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57">
    <w:name w:val="xl57"/>
    <w:basedOn w:val="Normln"/>
    <w:qFormat/>
    <w:rsid w:val="00BC57E3"/>
    <w:pPr>
      <w:pBdr>
        <w:top w:val="single" w:sz="8"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58">
    <w:name w:val="xl58"/>
    <w:basedOn w:val="Normln"/>
    <w:qFormat/>
    <w:rsid w:val="00BC57E3"/>
    <w:pPr>
      <w:pBdr>
        <w:top w:val="single" w:sz="8"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59">
    <w:name w:val="xl59"/>
    <w:basedOn w:val="Normln"/>
    <w:qFormat/>
    <w:rsid w:val="00BC57E3"/>
    <w:pPr>
      <w:pBdr>
        <w:left w:val="single" w:sz="12" w:space="0" w:color="000000"/>
      </w:pBdr>
      <w:overflowPunct w:val="0"/>
      <w:spacing w:beforeAutospacing="1" w:afterAutospacing="1"/>
      <w:jc w:val="left"/>
      <w:textAlignment w:val="top"/>
    </w:pPr>
    <w:rPr>
      <w:rFonts w:ascii="Arial" w:eastAsia="Arial Unicode MS" w:hAnsi="Arial" w:cs="Arial"/>
      <w:szCs w:val="24"/>
      <w:lang w:val="en-GB"/>
    </w:rPr>
  </w:style>
  <w:style w:type="paragraph" w:customStyle="1" w:styleId="xl60">
    <w:name w:val="xl60"/>
    <w:basedOn w:val="Normln"/>
    <w:qFormat/>
    <w:rsid w:val="00BC57E3"/>
    <w:pPr>
      <w:pBdr>
        <w:top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1">
    <w:name w:val="xl61"/>
    <w:basedOn w:val="Normln"/>
    <w:qFormat/>
    <w:rsid w:val="00BC57E3"/>
    <w:pPr>
      <w:pBdr>
        <w:top w:val="single" w:sz="4" w:space="0" w:color="000000"/>
        <w:left w:val="single" w:sz="12" w:space="0" w:color="000000"/>
        <w:bottom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2">
    <w:name w:val="xl62"/>
    <w:basedOn w:val="Normln"/>
    <w:qFormat/>
    <w:rsid w:val="00BC57E3"/>
    <w:pPr>
      <w:pBdr>
        <w:top w:val="single" w:sz="4" w:space="0" w:color="000000"/>
        <w:bottom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3">
    <w:name w:val="xl63"/>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4">
    <w:name w:val="xl64"/>
    <w:basedOn w:val="Normln"/>
    <w:qFormat/>
    <w:rsid w:val="00BC57E3"/>
    <w:pPr>
      <w:pBdr>
        <w:top w:val="single" w:sz="8"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5">
    <w:name w:val="xl65"/>
    <w:basedOn w:val="Normln"/>
    <w:qFormat/>
    <w:rsid w:val="00BC57E3"/>
    <w:pPr>
      <w:pBdr>
        <w:top w:val="single" w:sz="8"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66">
    <w:name w:val="xl66"/>
    <w:basedOn w:val="Normln"/>
    <w:qFormat/>
    <w:rsid w:val="00BC57E3"/>
    <w:pPr>
      <w:pBdr>
        <w:top w:val="single" w:sz="8"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7">
    <w:name w:val="xl67"/>
    <w:basedOn w:val="Normln"/>
    <w:qFormat/>
    <w:rsid w:val="00BC57E3"/>
    <w:pPr>
      <w:pBdr>
        <w:top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8">
    <w:name w:val="xl68"/>
    <w:basedOn w:val="Normln"/>
    <w:qFormat/>
    <w:rsid w:val="00BC57E3"/>
    <w:pPr>
      <w:overflowPunct w:val="0"/>
      <w:spacing w:beforeAutospacing="1" w:afterAutospacing="1"/>
      <w:jc w:val="left"/>
      <w:textAlignment w:val="top"/>
    </w:pPr>
    <w:rPr>
      <w:rFonts w:ascii="Arial" w:eastAsia="Arial Unicode MS" w:hAnsi="Arial" w:cs="Arial"/>
      <w:szCs w:val="24"/>
      <w:lang w:val="en-GB"/>
    </w:rPr>
  </w:style>
  <w:style w:type="paragraph" w:customStyle="1" w:styleId="xl69">
    <w:name w:val="xl69"/>
    <w:basedOn w:val="Normln"/>
    <w:qFormat/>
    <w:rsid w:val="00BC57E3"/>
    <w:pPr>
      <w:pBdr>
        <w:left w:val="single" w:sz="8" w:space="0" w:color="000000"/>
        <w:right w:val="single" w:sz="12" w:space="0" w:color="000000"/>
      </w:pBdr>
      <w:overflowPunct w:val="0"/>
      <w:spacing w:beforeAutospacing="1" w:afterAutospacing="1"/>
      <w:jc w:val="center"/>
      <w:textAlignment w:val="top"/>
    </w:pPr>
    <w:rPr>
      <w:rFonts w:ascii="Arial" w:eastAsia="Arial Unicode MS" w:hAnsi="Arial" w:cs="Arial"/>
      <w:szCs w:val="24"/>
      <w:lang w:val="en-GB"/>
    </w:rPr>
  </w:style>
  <w:style w:type="paragraph" w:customStyle="1" w:styleId="xl70">
    <w:name w:val="xl70"/>
    <w:basedOn w:val="Normln"/>
    <w:qFormat/>
    <w:rsid w:val="00BC57E3"/>
    <w:pPr>
      <w:pBdr>
        <w:left w:val="single" w:sz="8" w:space="0" w:color="000000"/>
        <w:right w:val="single" w:sz="12" w:space="0" w:color="000000"/>
      </w:pBdr>
      <w:overflowPunct w:val="0"/>
      <w:spacing w:beforeAutospacing="1" w:afterAutospacing="1"/>
      <w:jc w:val="left"/>
      <w:textAlignment w:val="top"/>
    </w:pPr>
    <w:rPr>
      <w:rFonts w:ascii="Arial" w:eastAsia="Arial Unicode MS" w:hAnsi="Arial" w:cs="Arial"/>
      <w:szCs w:val="24"/>
      <w:lang w:val="en-GB"/>
    </w:rPr>
  </w:style>
  <w:style w:type="paragraph" w:customStyle="1" w:styleId="xl71">
    <w:name w:val="xl71"/>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2">
    <w:name w:val="xl72"/>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73">
    <w:name w:val="xl73"/>
    <w:basedOn w:val="Normln"/>
    <w:qFormat/>
    <w:rsid w:val="00BC57E3"/>
    <w:pPr>
      <w:pBdr>
        <w:top w:val="single" w:sz="4" w:space="0" w:color="000000"/>
        <w:left w:val="single" w:sz="8"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74">
    <w:name w:val="xl74"/>
    <w:basedOn w:val="Normln"/>
    <w:qFormat/>
    <w:rsid w:val="00BC57E3"/>
    <w:pPr>
      <w:pBdr>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5">
    <w:name w:val="xl75"/>
    <w:basedOn w:val="Normln"/>
    <w:qFormat/>
    <w:rsid w:val="00BC57E3"/>
    <w:pPr>
      <w:pBdr>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76">
    <w:name w:val="xl76"/>
    <w:basedOn w:val="Normln"/>
    <w:qFormat/>
    <w:rsid w:val="00BC57E3"/>
    <w:pPr>
      <w:pBdr>
        <w:top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7">
    <w:name w:val="xl77"/>
    <w:basedOn w:val="Normln"/>
    <w:qFormat/>
    <w:rsid w:val="00BC57E3"/>
    <w:pPr>
      <w:pBdr>
        <w:top w:val="single" w:sz="4" w:space="0" w:color="000000"/>
        <w:left w:val="single" w:sz="8"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8">
    <w:name w:val="xl78"/>
    <w:basedOn w:val="Normln"/>
    <w:qFormat/>
    <w:rsid w:val="00BC57E3"/>
    <w:pPr>
      <w:pBdr>
        <w:top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9">
    <w:name w:val="xl79"/>
    <w:basedOn w:val="Normln"/>
    <w:qFormat/>
    <w:rsid w:val="00BC57E3"/>
    <w:pPr>
      <w:pBdr>
        <w:top w:val="single" w:sz="4" w:space="0" w:color="000000"/>
        <w:bottom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80">
    <w:name w:val="xl80"/>
    <w:basedOn w:val="Normln"/>
    <w:qFormat/>
    <w:rsid w:val="00BC57E3"/>
    <w:pPr>
      <w:pBdr>
        <w:top w:val="single" w:sz="4" w:space="0" w:color="000000"/>
        <w:left w:val="single" w:sz="8" w:space="0" w:color="000000"/>
        <w:bottom w:val="single" w:sz="12"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81">
    <w:name w:val="xl81"/>
    <w:basedOn w:val="Normln"/>
    <w:qFormat/>
    <w:rsid w:val="00BC57E3"/>
    <w:pPr>
      <w:pBdr>
        <w:top w:val="single" w:sz="4" w:space="0" w:color="000000"/>
        <w:left w:val="single" w:sz="8" w:space="0" w:color="000000"/>
        <w:bottom w:val="single" w:sz="12"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82">
    <w:name w:val="xl82"/>
    <w:basedOn w:val="Normln"/>
    <w:qFormat/>
    <w:rsid w:val="00BC57E3"/>
    <w:pPr>
      <w:pBdr>
        <w:top w:val="single" w:sz="4" w:space="0" w:color="000000"/>
        <w:bottom w:val="single" w:sz="12"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Odrky-prvndek">
    <w:name w:val="Odrážky - první řádek"/>
    <w:basedOn w:val="Normln"/>
    <w:next w:val="Odrky-daldky"/>
    <w:uiPriority w:val="99"/>
    <w:qFormat/>
    <w:rsid w:val="00BC57E3"/>
    <w:pPr>
      <w:spacing w:before="120" w:after="0"/>
      <w:ind w:left="714" w:hanging="357"/>
      <w:jc w:val="left"/>
    </w:pPr>
  </w:style>
  <w:style w:type="paragraph" w:customStyle="1" w:styleId="Odrky-daldky">
    <w:name w:val="Odrážky - další řádky"/>
    <w:basedOn w:val="Odrky-prvndek"/>
    <w:uiPriority w:val="99"/>
    <w:qFormat/>
    <w:rsid w:val="00BC57E3"/>
    <w:pPr>
      <w:spacing w:before="0"/>
    </w:pPr>
  </w:style>
  <w:style w:type="paragraph" w:customStyle="1" w:styleId="slovan">
    <w:name w:val="Číslovaný"/>
    <w:basedOn w:val="Normln"/>
    <w:uiPriority w:val="99"/>
    <w:qFormat/>
    <w:rsid w:val="00BC57E3"/>
    <w:pPr>
      <w:tabs>
        <w:tab w:val="left" w:pos="360"/>
      </w:tabs>
      <w:spacing w:before="120" w:after="0"/>
      <w:ind w:left="340" w:hanging="340"/>
    </w:pPr>
  </w:style>
  <w:style w:type="paragraph" w:customStyle="1" w:styleId="Odrky-vynechan">
    <w:name w:val="Odrážky - vynechané"/>
    <w:basedOn w:val="Odrky-daldky"/>
    <w:uiPriority w:val="99"/>
    <w:qFormat/>
    <w:rsid w:val="00BC57E3"/>
    <w:pPr>
      <w:ind w:left="720"/>
    </w:pPr>
  </w:style>
  <w:style w:type="paragraph" w:customStyle="1" w:styleId="Listnumbered">
    <w:name w:val="List numbered"/>
    <w:basedOn w:val="Seznam"/>
    <w:uiPriority w:val="99"/>
    <w:qFormat/>
    <w:rsid w:val="00BC57E3"/>
    <w:pPr>
      <w:tabs>
        <w:tab w:val="left" w:pos="720"/>
      </w:tabs>
      <w:overflowPunct w:val="0"/>
      <w:spacing w:after="0"/>
      <w:ind w:left="1208" w:hanging="357"/>
      <w:jc w:val="left"/>
      <w:textAlignment w:val="auto"/>
    </w:pPr>
    <w:rPr>
      <w:szCs w:val="24"/>
    </w:rPr>
  </w:style>
  <w:style w:type="paragraph" w:styleId="Zkladntext2">
    <w:name w:val="Body Text 2"/>
    <w:basedOn w:val="Normln"/>
    <w:link w:val="Zkladntext2Char"/>
    <w:qFormat/>
    <w:rsid w:val="00BC57E3"/>
    <w:pPr>
      <w:spacing w:after="0"/>
      <w:jc w:val="left"/>
    </w:pPr>
    <w:rPr>
      <w:sz w:val="16"/>
    </w:rPr>
  </w:style>
  <w:style w:type="paragraph" w:customStyle="1" w:styleId="Nadpistabulky">
    <w:name w:val="Nadpis tabulky"/>
    <w:basedOn w:val="dkytabulky"/>
    <w:uiPriority w:val="99"/>
    <w:qFormat/>
    <w:rsid w:val="00BC57E3"/>
    <w:rPr>
      <w:b/>
    </w:rPr>
  </w:style>
  <w:style w:type="paragraph" w:customStyle="1" w:styleId="dkytabulky">
    <w:name w:val="Řádky tabulky"/>
    <w:basedOn w:val="Normln"/>
    <w:uiPriority w:val="99"/>
    <w:qFormat/>
    <w:rsid w:val="00BC57E3"/>
    <w:pPr>
      <w:keepLines/>
      <w:spacing w:after="0"/>
      <w:jc w:val="left"/>
    </w:pPr>
  </w:style>
  <w:style w:type="paragraph" w:customStyle="1" w:styleId="Picture">
    <w:name w:val="Picture"/>
    <w:basedOn w:val="Normln"/>
    <w:qFormat/>
    <w:rsid w:val="00BC57E3"/>
    <w:pPr>
      <w:keepNext/>
      <w:spacing w:before="360" w:after="0"/>
      <w:jc w:val="center"/>
    </w:pPr>
  </w:style>
  <w:style w:type="paragraph" w:customStyle="1" w:styleId="code0">
    <w:name w:val="code"/>
    <w:basedOn w:val="Normln"/>
    <w:uiPriority w:val="99"/>
    <w:qFormat/>
    <w:rsid w:val="00BC57E3"/>
    <w:pPr>
      <w:overflowPunct w:val="0"/>
      <w:spacing w:after="0"/>
      <w:ind w:left="340"/>
      <w:jc w:val="left"/>
      <w:textAlignment w:val="auto"/>
    </w:pPr>
    <w:rPr>
      <w:rFonts w:ascii="Courier New" w:hAnsi="Courier New"/>
      <w:sz w:val="20"/>
      <w:szCs w:val="24"/>
    </w:rPr>
  </w:style>
  <w:style w:type="paragraph" w:customStyle="1" w:styleId="Spacebeforepictureortable">
    <w:name w:val="Space before picture or table"/>
    <w:basedOn w:val="Normln"/>
    <w:next w:val="Picture"/>
    <w:uiPriority w:val="99"/>
    <w:qFormat/>
    <w:rsid w:val="00BC57E3"/>
    <w:pPr>
      <w:keepNext/>
      <w:spacing w:before="120" w:after="0"/>
    </w:pPr>
  </w:style>
  <w:style w:type="paragraph" w:customStyle="1" w:styleId="Tableheading0">
    <w:name w:val="Table heading"/>
    <w:basedOn w:val="Normln"/>
    <w:uiPriority w:val="99"/>
    <w:qFormat/>
    <w:rsid w:val="00BC57E3"/>
    <w:pPr>
      <w:spacing w:after="0"/>
    </w:pPr>
    <w:rPr>
      <w:rFonts w:ascii="Times" w:hAnsi="Times"/>
      <w:b/>
    </w:rPr>
  </w:style>
  <w:style w:type="paragraph" w:customStyle="1" w:styleId="Tablerows">
    <w:name w:val="Table rows"/>
    <w:basedOn w:val="Normln"/>
    <w:uiPriority w:val="99"/>
    <w:qFormat/>
    <w:rsid w:val="00BC57E3"/>
    <w:pPr>
      <w:spacing w:after="0"/>
    </w:pPr>
  </w:style>
  <w:style w:type="paragraph" w:styleId="Zkladntextodsazen2">
    <w:name w:val="Body Text Indent 2"/>
    <w:basedOn w:val="Normln"/>
    <w:link w:val="Zkladntextodsazen2Char"/>
    <w:qFormat/>
    <w:rsid w:val="00BC57E3"/>
    <w:pPr>
      <w:pBdr>
        <w:top w:val="single" w:sz="4" w:space="1" w:color="000000"/>
        <w:left w:val="single" w:sz="4" w:space="4" w:color="000000"/>
        <w:bottom w:val="single" w:sz="4" w:space="1" w:color="000000"/>
        <w:right w:val="single" w:sz="4" w:space="4" w:color="000000"/>
      </w:pBdr>
    </w:pPr>
    <w:rPr>
      <w:sz w:val="18"/>
    </w:rPr>
  </w:style>
  <w:style w:type="paragraph" w:styleId="Zkladntextodsazen3">
    <w:name w:val="Body Text Indent 3"/>
    <w:basedOn w:val="Normln"/>
    <w:link w:val="Zkladntextodsazen3Char"/>
    <w:qFormat/>
    <w:rsid w:val="00BC57E3"/>
    <w:pPr>
      <w:ind w:left="774"/>
      <w:jc w:val="left"/>
    </w:pPr>
  </w:style>
  <w:style w:type="paragraph" w:customStyle="1" w:styleId="BulletList">
    <w:name w:val="Bullet List"/>
    <w:basedOn w:val="normal1"/>
    <w:qFormat/>
    <w:rsid w:val="00BC57E3"/>
    <w:pPr>
      <w:spacing w:before="120"/>
    </w:pPr>
    <w:rPr>
      <w:bCs/>
    </w:rPr>
  </w:style>
  <w:style w:type="paragraph" w:customStyle="1" w:styleId="normal1">
    <w:name w:val="normal1"/>
    <w:basedOn w:val="Normln"/>
    <w:qFormat/>
    <w:rsid w:val="00BC57E3"/>
    <w:pPr>
      <w:overflowPunct w:val="0"/>
      <w:spacing w:before="240" w:after="0"/>
      <w:textAlignment w:val="auto"/>
    </w:pPr>
    <w:rPr>
      <w:lang w:val="es-ES_tradnl" w:eastAsia="es-ES"/>
    </w:rPr>
  </w:style>
  <w:style w:type="paragraph" w:customStyle="1" w:styleId="Stylodstavec">
    <w:name w:val="Styl odstavec"/>
    <w:basedOn w:val="Normln"/>
    <w:uiPriority w:val="99"/>
    <w:qFormat/>
    <w:rsid w:val="00BC57E3"/>
    <w:pPr>
      <w:tabs>
        <w:tab w:val="left" w:pos="284"/>
      </w:tabs>
      <w:overflowPunct w:val="0"/>
      <w:spacing w:after="240"/>
      <w:textAlignment w:val="auto"/>
    </w:pPr>
    <w:rPr>
      <w:sz w:val="24"/>
      <w:lang w:eastAsia="cs-CZ"/>
    </w:rPr>
  </w:style>
  <w:style w:type="paragraph" w:styleId="Textbubliny">
    <w:name w:val="Balloon Text"/>
    <w:basedOn w:val="Normln"/>
    <w:link w:val="TextbublinyChar"/>
    <w:semiHidden/>
    <w:qFormat/>
    <w:rsid w:val="00BC57E3"/>
    <w:rPr>
      <w:rFonts w:ascii="Tahoma" w:hAnsi="Tahoma" w:cs="Tahoma"/>
      <w:sz w:val="16"/>
      <w:szCs w:val="16"/>
    </w:rPr>
  </w:style>
  <w:style w:type="paragraph" w:styleId="Rozloendokumentu">
    <w:name w:val="Document Map"/>
    <w:basedOn w:val="Normln"/>
    <w:link w:val="RozloendokumentuChar"/>
    <w:qFormat/>
    <w:rsid w:val="00783EFA"/>
    <w:pPr>
      <w:shd w:val="clear" w:color="auto" w:fill="000080"/>
    </w:pPr>
    <w:rPr>
      <w:rFonts w:ascii="Tahoma" w:hAnsi="Tahoma" w:cs="Tahoma"/>
      <w:sz w:val="20"/>
    </w:rPr>
  </w:style>
  <w:style w:type="paragraph" w:customStyle="1" w:styleId="Nornohtml">
    <w:name w:val="Nor no html"/>
    <w:basedOn w:val="Normln"/>
    <w:uiPriority w:val="99"/>
    <w:qFormat/>
    <w:rsid w:val="003F4F17"/>
    <w:pPr>
      <w:spacing w:after="0"/>
      <w:jc w:val="left"/>
    </w:pPr>
    <w:rPr>
      <w:sz w:val="24"/>
      <w:lang w:eastAsia="cs-CZ"/>
    </w:rPr>
  </w:style>
  <w:style w:type="paragraph" w:styleId="Pedmtkomente">
    <w:name w:val="annotation subject"/>
    <w:basedOn w:val="Textkomente"/>
    <w:next w:val="Textkomente"/>
    <w:link w:val="PedmtkomenteChar"/>
    <w:qFormat/>
    <w:rsid w:val="00BC57E3"/>
    <w:rPr>
      <w:b/>
      <w:bCs/>
    </w:rPr>
  </w:style>
  <w:style w:type="paragraph" w:customStyle="1" w:styleId="Textbubliny1">
    <w:name w:val="Text bubliny1"/>
    <w:basedOn w:val="Normln"/>
    <w:semiHidden/>
    <w:qFormat/>
    <w:rsid w:val="00BC57E3"/>
    <w:pPr>
      <w:overflowPunct w:val="0"/>
      <w:jc w:val="left"/>
      <w:textAlignment w:val="auto"/>
    </w:pPr>
    <w:rPr>
      <w:rFonts w:ascii="Tahoma" w:hAnsi="Tahoma" w:cs="Tahoma"/>
      <w:sz w:val="16"/>
      <w:szCs w:val="16"/>
    </w:rPr>
  </w:style>
  <w:style w:type="paragraph" w:customStyle="1" w:styleId="Bullet">
    <w:name w:val="Bullet"/>
    <w:basedOn w:val="Normlnodsazen"/>
    <w:uiPriority w:val="99"/>
    <w:qFormat/>
    <w:rsid w:val="00A82A96"/>
    <w:pPr>
      <w:keepLines/>
      <w:spacing w:after="240"/>
    </w:pPr>
    <w:rPr>
      <w:sz w:val="24"/>
      <w:szCs w:val="24"/>
      <w:lang w:val="en-GB"/>
    </w:rPr>
  </w:style>
  <w:style w:type="paragraph" w:styleId="Nzev">
    <w:name w:val="Title"/>
    <w:aliases w:val="ASAPTitle"/>
    <w:basedOn w:val="Normln"/>
    <w:next w:val="Normlnodsazen"/>
    <w:link w:val="NzevChar"/>
    <w:uiPriority w:val="10"/>
    <w:qFormat/>
    <w:rsid w:val="00A60853"/>
    <w:pPr>
      <w:keepNext/>
      <w:keepLines/>
      <w:spacing w:after="240"/>
      <w:jc w:val="center"/>
    </w:pPr>
    <w:rPr>
      <w:rFonts w:ascii="Arial" w:hAnsi="Arial" w:cs="Arial"/>
      <w:b/>
      <w:bCs/>
      <w:kern w:val="2"/>
      <w:sz w:val="24"/>
      <w:szCs w:val="24"/>
      <w:lang w:val="en-GB"/>
    </w:rPr>
  </w:style>
  <w:style w:type="paragraph" w:styleId="Odstavecseseznamem">
    <w:name w:val="List Paragraph"/>
    <w:aliases w:val="Párrafo de lista1,#Listenabsatz,Paragraphe de liste,Liststycke,Listenabsatz1,List Paragraph1,List Paragraph11,Paragrafo elenco,Lijstalinea,Listenabsatz,Paragraphe de liste1,P?rrafo de lista,P?rrafo de lista1,Párrafo de lista"/>
    <w:basedOn w:val="Normln"/>
    <w:link w:val="OdstavecseseznamemChar"/>
    <w:uiPriority w:val="34"/>
    <w:qFormat/>
    <w:rsid w:val="000C724C"/>
    <w:pPr>
      <w:ind w:left="720"/>
    </w:pPr>
  </w:style>
  <w:style w:type="paragraph" w:customStyle="1" w:styleId="fronttitle">
    <w:name w:val="front title"/>
    <w:uiPriority w:val="99"/>
    <w:qFormat/>
    <w:rsid w:val="00B5069D"/>
    <w:pPr>
      <w:keepNext/>
      <w:keepLines/>
      <w:jc w:val="center"/>
    </w:pPr>
    <w:rPr>
      <w:rFonts w:ascii="Optimum" w:hAnsi="Optimum"/>
      <w:b/>
      <w:sz w:val="48"/>
      <w:lang w:val="es-ES_tradnl" w:eastAsia="es-ES"/>
    </w:rPr>
  </w:style>
  <w:style w:type="paragraph" w:customStyle="1" w:styleId="Heading0">
    <w:name w:val="Heading 0"/>
    <w:basedOn w:val="Heading"/>
    <w:uiPriority w:val="99"/>
    <w:qFormat/>
    <w:rsid w:val="00F261D8"/>
    <w:pPr>
      <w:spacing w:after="120"/>
      <w:ind w:firstLine="0"/>
      <w:jc w:val="left"/>
    </w:pPr>
    <w:rPr>
      <w:rFonts w:ascii="Arial" w:hAnsi="Arial" w:cs="Arial"/>
      <w:bCs/>
      <w:sz w:val="24"/>
      <w:szCs w:val="28"/>
      <w:lang w:val="en-GB"/>
    </w:rPr>
  </w:style>
  <w:style w:type="paragraph" w:styleId="FormtovanvHTML">
    <w:name w:val="HTML Preformatted"/>
    <w:basedOn w:val="Normln"/>
    <w:link w:val="FormtovanvHTMLChar"/>
    <w:uiPriority w:val="99"/>
    <w:qFormat/>
    <w:rsid w:val="00F261D8"/>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val="0"/>
      <w:spacing w:after="0"/>
      <w:jc w:val="left"/>
      <w:textAlignment w:val="auto"/>
    </w:pPr>
    <w:rPr>
      <w:rFonts w:ascii="Courier New" w:hAnsi="Courier New" w:cs="Courier New"/>
      <w:sz w:val="20"/>
      <w:lang w:eastAsia="cs-CZ"/>
    </w:rPr>
  </w:style>
  <w:style w:type="paragraph" w:customStyle="1" w:styleId="FrameContents">
    <w:name w:val="Frame Contents"/>
    <w:basedOn w:val="Normln"/>
    <w:uiPriority w:val="99"/>
    <w:qFormat/>
  </w:style>
  <w:style w:type="table" w:styleId="Mkatabulky">
    <w:name w:val="Table Grid"/>
    <w:aliases w:val="Note Grid"/>
    <w:basedOn w:val="Normlntabulka"/>
    <w:rsid w:val="00F6508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OdstavecseseznamemChar">
    <w:name w:val="Odstavec se seznamem Char"/>
    <w:aliases w:val="Párrafo de lista1 Char,#Listenabsatz Char,Paragraphe de liste Char,Liststycke Char,Listenabsatz1 Char,List Paragraph1 Char,List Paragraph11 Char,Paragrafo elenco Char,Lijstalinea Char,Listenabsatz Char,Paragraphe de liste1 Char"/>
    <w:basedOn w:val="Standardnpsmoodstavce"/>
    <w:link w:val="Odstavecseseznamem"/>
    <w:uiPriority w:val="34"/>
    <w:qFormat/>
    <w:locked/>
    <w:rsid w:val="000275D9"/>
    <w:rPr>
      <w:sz w:val="22"/>
      <w:lang w:eastAsia="en-US"/>
    </w:rPr>
  </w:style>
  <w:style w:type="paragraph" w:customStyle="1" w:styleId="Default">
    <w:name w:val="Default"/>
    <w:qFormat/>
    <w:rsid w:val="000275D9"/>
    <w:pPr>
      <w:suppressAutoHyphens w:val="0"/>
      <w:autoSpaceDE w:val="0"/>
      <w:autoSpaceDN w:val="0"/>
      <w:adjustRightInd w:val="0"/>
    </w:pPr>
    <w:rPr>
      <w:rFonts w:eastAsiaTheme="minorHAnsi"/>
      <w:color w:val="000000"/>
      <w:sz w:val="24"/>
      <w:szCs w:val="24"/>
      <w:lang w:eastAsia="en-US"/>
    </w:rPr>
  </w:style>
  <w:style w:type="character" w:customStyle="1" w:styleId="TablecontentChar">
    <w:name w:val="Table content Char"/>
    <w:basedOn w:val="Standardnpsmoodstavce"/>
    <w:link w:val="Tablecontent"/>
    <w:locked/>
    <w:rsid w:val="000275D9"/>
    <w:rPr>
      <w:rFonts w:ascii="News Gothic GDB" w:hAnsi="News Gothic GDB" w:cs="News Gothic GDB"/>
      <w:color w:val="000000"/>
      <w:sz w:val="16"/>
      <w:szCs w:val="16"/>
      <w:lang w:val="en-US" w:eastAsia="en-GB"/>
    </w:rPr>
  </w:style>
  <w:style w:type="paragraph" w:customStyle="1" w:styleId="Tablecontent">
    <w:name w:val="Table content"/>
    <w:basedOn w:val="Normln"/>
    <w:link w:val="TablecontentChar"/>
    <w:qFormat/>
    <w:rsid w:val="000275D9"/>
    <w:pPr>
      <w:suppressAutoHyphens w:val="0"/>
      <w:spacing w:after="0"/>
      <w:jc w:val="left"/>
      <w:textAlignment w:val="auto"/>
    </w:pPr>
    <w:rPr>
      <w:rFonts w:ascii="News Gothic GDB" w:hAnsi="News Gothic GDB" w:cs="News Gothic GDB"/>
      <w:color w:val="000000"/>
      <w:sz w:val="16"/>
      <w:szCs w:val="16"/>
      <w:lang w:val="en-US" w:eastAsia="en-GB"/>
    </w:rPr>
  </w:style>
  <w:style w:type="character" w:customStyle="1" w:styleId="Table-HeaderChar">
    <w:name w:val="Table-Header Char"/>
    <w:basedOn w:val="Standardnpsmoodstavce"/>
    <w:link w:val="Table-Header"/>
    <w:locked/>
    <w:rsid w:val="000275D9"/>
    <w:rPr>
      <w:rFonts w:ascii="News Gothic GDB" w:hAnsi="News Gothic GDB" w:cs="News Gothic GDB"/>
      <w:b/>
      <w:bCs/>
      <w:color w:val="000000"/>
      <w:sz w:val="16"/>
      <w:szCs w:val="24"/>
      <w:lang w:val="en-US" w:eastAsia="en-GB"/>
    </w:rPr>
  </w:style>
  <w:style w:type="paragraph" w:customStyle="1" w:styleId="Table-Header">
    <w:name w:val="Table-Header"/>
    <w:basedOn w:val="Normln"/>
    <w:link w:val="Table-HeaderChar"/>
    <w:qFormat/>
    <w:rsid w:val="000275D9"/>
    <w:pPr>
      <w:suppressAutoHyphens w:val="0"/>
      <w:spacing w:before="120"/>
      <w:jc w:val="center"/>
      <w:textAlignment w:val="auto"/>
    </w:pPr>
    <w:rPr>
      <w:rFonts w:ascii="News Gothic GDB" w:hAnsi="News Gothic GDB" w:cs="News Gothic GDB"/>
      <w:b/>
      <w:bCs/>
      <w:color w:val="000000"/>
      <w:sz w:val="16"/>
      <w:szCs w:val="24"/>
      <w:lang w:val="en-US" w:eastAsia="en-GB"/>
    </w:rPr>
  </w:style>
  <w:style w:type="character" w:styleId="Znakapoznpodarou">
    <w:name w:val="footnote reference"/>
    <w:basedOn w:val="Standardnpsmoodstavce"/>
    <w:unhideWhenUsed/>
    <w:locked/>
    <w:rsid w:val="000275D9"/>
    <w:rPr>
      <w:vertAlign w:val="superscript"/>
    </w:rPr>
  </w:style>
  <w:style w:type="character" w:customStyle="1" w:styleId="Heading2Char1">
    <w:name w:val="Heading 2 Char1"/>
    <w:aliases w:val="ASAPHeading 2 Char1,h2 Char1,hlavicka Char1,F2 Char1,F21 Char1,PA Major Section Char1,2 Char1,sub-sect Char1,21 Char1,sub-sect1 Char1,22 Char1,sub-sect2 Char1,211 Char1,sub-sect11 Char1,Nadpis 2T Char1,Heading 2 Hidden Char1,23 Char"/>
    <w:basedOn w:val="Standardnpsmoodstavce"/>
    <w:semiHidden/>
    <w:rsid w:val="00FF5BEA"/>
    <w:rPr>
      <w:rFonts w:asciiTheme="majorHAnsi" w:eastAsiaTheme="majorEastAsia" w:hAnsiTheme="majorHAnsi" w:cstheme="majorBidi"/>
      <w:color w:val="365F91" w:themeColor="accent1" w:themeShade="BF"/>
      <w:sz w:val="26"/>
      <w:szCs w:val="26"/>
    </w:rPr>
  </w:style>
  <w:style w:type="character" w:customStyle="1" w:styleId="Heading3Char1">
    <w:name w:val="Heading 3 Char1"/>
    <w:aliases w:val="ASAPHeading 3 Char1,Záhlaví 3 Char1,V_Head3 Char1,V_Head31 Char1,V_Head32 Char1,Podkapitola2 Char1,PA Minor Section Char1,Nadpis 3T Char1,Heading 3 (H3) Char1,h3 Char1,3 Char1,h31 Char1,31 Char1,h32 Char1,32 Char1,h33 Char1,33 Char1"/>
    <w:basedOn w:val="Standardnpsmoodstavce"/>
    <w:semiHidden/>
    <w:rsid w:val="00FF5BEA"/>
    <w:rPr>
      <w:rFonts w:asciiTheme="majorHAnsi" w:eastAsiaTheme="majorEastAsia" w:hAnsiTheme="majorHAnsi" w:cstheme="majorBidi"/>
      <w:color w:val="243F60" w:themeColor="accent1" w:themeShade="7F"/>
      <w:sz w:val="24"/>
      <w:szCs w:val="24"/>
    </w:rPr>
  </w:style>
  <w:style w:type="character" w:customStyle="1" w:styleId="Heading4Char1">
    <w:name w:val="Heading 4 Char1"/>
    <w:aliases w:val="ASAPHeading 4 Char1,Podkapitola3 Char1,Nadpis 4T Char1,V_Head4 Char1,MUS4 Char1,bl Char1,bb Char1,H4 Char1,h4 Char1,4 Char1,l4 Char1,Odstavec 1 Char1,Odstavec 11 Char1,Odstavec 12 Char1,Odstavec 13 Char1,Odstavec 14 Char1,Aufgabe Char1"/>
    <w:basedOn w:val="Standardnpsmoodstavce"/>
    <w:semiHidden/>
    <w:rsid w:val="00FF5BEA"/>
    <w:rPr>
      <w:rFonts w:asciiTheme="majorHAnsi" w:eastAsiaTheme="majorEastAsia" w:hAnsiTheme="majorHAnsi" w:cstheme="majorBidi"/>
      <w:i/>
      <w:iCs/>
      <w:color w:val="365F91" w:themeColor="accent1" w:themeShade="BF"/>
      <w:sz w:val="22"/>
      <w:szCs w:val="24"/>
    </w:rPr>
  </w:style>
  <w:style w:type="character" w:customStyle="1" w:styleId="Heading5Char1">
    <w:name w:val="Heading 5 Char1"/>
    <w:aliases w:val="ASAPHeading 5 Char1,Normal Text Char1,MUS5 Char1,dash Char1,ds Char1,dd Char1,h5 Char1,l5 Char1,hm Char1,Odstavec 2 Char1,Odstavec 21 Char1,Odstavec 22 Char1,Odstavec 211 Char1,Odstavec 23 Char1,Odstavec 212 Char1,Odstavec 24 Char1"/>
    <w:basedOn w:val="Standardnpsmoodstavce"/>
    <w:semiHidden/>
    <w:rsid w:val="00FF5BEA"/>
    <w:rPr>
      <w:rFonts w:asciiTheme="majorHAnsi" w:eastAsiaTheme="majorEastAsia" w:hAnsiTheme="majorHAnsi" w:cstheme="majorBidi"/>
      <w:color w:val="365F91" w:themeColor="accent1" w:themeShade="BF"/>
      <w:sz w:val="22"/>
      <w:szCs w:val="24"/>
    </w:rPr>
  </w:style>
  <w:style w:type="paragraph" w:customStyle="1" w:styleId="msonormal0">
    <w:name w:val="msonormal"/>
    <w:basedOn w:val="Normln"/>
    <w:uiPriority w:val="99"/>
    <w:qFormat/>
    <w:rsid w:val="00FF5BEA"/>
    <w:pPr>
      <w:suppressAutoHyphens w:val="0"/>
      <w:spacing w:before="100" w:beforeAutospacing="1" w:after="100" w:afterAutospacing="1"/>
      <w:jc w:val="left"/>
      <w:textAlignment w:val="auto"/>
    </w:pPr>
    <w:rPr>
      <w:sz w:val="24"/>
      <w:szCs w:val="24"/>
      <w:lang w:eastAsia="cs-CZ"/>
    </w:rPr>
  </w:style>
  <w:style w:type="character" w:customStyle="1" w:styleId="Heading9Char1">
    <w:name w:val="Heading 9 Char1"/>
    <w:aliases w:val="ASAPHeading 9 Char1,h9 Char1,heading9 Char1,MUS9 Char1,H9 Char1,(Bibliografia) Char1,progress Char1,progress1 Char1,progress2 Char1,progress11 Char1,progress3 Char1,progress4 Char1,progress5 Char1,progress6 Char1,progress7 Char1"/>
    <w:basedOn w:val="Standardnpsmoodstavce"/>
    <w:semiHidden/>
    <w:rsid w:val="00FF5BEA"/>
    <w:rPr>
      <w:rFonts w:asciiTheme="majorHAnsi" w:eastAsiaTheme="majorEastAsia" w:hAnsiTheme="majorHAnsi" w:cstheme="majorBidi"/>
      <w:i/>
      <w:iCs/>
      <w:color w:val="272727" w:themeColor="text1" w:themeTint="D8"/>
      <w:sz w:val="21"/>
      <w:szCs w:val="21"/>
    </w:rPr>
  </w:style>
  <w:style w:type="paragraph" w:styleId="Revize">
    <w:name w:val="Revision"/>
    <w:uiPriority w:val="99"/>
    <w:semiHidden/>
    <w:qFormat/>
    <w:rsid w:val="00FF5BEA"/>
    <w:pPr>
      <w:suppressAutoHyphens w:val="0"/>
    </w:pPr>
    <w:rPr>
      <w:sz w:val="22"/>
      <w:szCs w:val="24"/>
      <w:lang w:eastAsia="en-US"/>
    </w:rPr>
  </w:style>
  <w:style w:type="paragraph" w:customStyle="1" w:styleId="N-NadpisPODN">
    <w:name w:val="N - Nadpis PODN"/>
    <w:basedOn w:val="N-Normln"/>
    <w:qFormat/>
    <w:rsid w:val="00FF5BEA"/>
    <w:pPr>
      <w:tabs>
        <w:tab w:val="clear" w:pos="1134"/>
        <w:tab w:val="clear" w:pos="2268"/>
        <w:tab w:val="clear" w:pos="2835"/>
        <w:tab w:val="clear" w:pos="3402"/>
        <w:tab w:val="left" w:pos="0"/>
      </w:tabs>
      <w:suppressAutoHyphens w:val="0"/>
      <w:spacing w:after="120"/>
      <w:jc w:val="center"/>
      <w:textAlignment w:val="auto"/>
    </w:pPr>
    <w:rPr>
      <w:rFonts w:ascii="Times New Roman" w:hAnsi="Times New Roman"/>
      <w:b/>
      <w:noProof/>
      <w:sz w:val="28"/>
      <w:lang w:eastAsia="cs-CZ"/>
    </w:rPr>
  </w:style>
  <w:style w:type="paragraph" w:customStyle="1" w:styleId="Odrazky3">
    <w:name w:val="Odrazky 3"/>
    <w:basedOn w:val="Normln"/>
    <w:qFormat/>
    <w:rsid w:val="00FF5BEA"/>
    <w:pPr>
      <w:numPr>
        <w:numId w:val="3"/>
      </w:numPr>
      <w:tabs>
        <w:tab w:val="left" w:pos="851"/>
      </w:tabs>
      <w:suppressAutoHyphens w:val="0"/>
      <w:spacing w:before="120" w:after="0"/>
      <w:textAlignment w:val="auto"/>
    </w:pPr>
    <w:rPr>
      <w:szCs w:val="24"/>
      <w:lang w:eastAsia="cs-CZ"/>
    </w:rPr>
  </w:style>
  <w:style w:type="character" w:customStyle="1" w:styleId="UnresolvedMention1">
    <w:name w:val="Unresolved Mention1"/>
    <w:basedOn w:val="Standardnpsmoodstavce"/>
    <w:uiPriority w:val="99"/>
    <w:semiHidden/>
    <w:unhideWhenUsed/>
    <w:rsid w:val="008E1B4F"/>
    <w:rPr>
      <w:color w:val="605E5C"/>
      <w:shd w:val="clear" w:color="auto" w:fill="E1DFDD"/>
    </w:rPr>
  </w:style>
  <w:style w:type="character" w:customStyle="1" w:styleId="BodyTextChar1">
    <w:name w:val="Body Text Char1"/>
    <w:basedOn w:val="Standardnpsmoodstavce"/>
    <w:uiPriority w:val="99"/>
    <w:semiHidden/>
    <w:rsid w:val="009509CD"/>
    <w:rPr>
      <w:sz w:val="22"/>
      <w:lang w:eastAsia="en-US"/>
    </w:rPr>
  </w:style>
  <w:style w:type="character" w:customStyle="1" w:styleId="FooterChar1">
    <w:name w:val="Footer Char1"/>
    <w:basedOn w:val="Standardnpsmoodstavce"/>
    <w:uiPriority w:val="99"/>
    <w:semiHidden/>
    <w:rsid w:val="009509CD"/>
    <w:rPr>
      <w:sz w:val="22"/>
      <w:lang w:eastAsia="en-US"/>
    </w:rPr>
  </w:style>
  <w:style w:type="character" w:customStyle="1" w:styleId="HeaderChar1">
    <w:name w:val="Header Char1"/>
    <w:basedOn w:val="Standardnpsmoodstavce"/>
    <w:uiPriority w:val="99"/>
    <w:semiHidden/>
    <w:rsid w:val="009509CD"/>
    <w:rPr>
      <w:sz w:val="22"/>
      <w:lang w:eastAsia="en-US"/>
    </w:rPr>
  </w:style>
  <w:style w:type="character" w:customStyle="1" w:styleId="FootnoteTextChar1">
    <w:name w:val="Footnote Text Char1"/>
    <w:basedOn w:val="Standardnpsmoodstavce"/>
    <w:uiPriority w:val="99"/>
    <w:semiHidden/>
    <w:rsid w:val="009509CD"/>
    <w:rPr>
      <w:lang w:eastAsia="en-US"/>
    </w:rPr>
  </w:style>
  <w:style w:type="character" w:customStyle="1" w:styleId="CommentTextChar1">
    <w:name w:val="Comment Text Char1"/>
    <w:basedOn w:val="Standardnpsmoodstavce"/>
    <w:uiPriority w:val="99"/>
    <w:rsid w:val="009509CD"/>
    <w:rPr>
      <w:lang w:eastAsia="en-US"/>
    </w:rPr>
  </w:style>
  <w:style w:type="character" w:customStyle="1" w:styleId="BodyText3Char1">
    <w:name w:val="Body Text 3 Char1"/>
    <w:basedOn w:val="Standardnpsmoodstavce"/>
    <w:uiPriority w:val="99"/>
    <w:semiHidden/>
    <w:rsid w:val="009509CD"/>
    <w:rPr>
      <w:sz w:val="16"/>
      <w:szCs w:val="16"/>
      <w:lang w:eastAsia="en-US"/>
    </w:rPr>
  </w:style>
  <w:style w:type="character" w:customStyle="1" w:styleId="BodyTextIndentChar1">
    <w:name w:val="Body Text Indent Char1"/>
    <w:basedOn w:val="Standardnpsmoodstavce"/>
    <w:uiPriority w:val="99"/>
    <w:semiHidden/>
    <w:rsid w:val="009509CD"/>
    <w:rPr>
      <w:sz w:val="22"/>
      <w:lang w:eastAsia="en-US"/>
    </w:rPr>
  </w:style>
  <w:style w:type="character" w:customStyle="1" w:styleId="BodyText2Char1">
    <w:name w:val="Body Text 2 Char1"/>
    <w:basedOn w:val="Standardnpsmoodstavce"/>
    <w:uiPriority w:val="99"/>
    <w:semiHidden/>
    <w:rsid w:val="009509CD"/>
    <w:rPr>
      <w:sz w:val="22"/>
      <w:lang w:eastAsia="en-US"/>
    </w:rPr>
  </w:style>
  <w:style w:type="character" w:customStyle="1" w:styleId="BodyTextIndent2Char1">
    <w:name w:val="Body Text Indent 2 Char1"/>
    <w:basedOn w:val="Standardnpsmoodstavce"/>
    <w:uiPriority w:val="99"/>
    <w:semiHidden/>
    <w:rsid w:val="009509CD"/>
    <w:rPr>
      <w:sz w:val="22"/>
      <w:lang w:eastAsia="en-US"/>
    </w:rPr>
  </w:style>
  <w:style w:type="character" w:customStyle="1" w:styleId="BodyTextIndent3Char1">
    <w:name w:val="Body Text Indent 3 Char1"/>
    <w:basedOn w:val="Standardnpsmoodstavce"/>
    <w:uiPriority w:val="99"/>
    <w:semiHidden/>
    <w:rsid w:val="009509CD"/>
    <w:rPr>
      <w:sz w:val="16"/>
      <w:szCs w:val="16"/>
      <w:lang w:eastAsia="en-US"/>
    </w:rPr>
  </w:style>
  <w:style w:type="character" w:customStyle="1" w:styleId="BalloonTextChar1">
    <w:name w:val="Balloon Text Char1"/>
    <w:basedOn w:val="Standardnpsmoodstavce"/>
    <w:uiPriority w:val="99"/>
    <w:semiHidden/>
    <w:rsid w:val="009509CD"/>
    <w:rPr>
      <w:rFonts w:ascii="Segoe UI" w:hAnsi="Segoe UI" w:cs="Segoe UI" w:hint="default"/>
      <w:sz w:val="18"/>
      <w:szCs w:val="18"/>
      <w:lang w:eastAsia="en-US"/>
    </w:rPr>
  </w:style>
  <w:style w:type="character" w:customStyle="1" w:styleId="DocumentMapChar1">
    <w:name w:val="Document Map Char1"/>
    <w:basedOn w:val="Standardnpsmoodstavce"/>
    <w:uiPriority w:val="99"/>
    <w:semiHidden/>
    <w:rsid w:val="009509CD"/>
    <w:rPr>
      <w:rFonts w:ascii="Segoe UI" w:hAnsi="Segoe UI" w:cs="Segoe UI" w:hint="default"/>
      <w:sz w:val="16"/>
      <w:szCs w:val="16"/>
      <w:lang w:eastAsia="en-US"/>
    </w:rPr>
  </w:style>
  <w:style w:type="character" w:customStyle="1" w:styleId="CommentSubjectChar1">
    <w:name w:val="Comment Subject Char1"/>
    <w:basedOn w:val="CommentTextChar1"/>
    <w:uiPriority w:val="99"/>
    <w:semiHidden/>
    <w:rsid w:val="009509CD"/>
    <w:rPr>
      <w:b/>
      <w:bCs/>
      <w:lang w:eastAsia="en-US"/>
    </w:rPr>
  </w:style>
  <w:style w:type="character" w:customStyle="1" w:styleId="TitleChar1">
    <w:name w:val="Title Char1"/>
    <w:aliases w:val="ASAPTitle Char1"/>
    <w:basedOn w:val="Standardnpsmoodstavce"/>
    <w:rsid w:val="009509CD"/>
    <w:rPr>
      <w:rFonts w:asciiTheme="majorHAnsi" w:eastAsiaTheme="majorEastAsia" w:hAnsiTheme="majorHAnsi" w:cstheme="majorBidi" w:hint="default"/>
      <w:spacing w:val="-10"/>
      <w:kern w:val="28"/>
      <w:sz w:val="56"/>
      <w:szCs w:val="56"/>
      <w:lang w:eastAsia="en-US"/>
    </w:rPr>
  </w:style>
  <w:style w:type="character" w:customStyle="1" w:styleId="HTMLPreformattedChar1">
    <w:name w:val="HTML Preformatted Char1"/>
    <w:basedOn w:val="Standardnpsmoodstavce"/>
    <w:uiPriority w:val="99"/>
    <w:semiHidden/>
    <w:rsid w:val="009509CD"/>
    <w:rPr>
      <w:rFonts w:ascii="Consolas" w:hAnsi="Consolas" w:hint="default"/>
      <w:lang w:eastAsia="en-US"/>
    </w:rPr>
  </w:style>
  <w:style w:type="paragraph" w:customStyle="1" w:styleId="Normln2">
    <w:name w:val="Normální2"/>
    <w:basedOn w:val="Normln"/>
    <w:link w:val="Normln2Char"/>
    <w:qFormat/>
    <w:rsid w:val="008F6F64"/>
    <w:pPr>
      <w:suppressAutoHyphens w:val="0"/>
      <w:overflowPunct w:val="0"/>
      <w:autoSpaceDE w:val="0"/>
      <w:autoSpaceDN w:val="0"/>
      <w:adjustRightInd w:val="0"/>
      <w:spacing w:before="160" w:after="160" w:line="264" w:lineRule="auto"/>
    </w:pPr>
  </w:style>
  <w:style w:type="character" w:customStyle="1" w:styleId="Normln2Char">
    <w:name w:val="Normální2 Char"/>
    <w:basedOn w:val="Standardnpsmoodstavce"/>
    <w:link w:val="Normln2"/>
    <w:rsid w:val="008F6F64"/>
    <w:rPr>
      <w:sz w:val="22"/>
      <w:lang w:eastAsia="en-US"/>
    </w:rPr>
  </w:style>
  <w:style w:type="table" w:customStyle="1" w:styleId="CGI-Table">
    <w:name w:val="CGI - Table"/>
    <w:basedOn w:val="Normlntabulka"/>
    <w:uiPriority w:val="99"/>
    <w:rsid w:val="00972366"/>
    <w:pPr>
      <w:suppressAutoHyphens w:val="0"/>
    </w:pPr>
    <w:rPr>
      <w:rFonts w:asciiTheme="minorHAnsi" w:hAnsiTheme="minorHAnsi"/>
      <w:sz w:val="16"/>
      <w:lang w:val="fr-CA" w:eastAsia="fr-CA"/>
    </w:rPr>
    <w:tblPr>
      <w:tblInd w:w="12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CellMar>
        <w:top w:w="40" w:type="dxa"/>
        <w:left w:w="100" w:type="dxa"/>
        <w:bottom w:w="40" w:type="dxa"/>
        <w:right w:w="0" w:type="dxa"/>
      </w:tblCellMar>
    </w:tblPr>
    <w:tcPr>
      <w:vAlign w:val="center"/>
    </w:tcPr>
    <w:tblStylePr w:type="firstRow">
      <w:pPr>
        <w:wordWrap/>
        <w:spacing w:beforeLines="0" w:beforeAutospacing="0" w:afterLines="0" w:afterAutospacing="0" w:line="240" w:lineRule="auto"/>
      </w:pPr>
      <w:rPr>
        <w:rFonts w:asciiTheme="majorHAnsi" w:hAnsiTheme="majorHAnsi"/>
        <w:b/>
        <w:color w:val="FFFFFF" w:themeColor="background1"/>
        <w:sz w:val="18"/>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FFFFFF" w:themeColor="background1"/>
        </w:tcBorders>
        <w:shd w:val="clear" w:color="auto" w:fill="C0504D" w:themeFill="accent2"/>
      </w:tcPr>
    </w:tblStylePr>
    <w:tblStylePr w:type="firstCol">
      <w:rPr>
        <w:rFonts w:asciiTheme="minorHAnsi" w:hAnsiTheme="minorHAnsi"/>
        <w:color w:val="000000" w:themeColor="text1"/>
        <w:sz w:val="16"/>
      </w:rPr>
    </w:tblStylePr>
    <w:tblStylePr w:type="nwCell">
      <w:rPr>
        <w:rFonts w:asciiTheme="majorHAnsi" w:hAnsiTheme="majorHAnsi"/>
        <w:b/>
        <w:color w:val="FFFFFF" w:themeColor="background1"/>
        <w:sz w:val="18"/>
      </w:rPr>
    </w:tblStylePr>
  </w:style>
  <w:style w:type="character" w:customStyle="1" w:styleId="EntityRef">
    <w:name w:val="EntityRef"/>
    <w:basedOn w:val="Standardnpsmoodstavce"/>
    <w:uiPriority w:val="1"/>
    <w:qFormat/>
    <w:rsid w:val="00972366"/>
    <w:rPr>
      <w:rFonts w:ascii="Tahoma" w:hAnsi="Tahoma"/>
      <w:bCs/>
      <w:i/>
      <w:iCs/>
      <w:color w:val="C0504D" w:themeColor="accent2"/>
      <w:spacing w:val="-2"/>
      <w:sz w:val="18"/>
      <w:lang w:val="cs-CZ"/>
    </w:rPr>
  </w:style>
  <w:style w:type="character" w:styleId="Siln">
    <w:name w:val="Strong"/>
    <w:basedOn w:val="Standardnpsmoodstavce"/>
    <w:uiPriority w:val="22"/>
    <w:qFormat/>
    <w:rsid w:val="00552EFA"/>
    <w:rPr>
      <w:b/>
      <w:bCs/>
    </w:rPr>
  </w:style>
  <w:style w:type="character" w:styleId="Nevyeenzmnka">
    <w:name w:val="Unresolved Mention"/>
    <w:basedOn w:val="Standardnpsmoodstavce"/>
    <w:uiPriority w:val="99"/>
    <w:semiHidden/>
    <w:unhideWhenUsed/>
    <w:rsid w:val="00177F3E"/>
    <w:rPr>
      <w:color w:val="605E5C"/>
      <w:shd w:val="clear" w:color="auto" w:fill="E1DFDD"/>
    </w:rPr>
  </w:style>
  <w:style w:type="paragraph" w:customStyle="1" w:styleId="pf0">
    <w:name w:val="pf0"/>
    <w:basedOn w:val="Normln"/>
    <w:rsid w:val="002F4B1F"/>
    <w:pPr>
      <w:suppressAutoHyphens w:val="0"/>
      <w:spacing w:before="100" w:beforeAutospacing="1" w:after="100" w:afterAutospacing="1"/>
      <w:jc w:val="left"/>
      <w:textAlignment w:val="auto"/>
    </w:pPr>
    <w:rPr>
      <w:sz w:val="24"/>
      <w:szCs w:val="24"/>
      <w:lang w:eastAsia="cs-CZ"/>
    </w:rPr>
  </w:style>
  <w:style w:type="character" w:customStyle="1" w:styleId="cf01">
    <w:name w:val="cf01"/>
    <w:basedOn w:val="Standardnpsmoodstavce"/>
    <w:rsid w:val="002F4B1F"/>
    <w:rPr>
      <w:rFonts w:ascii="Segoe UI" w:hAnsi="Segoe UI" w:cs="Segoe UI" w:hint="default"/>
      <w:sz w:val="18"/>
      <w:szCs w:val="18"/>
    </w:rPr>
  </w:style>
  <w:style w:type="character" w:customStyle="1" w:styleId="cf11">
    <w:name w:val="cf11"/>
    <w:basedOn w:val="Standardnpsmoodstavce"/>
    <w:rsid w:val="002F4B1F"/>
    <w:rPr>
      <w:rFonts w:ascii="Segoe UI" w:hAnsi="Segoe UI" w:cs="Segoe UI" w:hint="default"/>
      <w:sz w:val="18"/>
      <w:szCs w:val="18"/>
    </w:rPr>
  </w:style>
  <w:style w:type="paragraph" w:customStyle="1" w:styleId="BulletX">
    <w:name w:val="Bullet X"/>
    <w:basedOn w:val="Normlnodsazen"/>
    <w:rsid w:val="0042269B"/>
    <w:pPr>
      <w:numPr>
        <w:numId w:val="4"/>
      </w:numPr>
      <w:suppressAutoHyphens w:val="0"/>
      <w:spacing w:before="120"/>
      <w:textAlignment w:val="auto"/>
    </w:pPr>
    <w:rPr>
      <w:rFonts w:ascii="Arial" w:hAnsi="Arial" w:cs="Arial"/>
      <w:lang w:val="sk-SK"/>
    </w:rPr>
  </w:style>
  <w:style w:type="character" w:customStyle="1" w:styleId="ui-provider">
    <w:name w:val="ui-provider"/>
    <w:basedOn w:val="Standardnpsmoodstavce"/>
    <w:rsid w:val="0042269B"/>
  </w:style>
  <w:style w:type="paragraph" w:customStyle="1" w:styleId="EdiFix">
    <w:name w:val="EdiFix"/>
    <w:basedOn w:val="Normln"/>
    <w:rsid w:val="008A401D"/>
    <w:pPr>
      <w:tabs>
        <w:tab w:val="left" w:pos="57"/>
        <w:tab w:val="left" w:pos="284"/>
        <w:tab w:val="left" w:pos="567"/>
        <w:tab w:val="left" w:pos="851"/>
        <w:tab w:val="left" w:pos="1134"/>
        <w:tab w:val="left" w:pos="1418"/>
        <w:tab w:val="left" w:pos="1701"/>
        <w:tab w:val="left" w:pos="1985"/>
        <w:tab w:val="left" w:pos="2892"/>
        <w:tab w:val="left" w:pos="4338"/>
        <w:tab w:val="left" w:pos="5783"/>
        <w:tab w:val="center" w:pos="7229"/>
        <w:tab w:val="right" w:pos="8669"/>
      </w:tabs>
      <w:suppressAutoHyphens w:val="0"/>
      <w:spacing w:after="0"/>
      <w:ind w:left="57"/>
      <w:jc w:val="left"/>
      <w:textAlignment w:val="auto"/>
    </w:pPr>
    <w:rPr>
      <w:rFonts w:ascii="CG Times" w:hAnsi="CG Times"/>
      <w:noProof/>
      <w:sz w:val="20"/>
      <w:lang w:val="en-GB" w:eastAsia="nl-NL"/>
    </w:rPr>
  </w:style>
  <w:style w:type="character" w:customStyle="1" w:styleId="schemaheader1">
    <w:name w:val="schemaheader1"/>
    <w:rsid w:val="008A401D"/>
    <w:rPr>
      <w:rFonts w:ascii="Arial" w:hAnsi="Arial" w:cs="Arial" w:hint="default"/>
      <w:color w:val="000000"/>
      <w:sz w:val="22"/>
      <w:szCs w:val="22"/>
    </w:rPr>
  </w:style>
  <w:style w:type="character" w:customStyle="1" w:styleId="schemaheader21">
    <w:name w:val="schemaheader21"/>
    <w:rsid w:val="008A401D"/>
    <w:rPr>
      <w:rFonts w:ascii="Arial" w:hAnsi="Arial" w:cs="Arial" w:hint="default"/>
      <w:b/>
      <w:bCs/>
      <w:color w:val="000000"/>
      <w:sz w:val="22"/>
      <w:szCs w:val="22"/>
    </w:rPr>
  </w:style>
  <w:style w:type="character" w:customStyle="1" w:styleId="schemasubtitle1">
    <w:name w:val="schemasubtitle1"/>
    <w:rsid w:val="008A401D"/>
    <w:rPr>
      <w:rFonts w:ascii="Arial" w:hAnsi="Arial" w:cs="Arial" w:hint="default"/>
      <w:color w:val="808080"/>
      <w:sz w:val="16"/>
      <w:szCs w:val="16"/>
    </w:rPr>
  </w:style>
  <w:style w:type="character" w:customStyle="1" w:styleId="schemaname1">
    <w:name w:val="schemaname1"/>
    <w:rsid w:val="008A401D"/>
    <w:rPr>
      <w:rFonts w:ascii="Arial" w:hAnsi="Arial" w:cs="Arial" w:hint="default"/>
      <w:b/>
      <w:bCs/>
      <w:color w:val="000000"/>
      <w:sz w:val="16"/>
      <w:szCs w:val="16"/>
    </w:rPr>
  </w:style>
  <w:style w:type="character" w:customStyle="1" w:styleId="elementheader1">
    <w:name w:val="elementheader1"/>
    <w:rsid w:val="008A401D"/>
    <w:rPr>
      <w:rFonts w:ascii="Arial" w:hAnsi="Arial" w:cs="Arial" w:hint="default"/>
      <w:color w:val="000000"/>
      <w:sz w:val="20"/>
      <w:szCs w:val="20"/>
    </w:rPr>
  </w:style>
  <w:style w:type="character" w:customStyle="1" w:styleId="elementheader21">
    <w:name w:val="elementheader21"/>
    <w:rsid w:val="008A401D"/>
    <w:rPr>
      <w:rFonts w:ascii="Arial" w:hAnsi="Arial" w:cs="Arial" w:hint="default"/>
      <w:b/>
      <w:bCs/>
      <w:color w:val="000000"/>
      <w:sz w:val="20"/>
      <w:szCs w:val="20"/>
    </w:rPr>
  </w:style>
  <w:style w:type="character" w:customStyle="1" w:styleId="schemasubdata1">
    <w:name w:val="schemasubdata1"/>
    <w:rsid w:val="008A401D"/>
    <w:rPr>
      <w:rFonts w:ascii="Arial" w:hAnsi="Arial" w:cs="Arial" w:hint="default"/>
      <w:color w:val="000000"/>
      <w:sz w:val="16"/>
      <w:szCs w:val="16"/>
    </w:rPr>
  </w:style>
  <w:style w:type="character" w:customStyle="1" w:styleId="textoperator1">
    <w:name w:val="textoperator1"/>
    <w:rsid w:val="008A401D"/>
    <w:rPr>
      <w:rFonts w:ascii="Arial" w:hAnsi="Arial" w:cs="Arial" w:hint="default"/>
      <w:color w:val="0000FF"/>
      <w:sz w:val="16"/>
      <w:szCs w:val="16"/>
    </w:rPr>
  </w:style>
  <w:style w:type="character" w:customStyle="1" w:styleId="textelement1">
    <w:name w:val="textelement1"/>
    <w:rsid w:val="008A401D"/>
    <w:rPr>
      <w:rFonts w:ascii="Arial" w:hAnsi="Arial" w:cs="Arial" w:hint="default"/>
      <w:color w:val="800000"/>
      <w:sz w:val="16"/>
      <w:szCs w:val="16"/>
    </w:rPr>
  </w:style>
  <w:style w:type="character" w:customStyle="1" w:styleId="textattr1">
    <w:name w:val="textattr1"/>
    <w:rsid w:val="008A401D"/>
    <w:rPr>
      <w:rFonts w:ascii="Arial" w:hAnsi="Arial" w:cs="Arial" w:hint="default"/>
      <w:color w:val="FF0000"/>
      <w:sz w:val="16"/>
      <w:szCs w:val="16"/>
    </w:rPr>
  </w:style>
  <w:style w:type="character" w:customStyle="1" w:styleId="textcontents1">
    <w:name w:val="textcontents1"/>
    <w:rsid w:val="008A401D"/>
    <w:rPr>
      <w:rFonts w:ascii="Arial" w:hAnsi="Arial" w:cs="Arial" w:hint="default"/>
      <w:color w:val="000000"/>
      <w:sz w:val="16"/>
      <w:szCs w:val="16"/>
    </w:rPr>
  </w:style>
  <w:style w:type="character" w:customStyle="1" w:styleId="ci1">
    <w:name w:val="ci1"/>
    <w:rsid w:val="008A401D"/>
    <w:rPr>
      <w:rFonts w:ascii="Courier" w:hAnsi="Courier" w:hint="default"/>
      <w:color w:val="888888"/>
      <w:sz w:val="24"/>
      <w:szCs w:val="24"/>
    </w:rPr>
  </w:style>
  <w:style w:type="paragraph" w:customStyle="1" w:styleId="b">
    <w:name w:val="b"/>
    <w:basedOn w:val="Normln"/>
    <w:rsid w:val="008A401D"/>
    <w:pPr>
      <w:suppressAutoHyphens w:val="0"/>
      <w:spacing w:before="100" w:beforeAutospacing="1" w:after="100" w:afterAutospacing="1"/>
      <w:jc w:val="left"/>
      <w:textAlignment w:val="auto"/>
    </w:pPr>
    <w:rPr>
      <w:rFonts w:ascii="Courier New" w:eastAsia="Arial Unicode MS" w:hAnsi="Courier New" w:cs="Courier New"/>
      <w:b/>
      <w:bCs/>
      <w:color w:val="FF0000"/>
      <w:sz w:val="24"/>
      <w:szCs w:val="24"/>
      <w:lang w:val="en-GB"/>
    </w:rPr>
  </w:style>
  <w:style w:type="paragraph" w:customStyle="1" w:styleId="e">
    <w:name w:val="e"/>
    <w:basedOn w:val="Normln"/>
    <w:rsid w:val="008A401D"/>
    <w:pPr>
      <w:suppressAutoHyphens w:val="0"/>
      <w:spacing w:before="100" w:beforeAutospacing="1" w:after="100" w:afterAutospacing="1"/>
      <w:ind w:left="240" w:right="240" w:hanging="240"/>
      <w:jc w:val="left"/>
      <w:textAlignment w:val="auto"/>
    </w:pPr>
    <w:rPr>
      <w:rFonts w:ascii="Arial Unicode MS" w:eastAsia="Arial Unicode MS" w:hAnsi="Arial Unicode MS" w:cs="Arial Unicode MS"/>
      <w:sz w:val="24"/>
      <w:szCs w:val="24"/>
      <w:lang w:val="en-GB"/>
    </w:rPr>
  </w:style>
  <w:style w:type="paragraph" w:customStyle="1" w:styleId="k">
    <w:name w:val="k"/>
    <w:basedOn w:val="Normln"/>
    <w:rsid w:val="008A401D"/>
    <w:pPr>
      <w:suppressAutoHyphens w:val="0"/>
      <w:spacing w:before="100" w:beforeAutospacing="1" w:after="100" w:afterAutospacing="1"/>
      <w:ind w:left="240" w:right="240" w:hanging="240"/>
      <w:jc w:val="left"/>
      <w:textAlignment w:val="auto"/>
    </w:pPr>
    <w:rPr>
      <w:rFonts w:ascii="Arial Unicode MS" w:eastAsia="Arial Unicode MS" w:hAnsi="Arial Unicode MS" w:cs="Arial Unicode MS"/>
      <w:sz w:val="24"/>
      <w:szCs w:val="24"/>
      <w:lang w:val="en-GB"/>
    </w:rPr>
  </w:style>
  <w:style w:type="paragraph" w:customStyle="1" w:styleId="t">
    <w:name w:val="t"/>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990000"/>
      <w:sz w:val="24"/>
      <w:szCs w:val="24"/>
      <w:lang w:val="en-GB"/>
    </w:rPr>
  </w:style>
  <w:style w:type="paragraph" w:customStyle="1" w:styleId="xt">
    <w:name w:val="xt"/>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990099"/>
      <w:sz w:val="24"/>
      <w:szCs w:val="24"/>
      <w:lang w:val="en-GB"/>
    </w:rPr>
  </w:style>
  <w:style w:type="paragraph" w:customStyle="1" w:styleId="ns">
    <w:name w:val="ns"/>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FF0000"/>
      <w:sz w:val="24"/>
      <w:szCs w:val="24"/>
      <w:lang w:val="en-GB"/>
    </w:rPr>
  </w:style>
  <w:style w:type="paragraph" w:customStyle="1" w:styleId="dt">
    <w:name w:val="dt"/>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008000"/>
      <w:sz w:val="24"/>
      <w:szCs w:val="24"/>
      <w:lang w:val="en-GB"/>
    </w:rPr>
  </w:style>
  <w:style w:type="paragraph" w:customStyle="1" w:styleId="m">
    <w:name w:val="m"/>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0000FF"/>
      <w:sz w:val="24"/>
      <w:szCs w:val="24"/>
      <w:lang w:val="en-GB"/>
    </w:rPr>
  </w:style>
  <w:style w:type="paragraph" w:customStyle="1" w:styleId="tx">
    <w:name w:val="tx"/>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b/>
      <w:bCs/>
      <w:sz w:val="24"/>
      <w:szCs w:val="24"/>
      <w:lang w:val="en-GB"/>
    </w:rPr>
  </w:style>
  <w:style w:type="paragraph" w:customStyle="1" w:styleId="db">
    <w:name w:val="db"/>
    <w:basedOn w:val="Normln"/>
    <w:rsid w:val="008A401D"/>
    <w:pPr>
      <w:pBdr>
        <w:left w:val="single" w:sz="6" w:space="4" w:color="CCCCCC"/>
      </w:pBdr>
      <w:suppressAutoHyphens w:val="0"/>
      <w:spacing w:after="0"/>
      <w:ind w:left="240"/>
      <w:jc w:val="left"/>
      <w:textAlignment w:val="auto"/>
    </w:pPr>
    <w:rPr>
      <w:rFonts w:ascii="Courier" w:eastAsia="Arial Unicode MS" w:hAnsi="Courier" w:cs="Arial Unicode MS"/>
      <w:sz w:val="24"/>
      <w:szCs w:val="24"/>
      <w:lang w:val="en-GB"/>
    </w:rPr>
  </w:style>
  <w:style w:type="paragraph" w:customStyle="1" w:styleId="di">
    <w:name w:val="di"/>
    <w:basedOn w:val="Normln"/>
    <w:rsid w:val="008A401D"/>
    <w:pPr>
      <w:suppressAutoHyphens w:val="0"/>
      <w:spacing w:before="100" w:beforeAutospacing="1" w:after="100" w:afterAutospacing="1"/>
      <w:jc w:val="left"/>
      <w:textAlignment w:val="auto"/>
    </w:pPr>
    <w:rPr>
      <w:rFonts w:ascii="Courier" w:eastAsia="Arial Unicode MS" w:hAnsi="Courier" w:cs="Arial Unicode MS"/>
      <w:sz w:val="24"/>
      <w:szCs w:val="24"/>
      <w:lang w:val="en-GB"/>
    </w:rPr>
  </w:style>
  <w:style w:type="paragraph" w:customStyle="1" w:styleId="d">
    <w:name w:val="d"/>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0000FF"/>
      <w:sz w:val="24"/>
      <w:szCs w:val="24"/>
      <w:lang w:val="en-GB"/>
    </w:rPr>
  </w:style>
  <w:style w:type="paragraph" w:customStyle="1" w:styleId="pi">
    <w:name w:val="pi"/>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0000FF"/>
      <w:sz w:val="24"/>
      <w:szCs w:val="24"/>
      <w:lang w:val="en-GB"/>
    </w:rPr>
  </w:style>
  <w:style w:type="paragraph" w:customStyle="1" w:styleId="cb">
    <w:name w:val="cb"/>
    <w:basedOn w:val="Normln"/>
    <w:rsid w:val="008A401D"/>
    <w:pPr>
      <w:suppressAutoHyphens w:val="0"/>
      <w:spacing w:after="0"/>
      <w:ind w:left="240"/>
      <w:jc w:val="left"/>
      <w:textAlignment w:val="auto"/>
    </w:pPr>
    <w:rPr>
      <w:rFonts w:ascii="Courier" w:eastAsia="Arial Unicode MS" w:hAnsi="Courier" w:cs="Arial Unicode MS"/>
      <w:color w:val="888888"/>
      <w:sz w:val="24"/>
      <w:szCs w:val="24"/>
      <w:lang w:val="en-GB"/>
    </w:rPr>
  </w:style>
  <w:style w:type="paragraph" w:customStyle="1" w:styleId="ci">
    <w:name w:val="ci"/>
    <w:basedOn w:val="Normln"/>
    <w:rsid w:val="008A401D"/>
    <w:pPr>
      <w:suppressAutoHyphens w:val="0"/>
      <w:spacing w:before="100" w:beforeAutospacing="1" w:after="100" w:afterAutospacing="1"/>
      <w:jc w:val="left"/>
      <w:textAlignment w:val="auto"/>
    </w:pPr>
    <w:rPr>
      <w:rFonts w:ascii="Courier" w:eastAsia="Arial Unicode MS" w:hAnsi="Courier" w:cs="Arial Unicode MS"/>
      <w:color w:val="888888"/>
      <w:sz w:val="24"/>
      <w:szCs w:val="24"/>
      <w:lang w:val="en-GB"/>
    </w:rPr>
  </w:style>
  <w:style w:type="paragraph" w:customStyle="1" w:styleId="Pedmtkomente1">
    <w:name w:val="Předmět komentáře1"/>
    <w:basedOn w:val="Textkomente"/>
    <w:next w:val="Textkomente"/>
    <w:semiHidden/>
    <w:rsid w:val="008A401D"/>
    <w:pPr>
      <w:suppressAutoHyphens w:val="0"/>
      <w:jc w:val="left"/>
      <w:textAlignment w:val="auto"/>
    </w:pPr>
    <w:rPr>
      <w:b/>
      <w:bCs/>
    </w:rPr>
  </w:style>
  <w:style w:type="numbering" w:customStyle="1" w:styleId="A1">
    <w:name w:val="A. 1."/>
    <w:rsid w:val="008A401D"/>
    <w:pPr>
      <w:numPr>
        <w:numId w:val="6"/>
      </w:numPr>
    </w:pPr>
  </w:style>
  <w:style w:type="paragraph" w:styleId="Rejstk1">
    <w:name w:val="index 1"/>
    <w:basedOn w:val="Normln"/>
    <w:next w:val="Normln"/>
    <w:locked/>
    <w:rsid w:val="008A401D"/>
    <w:pPr>
      <w:suppressAutoHyphens w:val="0"/>
      <w:overflowPunct w:val="0"/>
      <w:autoSpaceDE w:val="0"/>
      <w:autoSpaceDN w:val="0"/>
      <w:adjustRightInd w:val="0"/>
      <w:spacing w:after="0"/>
      <w:ind w:left="240" w:hanging="240"/>
      <w:jc w:val="left"/>
    </w:pPr>
  </w:style>
  <w:style w:type="paragraph" w:styleId="Rejstk2">
    <w:name w:val="index 2"/>
    <w:basedOn w:val="Normln"/>
    <w:next w:val="Normln"/>
    <w:locked/>
    <w:rsid w:val="008A401D"/>
    <w:pPr>
      <w:suppressAutoHyphens w:val="0"/>
      <w:overflowPunct w:val="0"/>
      <w:autoSpaceDE w:val="0"/>
      <w:autoSpaceDN w:val="0"/>
      <w:adjustRightInd w:val="0"/>
      <w:spacing w:after="0"/>
      <w:ind w:left="480" w:hanging="240"/>
      <w:jc w:val="left"/>
    </w:pPr>
  </w:style>
  <w:style w:type="paragraph" w:styleId="Rejstk3">
    <w:name w:val="index 3"/>
    <w:basedOn w:val="Normln"/>
    <w:next w:val="Normln"/>
    <w:locked/>
    <w:rsid w:val="008A401D"/>
    <w:pPr>
      <w:suppressAutoHyphens w:val="0"/>
      <w:overflowPunct w:val="0"/>
      <w:autoSpaceDE w:val="0"/>
      <w:autoSpaceDN w:val="0"/>
      <w:adjustRightInd w:val="0"/>
      <w:spacing w:after="0"/>
      <w:ind w:left="720" w:hanging="240"/>
      <w:jc w:val="left"/>
    </w:pPr>
  </w:style>
  <w:style w:type="paragraph" w:styleId="Rejstk4">
    <w:name w:val="index 4"/>
    <w:basedOn w:val="Normln"/>
    <w:next w:val="Normln"/>
    <w:locked/>
    <w:rsid w:val="008A401D"/>
    <w:pPr>
      <w:suppressAutoHyphens w:val="0"/>
      <w:overflowPunct w:val="0"/>
      <w:autoSpaceDE w:val="0"/>
      <w:autoSpaceDN w:val="0"/>
      <w:adjustRightInd w:val="0"/>
      <w:spacing w:after="0"/>
      <w:ind w:left="960" w:hanging="240"/>
      <w:jc w:val="left"/>
    </w:pPr>
  </w:style>
  <w:style w:type="paragraph" w:styleId="Rejstk5">
    <w:name w:val="index 5"/>
    <w:basedOn w:val="Normln"/>
    <w:next w:val="Normln"/>
    <w:locked/>
    <w:rsid w:val="008A401D"/>
    <w:pPr>
      <w:suppressAutoHyphens w:val="0"/>
      <w:overflowPunct w:val="0"/>
      <w:autoSpaceDE w:val="0"/>
      <w:autoSpaceDN w:val="0"/>
      <w:adjustRightInd w:val="0"/>
      <w:spacing w:after="0"/>
      <w:ind w:left="1200" w:hanging="240"/>
      <w:jc w:val="left"/>
    </w:pPr>
  </w:style>
  <w:style w:type="paragraph" w:styleId="Rejstk6">
    <w:name w:val="index 6"/>
    <w:basedOn w:val="Normln"/>
    <w:next w:val="Normln"/>
    <w:locked/>
    <w:rsid w:val="008A401D"/>
    <w:pPr>
      <w:suppressAutoHyphens w:val="0"/>
      <w:overflowPunct w:val="0"/>
      <w:autoSpaceDE w:val="0"/>
      <w:autoSpaceDN w:val="0"/>
      <w:adjustRightInd w:val="0"/>
      <w:spacing w:after="0"/>
      <w:ind w:left="1440" w:hanging="240"/>
      <w:jc w:val="left"/>
    </w:pPr>
  </w:style>
  <w:style w:type="paragraph" w:styleId="Rejstk7">
    <w:name w:val="index 7"/>
    <w:basedOn w:val="Normln"/>
    <w:next w:val="Normln"/>
    <w:locked/>
    <w:rsid w:val="008A401D"/>
    <w:pPr>
      <w:suppressAutoHyphens w:val="0"/>
      <w:overflowPunct w:val="0"/>
      <w:autoSpaceDE w:val="0"/>
      <w:autoSpaceDN w:val="0"/>
      <w:adjustRightInd w:val="0"/>
      <w:spacing w:after="0"/>
      <w:ind w:left="1680" w:hanging="240"/>
      <w:jc w:val="left"/>
    </w:pPr>
  </w:style>
  <w:style w:type="paragraph" w:styleId="Rejstk8">
    <w:name w:val="index 8"/>
    <w:basedOn w:val="Normln"/>
    <w:next w:val="Normln"/>
    <w:locked/>
    <w:rsid w:val="008A401D"/>
    <w:pPr>
      <w:suppressAutoHyphens w:val="0"/>
      <w:overflowPunct w:val="0"/>
      <w:autoSpaceDE w:val="0"/>
      <w:autoSpaceDN w:val="0"/>
      <w:adjustRightInd w:val="0"/>
      <w:spacing w:after="0"/>
      <w:ind w:left="1920" w:hanging="240"/>
      <w:jc w:val="left"/>
    </w:pPr>
  </w:style>
  <w:style w:type="paragraph" w:styleId="Rejstk9">
    <w:name w:val="index 9"/>
    <w:basedOn w:val="Normln"/>
    <w:next w:val="Normln"/>
    <w:locked/>
    <w:rsid w:val="008A401D"/>
    <w:pPr>
      <w:suppressAutoHyphens w:val="0"/>
      <w:overflowPunct w:val="0"/>
      <w:autoSpaceDE w:val="0"/>
      <w:autoSpaceDN w:val="0"/>
      <w:adjustRightInd w:val="0"/>
      <w:spacing w:after="0"/>
      <w:ind w:left="2160" w:hanging="240"/>
      <w:jc w:val="left"/>
    </w:pPr>
  </w:style>
  <w:style w:type="paragraph" w:styleId="Hlavikarejstku">
    <w:name w:val="index heading"/>
    <w:basedOn w:val="Normln"/>
    <w:next w:val="Rejstk1"/>
    <w:locked/>
    <w:rsid w:val="008A401D"/>
    <w:pPr>
      <w:suppressAutoHyphens w:val="0"/>
      <w:overflowPunct w:val="0"/>
      <w:autoSpaceDE w:val="0"/>
      <w:autoSpaceDN w:val="0"/>
      <w:adjustRightInd w:val="0"/>
      <w:spacing w:after="0"/>
      <w:jc w:val="left"/>
    </w:pPr>
  </w:style>
  <w:style w:type="paragraph" w:customStyle="1" w:styleId="xl23">
    <w:name w:val="xl23"/>
    <w:basedOn w:val="Normln"/>
    <w:rsid w:val="008A401D"/>
    <w:pPr>
      <w:suppressAutoHyphens w:val="0"/>
      <w:overflowPunct w:val="0"/>
      <w:autoSpaceDE w:val="0"/>
      <w:autoSpaceDN w:val="0"/>
      <w:adjustRightInd w:val="0"/>
      <w:spacing w:before="100" w:after="100"/>
      <w:jc w:val="left"/>
    </w:pPr>
    <w:rPr>
      <w:rFonts w:ascii="Arial" w:hAnsi="Arial"/>
      <w:b/>
      <w:lang w:val="en-US"/>
    </w:rPr>
  </w:style>
  <w:style w:type="paragraph" w:customStyle="1" w:styleId="xl84">
    <w:name w:val="xl84"/>
    <w:basedOn w:val="Normln"/>
    <w:rsid w:val="008A401D"/>
    <w:pPr>
      <w:pBdr>
        <w:left w:val="single" w:sz="4" w:space="0" w:color="auto"/>
        <w:bottom w:val="single" w:sz="4" w:space="0" w:color="auto"/>
        <w:right w:val="single" w:sz="4" w:space="0" w:color="auto"/>
      </w:pBdr>
      <w:shd w:val="thinDiagStripe" w:color="FF0000" w:fill="00FFFF"/>
      <w:suppressAutoHyphens w:val="0"/>
      <w:spacing w:before="100" w:beforeAutospacing="1" w:after="100" w:afterAutospacing="1"/>
      <w:jc w:val="left"/>
      <w:textAlignment w:val="auto"/>
    </w:pPr>
    <w:rPr>
      <w:sz w:val="14"/>
      <w:szCs w:val="14"/>
      <w:lang w:eastAsia="cs-CZ"/>
    </w:rPr>
  </w:style>
  <w:style w:type="paragraph" w:customStyle="1" w:styleId="xl85">
    <w:name w:val="xl85"/>
    <w:basedOn w:val="Normln"/>
    <w:rsid w:val="008A401D"/>
    <w:pPr>
      <w:pBdr>
        <w:top w:val="single" w:sz="4" w:space="0" w:color="auto"/>
        <w:bottom w:val="single" w:sz="4" w:space="0" w:color="auto"/>
        <w:right w:val="single" w:sz="4" w:space="0" w:color="auto"/>
      </w:pBdr>
      <w:suppressAutoHyphens w:val="0"/>
      <w:spacing w:before="100" w:beforeAutospacing="1" w:after="100" w:afterAutospacing="1"/>
      <w:jc w:val="left"/>
      <w:textAlignment w:val="top"/>
    </w:pPr>
    <w:rPr>
      <w:sz w:val="14"/>
      <w:szCs w:val="14"/>
      <w:lang w:eastAsia="cs-CZ"/>
    </w:rPr>
  </w:style>
  <w:style w:type="paragraph" w:customStyle="1" w:styleId="xl88">
    <w:name w:val="xl88"/>
    <w:basedOn w:val="Normln"/>
    <w:rsid w:val="008A401D"/>
    <w:pPr>
      <w:pBdr>
        <w:top w:val="single" w:sz="4" w:space="0" w:color="auto"/>
        <w:left w:val="single" w:sz="4" w:space="0" w:color="auto"/>
        <w:bottom w:val="single" w:sz="8"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89">
    <w:name w:val="xl89"/>
    <w:basedOn w:val="Normln"/>
    <w:rsid w:val="008A401D"/>
    <w:pPr>
      <w:pBdr>
        <w:top w:val="single" w:sz="4" w:space="0" w:color="auto"/>
        <w:left w:val="single" w:sz="4" w:space="0" w:color="auto"/>
        <w:bottom w:val="single" w:sz="8" w:space="0" w:color="auto"/>
        <w:right w:val="single" w:sz="4" w:space="0" w:color="auto"/>
      </w:pBdr>
      <w:suppressAutoHyphens w:val="0"/>
      <w:spacing w:before="100" w:beforeAutospacing="1" w:after="100" w:afterAutospacing="1"/>
      <w:jc w:val="left"/>
      <w:textAlignment w:val="auto"/>
    </w:pPr>
    <w:rPr>
      <w:sz w:val="14"/>
      <w:szCs w:val="14"/>
      <w:lang w:eastAsia="cs-CZ"/>
    </w:rPr>
  </w:style>
  <w:style w:type="paragraph" w:customStyle="1" w:styleId="xl92">
    <w:name w:val="xl92"/>
    <w:basedOn w:val="Normln"/>
    <w:rsid w:val="008A401D"/>
    <w:pPr>
      <w:pBdr>
        <w:top w:val="single" w:sz="4" w:space="0" w:color="auto"/>
        <w:left w:val="single" w:sz="4" w:space="0" w:color="auto"/>
        <w:bottom w:val="single" w:sz="4" w:space="0" w:color="auto"/>
        <w:right w:val="single" w:sz="4" w:space="0" w:color="auto"/>
      </w:pBdr>
      <w:suppressAutoHyphens w:val="0"/>
      <w:spacing w:before="100" w:beforeAutospacing="1" w:after="100" w:afterAutospacing="1"/>
      <w:jc w:val="left"/>
      <w:textAlignment w:val="top"/>
    </w:pPr>
    <w:rPr>
      <w:sz w:val="14"/>
      <w:szCs w:val="14"/>
      <w:lang w:eastAsia="cs-CZ"/>
    </w:rPr>
  </w:style>
  <w:style w:type="paragraph" w:customStyle="1" w:styleId="xl93">
    <w:name w:val="xl93"/>
    <w:basedOn w:val="Normln"/>
    <w:rsid w:val="008A401D"/>
    <w:pPr>
      <w:pBdr>
        <w:top w:val="single" w:sz="4" w:space="0" w:color="auto"/>
        <w:left w:val="single" w:sz="4" w:space="0" w:color="auto"/>
        <w:bottom w:val="single" w:sz="8" w:space="0" w:color="auto"/>
        <w:right w:val="single" w:sz="4" w:space="0" w:color="auto"/>
      </w:pBdr>
      <w:suppressAutoHyphens w:val="0"/>
      <w:spacing w:before="100" w:beforeAutospacing="1" w:after="100" w:afterAutospacing="1"/>
      <w:jc w:val="left"/>
      <w:textAlignment w:val="top"/>
    </w:pPr>
    <w:rPr>
      <w:color w:val="FF0000"/>
      <w:sz w:val="14"/>
      <w:szCs w:val="14"/>
      <w:lang w:eastAsia="cs-CZ"/>
    </w:rPr>
  </w:style>
  <w:style w:type="paragraph" w:customStyle="1" w:styleId="xl94">
    <w:name w:val="xl94"/>
    <w:basedOn w:val="Normln"/>
    <w:rsid w:val="008A401D"/>
    <w:pPr>
      <w:pBdr>
        <w:left w:val="single" w:sz="4" w:space="0" w:color="auto"/>
        <w:bottom w:val="single" w:sz="4" w:space="0" w:color="auto"/>
        <w:right w:val="single" w:sz="4" w:space="0" w:color="auto"/>
      </w:pBdr>
      <w:suppressAutoHyphens w:val="0"/>
      <w:spacing w:before="100" w:beforeAutospacing="1" w:after="100" w:afterAutospacing="1"/>
      <w:jc w:val="left"/>
      <w:textAlignment w:val="top"/>
    </w:pPr>
    <w:rPr>
      <w:sz w:val="14"/>
      <w:szCs w:val="14"/>
      <w:lang w:eastAsia="cs-CZ"/>
    </w:rPr>
  </w:style>
  <w:style w:type="paragraph" w:customStyle="1" w:styleId="xl95">
    <w:name w:val="xl95"/>
    <w:basedOn w:val="Normln"/>
    <w:rsid w:val="008A401D"/>
    <w:pPr>
      <w:pBdr>
        <w:top w:val="single" w:sz="4" w:space="0" w:color="auto"/>
        <w:left w:val="single" w:sz="4" w:space="0" w:color="auto"/>
        <w:bottom w:val="single" w:sz="4" w:space="0" w:color="auto"/>
        <w:right w:val="single" w:sz="4" w:space="0" w:color="auto"/>
      </w:pBdr>
      <w:shd w:val="thinDiagStripe" w:color="FF0000" w:fill="FFFF99"/>
      <w:suppressAutoHyphens w:val="0"/>
      <w:spacing w:before="100" w:beforeAutospacing="1" w:after="100" w:afterAutospacing="1"/>
      <w:jc w:val="left"/>
      <w:textAlignment w:val="auto"/>
    </w:pPr>
    <w:rPr>
      <w:b/>
      <w:bCs/>
      <w:sz w:val="14"/>
      <w:szCs w:val="14"/>
      <w:lang w:eastAsia="cs-CZ"/>
    </w:rPr>
  </w:style>
  <w:style w:type="paragraph" w:customStyle="1" w:styleId="xl96">
    <w:name w:val="xl96"/>
    <w:basedOn w:val="Normln"/>
    <w:rsid w:val="008A401D"/>
    <w:pPr>
      <w:pBdr>
        <w:top w:val="single" w:sz="4" w:space="0" w:color="auto"/>
        <w:left w:val="single" w:sz="4" w:space="0" w:color="auto"/>
        <w:bottom w:val="single" w:sz="4" w:space="0" w:color="auto"/>
        <w:right w:val="single" w:sz="4" w:space="0" w:color="auto"/>
      </w:pBdr>
      <w:shd w:val="clear" w:color="FF0000" w:fill="CCFFCC"/>
      <w:suppressAutoHyphens w:val="0"/>
      <w:spacing w:before="100" w:beforeAutospacing="1" w:after="100" w:afterAutospacing="1"/>
      <w:jc w:val="left"/>
      <w:textAlignment w:val="auto"/>
    </w:pPr>
    <w:rPr>
      <w:sz w:val="14"/>
      <w:szCs w:val="14"/>
      <w:lang w:eastAsia="cs-CZ"/>
    </w:rPr>
  </w:style>
  <w:style w:type="paragraph" w:customStyle="1" w:styleId="xl97">
    <w:name w:val="xl97"/>
    <w:basedOn w:val="Normln"/>
    <w:rsid w:val="008A401D"/>
    <w:pPr>
      <w:pBdr>
        <w:top w:val="single" w:sz="4" w:space="0" w:color="auto"/>
        <w:left w:val="single" w:sz="4" w:space="0" w:color="auto"/>
        <w:bottom w:val="single" w:sz="4" w:space="0" w:color="auto"/>
        <w:right w:val="single" w:sz="4" w:space="0" w:color="auto"/>
      </w:pBdr>
      <w:shd w:val="clear" w:color="FF0000" w:fill="FFFF99"/>
      <w:suppressAutoHyphens w:val="0"/>
      <w:spacing w:before="100" w:beforeAutospacing="1" w:after="100" w:afterAutospacing="1"/>
      <w:jc w:val="left"/>
      <w:textAlignment w:val="auto"/>
    </w:pPr>
    <w:rPr>
      <w:sz w:val="14"/>
      <w:szCs w:val="14"/>
      <w:lang w:eastAsia="cs-CZ"/>
    </w:rPr>
  </w:style>
  <w:style w:type="paragraph" w:customStyle="1" w:styleId="xl102">
    <w:name w:val="xl102"/>
    <w:basedOn w:val="Normln"/>
    <w:rsid w:val="008A401D"/>
    <w:pPr>
      <w:pBdr>
        <w:left w:val="single" w:sz="4" w:space="0" w:color="auto"/>
        <w:bottom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3">
    <w:name w:val="xl103"/>
    <w:basedOn w:val="Normln"/>
    <w:rsid w:val="008A401D"/>
    <w:pPr>
      <w:pBdr>
        <w:left w:val="single" w:sz="8" w:space="0" w:color="auto"/>
        <w:bottom w:val="single" w:sz="4" w:space="0" w:color="auto"/>
        <w:right w:val="single" w:sz="4" w:space="0" w:color="auto"/>
      </w:pBdr>
      <w:suppressAutoHyphens w:val="0"/>
      <w:spacing w:before="100" w:beforeAutospacing="1" w:after="100" w:afterAutospacing="1"/>
      <w:jc w:val="center"/>
      <w:textAlignment w:val="center"/>
    </w:pPr>
    <w:rPr>
      <w:b/>
      <w:bCs/>
      <w:sz w:val="14"/>
      <w:szCs w:val="14"/>
      <w:lang w:eastAsia="cs-CZ"/>
    </w:rPr>
  </w:style>
  <w:style w:type="paragraph" w:customStyle="1" w:styleId="xl105">
    <w:name w:val="xl105"/>
    <w:basedOn w:val="Normln"/>
    <w:rsid w:val="008A401D"/>
    <w:pPr>
      <w:pBdr>
        <w:left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6">
    <w:name w:val="xl106"/>
    <w:basedOn w:val="Normln"/>
    <w:rsid w:val="008A401D"/>
    <w:pPr>
      <w:pBdr>
        <w:left w:val="single" w:sz="4" w:space="0" w:color="auto"/>
        <w:bottom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7">
    <w:name w:val="xl107"/>
    <w:basedOn w:val="Normln"/>
    <w:rsid w:val="008A401D"/>
    <w:pPr>
      <w:pBdr>
        <w:top w:val="single" w:sz="8"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8">
    <w:name w:val="xl108"/>
    <w:basedOn w:val="Normln"/>
    <w:rsid w:val="008A401D"/>
    <w:pPr>
      <w:pBdr>
        <w:top w:val="single" w:sz="4"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9">
    <w:name w:val="xl109"/>
    <w:basedOn w:val="Normln"/>
    <w:rsid w:val="008A401D"/>
    <w:pPr>
      <w:pBdr>
        <w:top w:val="single" w:sz="4" w:space="0" w:color="auto"/>
        <w:left w:val="single" w:sz="8"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0">
    <w:name w:val="xl110"/>
    <w:basedOn w:val="Normln"/>
    <w:rsid w:val="008A401D"/>
    <w:pPr>
      <w:pBdr>
        <w:top w:val="single" w:sz="8" w:space="0" w:color="auto"/>
      </w:pBdr>
      <w:suppressAutoHyphens w:val="0"/>
      <w:spacing w:before="100" w:beforeAutospacing="1" w:after="100" w:afterAutospacing="1"/>
      <w:jc w:val="center"/>
      <w:textAlignment w:val="auto"/>
    </w:pPr>
    <w:rPr>
      <w:sz w:val="14"/>
      <w:szCs w:val="14"/>
      <w:lang w:eastAsia="cs-CZ"/>
    </w:rPr>
  </w:style>
  <w:style w:type="paragraph" w:customStyle="1" w:styleId="xl111">
    <w:name w:val="xl111"/>
    <w:basedOn w:val="Normln"/>
    <w:rsid w:val="008A401D"/>
    <w:pPr>
      <w:pBdr>
        <w:top w:val="single" w:sz="8"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2">
    <w:name w:val="xl112"/>
    <w:basedOn w:val="Normln"/>
    <w:rsid w:val="008A401D"/>
    <w:pPr>
      <w:suppressAutoHyphens w:val="0"/>
      <w:spacing w:before="100" w:beforeAutospacing="1" w:after="100" w:afterAutospacing="1"/>
      <w:jc w:val="center"/>
      <w:textAlignment w:val="auto"/>
    </w:pPr>
    <w:rPr>
      <w:sz w:val="14"/>
      <w:szCs w:val="14"/>
      <w:lang w:eastAsia="cs-CZ"/>
    </w:rPr>
  </w:style>
  <w:style w:type="paragraph" w:customStyle="1" w:styleId="xl113">
    <w:name w:val="xl113"/>
    <w:basedOn w:val="Normln"/>
    <w:rsid w:val="008A401D"/>
    <w:pPr>
      <w:pBdr>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4">
    <w:name w:val="xl114"/>
    <w:basedOn w:val="Normln"/>
    <w:rsid w:val="008A401D"/>
    <w:pPr>
      <w:pBdr>
        <w:bottom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5">
    <w:name w:val="xl115"/>
    <w:basedOn w:val="Normln"/>
    <w:rsid w:val="008A401D"/>
    <w:pPr>
      <w:pBdr>
        <w:bottom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6">
    <w:name w:val="xl116"/>
    <w:basedOn w:val="Normln"/>
    <w:rsid w:val="008A401D"/>
    <w:pPr>
      <w:pBdr>
        <w:top w:val="single" w:sz="4"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center"/>
    </w:pPr>
    <w:rPr>
      <w:b/>
      <w:bCs/>
      <w:sz w:val="14"/>
      <w:szCs w:val="14"/>
      <w:lang w:eastAsia="cs-CZ"/>
    </w:rPr>
  </w:style>
  <w:style w:type="paragraph" w:customStyle="1" w:styleId="xl117">
    <w:name w:val="xl117"/>
    <w:basedOn w:val="Normln"/>
    <w:rsid w:val="008A401D"/>
    <w:pPr>
      <w:pBdr>
        <w:top w:val="single" w:sz="4" w:space="0" w:color="auto"/>
        <w:left w:val="single" w:sz="8" w:space="0" w:color="auto"/>
        <w:bottom w:val="single" w:sz="8" w:space="0" w:color="auto"/>
        <w:right w:val="single" w:sz="4" w:space="0" w:color="auto"/>
      </w:pBdr>
      <w:suppressAutoHyphens w:val="0"/>
      <w:spacing w:before="100" w:beforeAutospacing="1" w:after="100" w:afterAutospacing="1"/>
      <w:jc w:val="center"/>
      <w:textAlignment w:val="center"/>
    </w:pPr>
    <w:rPr>
      <w:b/>
      <w:bCs/>
      <w:sz w:val="14"/>
      <w:szCs w:val="14"/>
      <w:lang w:eastAsia="cs-CZ"/>
    </w:rPr>
  </w:style>
  <w:style w:type="paragraph" w:customStyle="1" w:styleId="xl118">
    <w:name w:val="xl118"/>
    <w:basedOn w:val="Normln"/>
    <w:rsid w:val="008A401D"/>
    <w:pPr>
      <w:pBdr>
        <w:top w:val="single" w:sz="8"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center"/>
    </w:pPr>
    <w:rPr>
      <w:b/>
      <w:bCs/>
      <w:sz w:val="14"/>
      <w:szCs w:val="14"/>
      <w:lang w:eastAsia="cs-CZ"/>
    </w:rPr>
  </w:style>
  <w:style w:type="paragraph" w:customStyle="1" w:styleId="xl119">
    <w:name w:val="xl119"/>
    <w:basedOn w:val="Normln"/>
    <w:rsid w:val="008A401D"/>
    <w:pPr>
      <w:pBdr>
        <w:top w:val="single" w:sz="4"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center"/>
    </w:pPr>
    <w:rPr>
      <w:sz w:val="14"/>
      <w:szCs w:val="14"/>
      <w:lang w:eastAsia="cs-CZ"/>
    </w:rPr>
  </w:style>
  <w:style w:type="paragraph" w:customStyle="1" w:styleId="xl120">
    <w:name w:val="xl120"/>
    <w:basedOn w:val="Normln"/>
    <w:rsid w:val="008A401D"/>
    <w:pPr>
      <w:pBdr>
        <w:top w:val="single" w:sz="4" w:space="0" w:color="auto"/>
        <w:left w:val="single" w:sz="8" w:space="0" w:color="auto"/>
        <w:right w:val="single" w:sz="4" w:space="0" w:color="auto"/>
      </w:pBdr>
      <w:suppressAutoHyphens w:val="0"/>
      <w:spacing w:before="100" w:beforeAutospacing="1" w:after="100" w:afterAutospacing="1"/>
      <w:jc w:val="center"/>
      <w:textAlignment w:val="center"/>
    </w:pPr>
    <w:rPr>
      <w:sz w:val="14"/>
      <w:szCs w:val="14"/>
      <w:lang w:eastAsia="cs-CZ"/>
    </w:rPr>
  </w:style>
  <w:style w:type="paragraph" w:customStyle="1" w:styleId="Odrky">
    <w:name w:val="Odrážky"/>
    <w:basedOn w:val="Normln"/>
    <w:rsid w:val="008A401D"/>
    <w:pPr>
      <w:numPr>
        <w:numId w:val="7"/>
      </w:numPr>
      <w:suppressAutoHyphens w:val="0"/>
      <w:spacing w:after="0"/>
      <w:jc w:val="left"/>
      <w:textAlignment w:val="auto"/>
    </w:pPr>
    <w:rPr>
      <w:szCs w:val="24"/>
    </w:rPr>
  </w:style>
  <w:style w:type="paragraph" w:customStyle="1" w:styleId="Odrkydruhlevel">
    <w:name w:val="Odrážky druhý level"/>
    <w:basedOn w:val="Odrky"/>
    <w:rsid w:val="008A401D"/>
    <w:pPr>
      <w:numPr>
        <w:ilvl w:val="2"/>
      </w:numPr>
      <w:tabs>
        <w:tab w:val="clear" w:pos="2160"/>
        <w:tab w:val="num" w:pos="1440"/>
      </w:tabs>
      <w:ind w:left="1440"/>
    </w:pPr>
  </w:style>
  <w:style w:type="paragraph" w:customStyle="1" w:styleId="Odrkytetrove">
    <w:name w:val="Odrážky třetí úroveň"/>
    <w:basedOn w:val="Odrkydruhlevel"/>
    <w:rsid w:val="008A401D"/>
    <w:pPr>
      <w:tabs>
        <w:tab w:val="clear" w:pos="1440"/>
        <w:tab w:val="num" w:pos="2160"/>
      </w:tabs>
      <w:ind w:left="2160"/>
    </w:pPr>
  </w:style>
  <w:style w:type="character" w:customStyle="1" w:styleId="Variable">
    <w:name w:val="Variable"/>
    <w:rsid w:val="008A401D"/>
    <w:rPr>
      <w:i/>
      <w:noProof/>
    </w:rPr>
  </w:style>
  <w:style w:type="character" w:customStyle="1" w:styleId="Obsolete">
    <w:name w:val="Obsolete"/>
    <w:rsid w:val="008A401D"/>
    <w:rPr>
      <w:strike/>
      <w:dstrike w:val="0"/>
    </w:rPr>
  </w:style>
  <w:style w:type="character" w:customStyle="1" w:styleId="NormlnodsazenChar">
    <w:name w:val="Normální odsazený Char"/>
    <w:link w:val="Normlnodsazen"/>
    <w:uiPriority w:val="99"/>
    <w:rsid w:val="008A401D"/>
    <w:rPr>
      <w:sz w:val="22"/>
      <w:lang w:eastAsia="en-US"/>
    </w:rPr>
  </w:style>
  <w:style w:type="character" w:customStyle="1" w:styleId="l1s521">
    <w:name w:val="l1s521"/>
    <w:rsid w:val="008A401D"/>
    <w:rPr>
      <w:rFonts w:ascii="Courier New" w:hAnsi="Courier New" w:cs="Courier New" w:hint="default"/>
      <w:color w:val="0000FF"/>
      <w:sz w:val="20"/>
      <w:szCs w:val="20"/>
      <w:shd w:val="clear" w:color="auto" w:fill="FFFFFF"/>
    </w:rPr>
  </w:style>
  <w:style w:type="paragraph" w:customStyle="1" w:styleId="Formfield">
    <w:name w:val="Form field"/>
    <w:basedOn w:val="Normln"/>
    <w:next w:val="Normln"/>
    <w:link w:val="FormfieldChar"/>
    <w:rsid w:val="008A401D"/>
    <w:pPr>
      <w:suppressAutoHyphens w:val="0"/>
      <w:overflowPunct w:val="0"/>
      <w:autoSpaceDE w:val="0"/>
      <w:autoSpaceDN w:val="0"/>
      <w:adjustRightInd w:val="0"/>
      <w:spacing w:after="0"/>
      <w:jc w:val="left"/>
    </w:pPr>
    <w:rPr>
      <w:i/>
    </w:rPr>
  </w:style>
  <w:style w:type="character" w:customStyle="1" w:styleId="FormfieldChar">
    <w:name w:val="Form field Char"/>
    <w:link w:val="Formfield"/>
    <w:rsid w:val="008A401D"/>
    <w:rPr>
      <w:i/>
      <w:sz w:val="22"/>
      <w:lang w:eastAsia="en-US"/>
    </w:rPr>
  </w:style>
  <w:style w:type="paragraph" w:customStyle="1" w:styleId="Numbered">
    <w:name w:val="Numbered"/>
    <w:aliases w:val="Indent"/>
    <w:basedOn w:val="Normlnodsazen"/>
    <w:rsid w:val="008A401D"/>
    <w:pPr>
      <w:tabs>
        <w:tab w:val="num" w:pos="1495"/>
      </w:tabs>
      <w:suppressAutoHyphens w:val="0"/>
      <w:overflowPunct w:val="0"/>
      <w:autoSpaceDE w:val="0"/>
      <w:autoSpaceDN w:val="0"/>
      <w:adjustRightInd w:val="0"/>
      <w:spacing w:after="240"/>
      <w:ind w:left="1495" w:hanging="360"/>
    </w:pPr>
    <w:rPr>
      <w:sz w:val="24"/>
    </w:rPr>
  </w:style>
  <w:style w:type="paragraph" w:customStyle="1" w:styleId="DomSub">
    <w:name w:val="DomSub"/>
    <w:basedOn w:val="Normln"/>
    <w:rsid w:val="008A401D"/>
    <w:pPr>
      <w:suppressAutoHyphens w:val="0"/>
      <w:ind w:left="1440"/>
      <w:textAlignment w:val="auto"/>
    </w:pPr>
    <w:rPr>
      <w:szCs w:val="24"/>
    </w:rPr>
  </w:style>
  <w:style w:type="paragraph" w:customStyle="1" w:styleId="CISection">
    <w:name w:val="CISection"/>
    <w:basedOn w:val="Normln"/>
    <w:rsid w:val="008A401D"/>
    <w:pPr>
      <w:tabs>
        <w:tab w:val="left" w:pos="1134"/>
      </w:tabs>
      <w:suppressAutoHyphens w:val="0"/>
      <w:spacing w:before="120"/>
      <w:ind w:left="567"/>
      <w:textAlignment w:val="auto"/>
    </w:pPr>
    <w:rPr>
      <w:rFonts w:ascii="Times" w:hAnsi="Times"/>
      <w:b/>
      <w:szCs w:val="24"/>
    </w:rPr>
  </w:style>
  <w:style w:type="paragraph" w:customStyle="1" w:styleId="ASAPNormalIcon">
    <w:name w:val="ASAPNormalIcon"/>
    <w:basedOn w:val="Normln"/>
    <w:rsid w:val="008A401D"/>
    <w:pPr>
      <w:suppressAutoHyphens w:val="0"/>
      <w:ind w:left="1440"/>
      <w:textAlignment w:val="auto"/>
    </w:pPr>
    <w:rPr>
      <w:szCs w:val="24"/>
    </w:rPr>
  </w:style>
  <w:style w:type="paragraph" w:styleId="Prosttext">
    <w:name w:val="Plain Text"/>
    <w:basedOn w:val="Normln"/>
    <w:link w:val="ProsttextChar"/>
    <w:locked/>
    <w:rsid w:val="008A401D"/>
    <w:pPr>
      <w:suppressAutoHyphens w:val="0"/>
      <w:textAlignment w:val="auto"/>
    </w:pPr>
    <w:rPr>
      <w:rFonts w:ascii="Courier New" w:hAnsi="Courier New" w:cs="Courier New"/>
      <w:szCs w:val="24"/>
    </w:rPr>
  </w:style>
  <w:style w:type="character" w:customStyle="1" w:styleId="ProsttextChar">
    <w:name w:val="Prostý text Char"/>
    <w:basedOn w:val="Standardnpsmoodstavce"/>
    <w:link w:val="Prosttext"/>
    <w:rsid w:val="008A401D"/>
    <w:rPr>
      <w:rFonts w:ascii="Courier New" w:hAnsi="Courier New" w:cs="Courier New"/>
      <w:sz w:val="22"/>
      <w:szCs w:val="24"/>
      <w:lang w:eastAsia="en-US"/>
    </w:rPr>
  </w:style>
  <w:style w:type="paragraph" w:customStyle="1" w:styleId="Tabulka">
    <w:name w:val="Tabulka"/>
    <w:basedOn w:val="Normln"/>
    <w:next w:val="Normln"/>
    <w:rsid w:val="008A401D"/>
    <w:pPr>
      <w:widowControl w:val="0"/>
      <w:autoSpaceDE w:val="0"/>
      <w:autoSpaceDN w:val="0"/>
      <w:adjustRightInd w:val="0"/>
      <w:textAlignment w:val="auto"/>
    </w:pPr>
    <w:rPr>
      <w:rFonts w:ascii="Arial" w:hAnsi="Arial" w:cs="Arial"/>
      <w:color w:val="000000"/>
      <w:szCs w:val="24"/>
    </w:rPr>
  </w:style>
  <w:style w:type="paragraph" w:customStyle="1" w:styleId="RKNormal">
    <w:name w:val="RK_Normal"/>
    <w:basedOn w:val="Zhlav"/>
    <w:rsid w:val="008A401D"/>
    <w:pPr>
      <w:widowControl w:val="0"/>
      <w:tabs>
        <w:tab w:val="center" w:pos="4536"/>
        <w:tab w:val="right" w:pos="9072"/>
      </w:tabs>
      <w:suppressAutoHyphens w:val="0"/>
      <w:autoSpaceDE w:val="0"/>
      <w:autoSpaceDN w:val="0"/>
      <w:spacing w:after="120"/>
      <w:jc w:val="both"/>
      <w:textAlignment w:val="auto"/>
    </w:pPr>
    <w:rPr>
      <w:rFonts w:ascii="Arial" w:hAnsi="Arial"/>
      <w:sz w:val="22"/>
      <w:szCs w:val="24"/>
    </w:rPr>
  </w:style>
  <w:style w:type="paragraph" w:customStyle="1" w:styleId="bullet0">
    <w:name w:val="bullet"/>
    <w:basedOn w:val="Normln"/>
    <w:rsid w:val="008A401D"/>
    <w:pPr>
      <w:tabs>
        <w:tab w:val="num" w:pos="1477"/>
      </w:tabs>
      <w:suppressAutoHyphens w:val="0"/>
      <w:ind w:left="1647" w:hanging="567"/>
      <w:textAlignment w:val="auto"/>
    </w:pPr>
    <w:rPr>
      <w:szCs w:val="24"/>
    </w:rPr>
  </w:style>
  <w:style w:type="paragraph" w:customStyle="1" w:styleId="tablehead0">
    <w:name w:val="table_head"/>
    <w:basedOn w:val="Texttabulky"/>
    <w:autoRedefine/>
    <w:rsid w:val="008A401D"/>
  </w:style>
  <w:style w:type="paragraph" w:customStyle="1" w:styleId="Puntos">
    <w:name w:val="Puntos"/>
    <w:basedOn w:val="Normln"/>
    <w:rsid w:val="008A401D"/>
    <w:pPr>
      <w:tabs>
        <w:tab w:val="num" w:pos="1477"/>
      </w:tabs>
      <w:suppressAutoHyphens w:val="0"/>
      <w:spacing w:before="60"/>
      <w:ind w:left="1647" w:hanging="567"/>
      <w:textAlignment w:val="auto"/>
    </w:pPr>
    <w:rPr>
      <w:rFonts w:ascii="Arial" w:hAnsi="Arial" w:cs="Arial"/>
      <w:sz w:val="20"/>
      <w:lang w:eastAsia="es-ES"/>
    </w:rPr>
  </w:style>
  <w:style w:type="paragraph" w:customStyle="1" w:styleId="Odrazky1">
    <w:name w:val="Odrazky 1"/>
    <w:basedOn w:val="Normln"/>
    <w:rsid w:val="008A401D"/>
    <w:pPr>
      <w:numPr>
        <w:numId w:val="8"/>
      </w:numPr>
      <w:tabs>
        <w:tab w:val="left" w:pos="1701"/>
      </w:tabs>
      <w:suppressAutoHyphens w:val="0"/>
      <w:spacing w:before="120" w:after="0"/>
      <w:jc w:val="left"/>
      <w:textAlignment w:val="auto"/>
    </w:pPr>
    <w:rPr>
      <w:szCs w:val="24"/>
      <w:lang w:eastAsia="cs-CZ"/>
    </w:rPr>
  </w:style>
  <w:style w:type="paragraph" w:customStyle="1" w:styleId="Odrazky2">
    <w:name w:val="Odrazky 2"/>
    <w:basedOn w:val="Normln"/>
    <w:rsid w:val="008A401D"/>
    <w:pPr>
      <w:numPr>
        <w:ilvl w:val="2"/>
        <w:numId w:val="8"/>
      </w:numPr>
      <w:tabs>
        <w:tab w:val="left" w:pos="851"/>
      </w:tabs>
      <w:suppressAutoHyphens w:val="0"/>
      <w:spacing w:before="120" w:after="0"/>
      <w:jc w:val="left"/>
      <w:textAlignment w:val="auto"/>
    </w:pPr>
    <w:rPr>
      <w:szCs w:val="24"/>
      <w:lang w:eastAsia="cs-CZ"/>
    </w:rPr>
  </w:style>
  <w:style w:type="paragraph" w:customStyle="1" w:styleId="BodyText1">
    <w:name w:val="Body Text1"/>
    <w:basedOn w:val="Normln"/>
    <w:autoRedefine/>
    <w:rsid w:val="008A401D"/>
    <w:pPr>
      <w:suppressAutoHyphens w:val="0"/>
      <w:spacing w:after="0"/>
      <w:jc w:val="left"/>
      <w:textAlignment w:val="auto"/>
    </w:pPr>
    <w:rPr>
      <w:szCs w:val="24"/>
      <w:lang w:eastAsia="cs-CZ"/>
    </w:rPr>
  </w:style>
  <w:style w:type="character" w:customStyle="1" w:styleId="l1s321">
    <w:name w:val="l1s321"/>
    <w:rsid w:val="008A401D"/>
    <w:rPr>
      <w:rFonts w:ascii="Courier New" w:hAnsi="Courier New" w:cs="Courier New" w:hint="default"/>
      <w:color w:val="3399FF"/>
      <w:sz w:val="20"/>
      <w:szCs w:val="20"/>
      <w:shd w:val="clear" w:color="auto" w:fill="FFFFFF"/>
    </w:rPr>
  </w:style>
  <w:style w:type="character" w:customStyle="1" w:styleId="l1s311">
    <w:name w:val="l1s311"/>
    <w:rsid w:val="008A401D"/>
    <w:rPr>
      <w:rFonts w:ascii="Courier New" w:hAnsi="Courier New" w:cs="Courier New" w:hint="default"/>
      <w:i/>
      <w:iCs/>
      <w:color w:val="808080"/>
      <w:sz w:val="20"/>
      <w:szCs w:val="20"/>
      <w:shd w:val="clear" w:color="auto" w:fill="FFFFFF"/>
    </w:rPr>
  </w:style>
  <w:style w:type="character" w:customStyle="1" w:styleId="l1s331">
    <w:name w:val="l1s331"/>
    <w:rsid w:val="008A401D"/>
    <w:rPr>
      <w:rFonts w:ascii="Courier New" w:hAnsi="Courier New" w:cs="Courier New" w:hint="default"/>
      <w:color w:val="4DA619"/>
      <w:sz w:val="20"/>
      <w:szCs w:val="20"/>
      <w:shd w:val="clear" w:color="auto" w:fill="FFFFFF"/>
    </w:rPr>
  </w:style>
  <w:style w:type="paragraph" w:customStyle="1" w:styleId="InsideAddress">
    <w:name w:val="Inside Address"/>
    <w:basedOn w:val="Normln"/>
    <w:rsid w:val="008A401D"/>
    <w:pPr>
      <w:suppressAutoHyphens w:val="0"/>
      <w:spacing w:after="0"/>
      <w:jc w:val="left"/>
      <w:textAlignment w:val="auto"/>
    </w:pPr>
    <w:rPr>
      <w:sz w:val="24"/>
      <w:szCs w:val="24"/>
      <w:lang w:eastAsia="cs-CZ"/>
    </w:rPr>
  </w:style>
  <w:style w:type="paragraph" w:customStyle="1" w:styleId="ReferenceLine">
    <w:name w:val="Reference Line"/>
    <w:basedOn w:val="Zkladntext"/>
    <w:rsid w:val="008A401D"/>
    <w:pPr>
      <w:suppressAutoHyphens w:val="0"/>
      <w:textAlignment w:val="auto"/>
    </w:pPr>
    <w:rPr>
      <w:szCs w:val="24"/>
    </w:rPr>
  </w:style>
  <w:style w:type="paragraph" w:styleId="Zkladntext-prvnodsazen2">
    <w:name w:val="Body Text First Indent 2"/>
    <w:basedOn w:val="Zkladntextodsazen"/>
    <w:link w:val="Zkladntext-prvnodsazen2Char"/>
    <w:locked/>
    <w:rsid w:val="008A401D"/>
    <w:pPr>
      <w:suppressAutoHyphens w:val="0"/>
      <w:ind w:left="360" w:firstLine="210"/>
      <w:jc w:val="left"/>
      <w:textAlignment w:val="auto"/>
    </w:pPr>
    <w:rPr>
      <w:sz w:val="24"/>
      <w:szCs w:val="24"/>
      <w:lang w:eastAsia="cs-CZ"/>
    </w:rPr>
  </w:style>
  <w:style w:type="character" w:customStyle="1" w:styleId="Zkladntext-prvnodsazen2Char">
    <w:name w:val="Základní text - první odsazený 2 Char"/>
    <w:basedOn w:val="ZkladntextodsazenChar"/>
    <w:link w:val="Zkladntext-prvnodsazen2"/>
    <w:rsid w:val="008A401D"/>
    <w:rPr>
      <w:rFonts w:cs="Times New Roman"/>
      <w:sz w:val="24"/>
      <w:szCs w:val="24"/>
      <w:lang w:val="cs-CZ"/>
    </w:rPr>
  </w:style>
  <w:style w:type="table" w:styleId="Mkatabulky1">
    <w:name w:val="Table Grid 1"/>
    <w:basedOn w:val="Normlntabulka"/>
    <w:locked/>
    <w:rsid w:val="008A401D"/>
    <w:pPr>
      <w:suppressAutoHyphens w:val="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paragraph" w:customStyle="1" w:styleId="Nadpis10">
    <w:name w:val="Nadpis1"/>
    <w:basedOn w:val="Zkladntext"/>
    <w:next w:val="Nadpis4"/>
    <w:rsid w:val="008A401D"/>
    <w:pPr>
      <w:pageBreakBefore/>
      <w:tabs>
        <w:tab w:val="left" w:pos="567"/>
      </w:tabs>
      <w:suppressAutoHyphens w:val="0"/>
      <w:overflowPunct w:val="0"/>
      <w:autoSpaceDE w:val="0"/>
      <w:autoSpaceDN w:val="0"/>
      <w:adjustRightInd w:val="0"/>
      <w:spacing w:after="0"/>
      <w:ind w:left="567" w:hanging="567"/>
      <w:jc w:val="left"/>
    </w:pPr>
    <w:rPr>
      <w:b/>
      <w:sz w:val="28"/>
    </w:rPr>
  </w:style>
  <w:style w:type="paragraph" w:customStyle="1" w:styleId="Odrka1">
    <w:name w:val="Odrážka 1"/>
    <w:basedOn w:val="Zkladntext"/>
    <w:rsid w:val="008A401D"/>
    <w:pPr>
      <w:tabs>
        <w:tab w:val="left" w:pos="284"/>
        <w:tab w:val="left" w:pos="567"/>
        <w:tab w:val="left" w:pos="1146"/>
      </w:tabs>
      <w:suppressAutoHyphens w:val="0"/>
      <w:overflowPunct w:val="0"/>
      <w:autoSpaceDE w:val="0"/>
      <w:autoSpaceDN w:val="0"/>
      <w:adjustRightInd w:val="0"/>
      <w:spacing w:after="0"/>
      <w:ind w:left="1146" w:hanging="360"/>
      <w:jc w:val="left"/>
    </w:pPr>
    <w:rPr>
      <w:b/>
    </w:rPr>
  </w:style>
  <w:style w:type="paragraph" w:customStyle="1" w:styleId="xl22">
    <w:name w:val="xl22"/>
    <w:basedOn w:val="Normln"/>
    <w:rsid w:val="008A401D"/>
    <w:pPr>
      <w:pBdr>
        <w:bottom w:val="single" w:sz="6" w:space="0" w:color="auto"/>
      </w:pBdr>
      <w:suppressAutoHyphens w:val="0"/>
      <w:overflowPunct w:val="0"/>
      <w:autoSpaceDE w:val="0"/>
      <w:autoSpaceDN w:val="0"/>
      <w:adjustRightInd w:val="0"/>
      <w:spacing w:before="100" w:after="100"/>
      <w:jc w:val="left"/>
    </w:pPr>
    <w:rPr>
      <w:rFonts w:ascii="Arial" w:hAnsi="Arial"/>
      <w:b/>
      <w:lang w:val="en-US"/>
    </w:rPr>
  </w:style>
  <w:style w:type="paragraph" w:customStyle="1" w:styleId="Seznamodrky">
    <w:name w:val="Seznam odrážky"/>
    <w:aliases w:val="odsazeno"/>
    <w:basedOn w:val="Normlnodsazen"/>
    <w:rsid w:val="008A401D"/>
    <w:pPr>
      <w:tabs>
        <w:tab w:val="num" w:pos="432"/>
      </w:tabs>
      <w:suppressAutoHyphens w:val="0"/>
      <w:spacing w:before="120" w:after="0"/>
      <w:ind w:left="432" w:hanging="432"/>
      <w:textAlignment w:val="auto"/>
    </w:pPr>
    <w:rPr>
      <w:szCs w:val="24"/>
      <w:lang w:eastAsia="cs-CZ"/>
    </w:rPr>
  </w:style>
  <w:style w:type="paragraph" w:customStyle="1" w:styleId="Titulogeneral">
    <w:name w:val="Titulo general"/>
    <w:basedOn w:val="Normlnodsazen"/>
    <w:rsid w:val="008A401D"/>
    <w:pPr>
      <w:keepNext/>
      <w:numPr>
        <w:numId w:val="9"/>
      </w:numPr>
      <w:tabs>
        <w:tab w:val="clear" w:pos="360"/>
      </w:tabs>
      <w:suppressAutoHyphens w:val="0"/>
      <w:spacing w:before="240" w:after="240"/>
      <w:ind w:left="0" w:firstLine="0"/>
      <w:textAlignment w:val="auto"/>
    </w:pPr>
    <w:rPr>
      <w:b/>
      <w:szCs w:val="24"/>
      <w:lang w:val="en-GB" w:eastAsia="es-ES"/>
    </w:rPr>
  </w:style>
  <w:style w:type="paragraph" w:customStyle="1" w:styleId="Texto">
    <w:name w:val="Texto"/>
    <w:basedOn w:val="Normln"/>
    <w:rsid w:val="008A401D"/>
    <w:pPr>
      <w:suppressAutoHyphens w:val="0"/>
      <w:spacing w:before="60" w:after="60"/>
      <w:ind w:left="1134"/>
      <w:textAlignment w:val="auto"/>
    </w:pPr>
    <w:rPr>
      <w:rFonts w:ascii="Arial" w:hAnsi="Arial" w:cs="Arial"/>
      <w:sz w:val="20"/>
      <w:lang w:val="en-GB" w:eastAsia="es-ES"/>
    </w:rPr>
  </w:style>
  <w:style w:type="paragraph" w:customStyle="1" w:styleId="Bullet1">
    <w:name w:val="Bullet1"/>
    <w:basedOn w:val="Normln"/>
    <w:rsid w:val="008A401D"/>
    <w:pPr>
      <w:keepNext/>
      <w:keepLines/>
      <w:tabs>
        <w:tab w:val="num" w:pos="1191"/>
      </w:tabs>
      <w:suppressAutoHyphens w:val="0"/>
      <w:overflowPunct w:val="0"/>
      <w:autoSpaceDE w:val="0"/>
      <w:autoSpaceDN w:val="0"/>
      <w:adjustRightInd w:val="0"/>
      <w:spacing w:before="120"/>
      <w:ind w:left="1191" w:hanging="397"/>
      <w:jc w:val="left"/>
    </w:pPr>
    <w:rPr>
      <w:sz w:val="26"/>
      <w:lang w:eastAsia="cs-CZ"/>
    </w:rPr>
  </w:style>
  <w:style w:type="paragraph" w:customStyle="1" w:styleId="Heading3Close">
    <w:name w:val="Heading 3 Close"/>
    <w:basedOn w:val="Nadpis3"/>
    <w:next w:val="Normln"/>
    <w:rsid w:val="008A401D"/>
    <w:pPr>
      <w:keepLines w:val="0"/>
      <w:numPr>
        <w:ilvl w:val="0"/>
        <w:numId w:val="0"/>
      </w:numPr>
      <w:pBdr>
        <w:top w:val="single" w:sz="18" w:space="1" w:color="auto"/>
      </w:pBdr>
      <w:tabs>
        <w:tab w:val="left" w:pos="720"/>
        <w:tab w:val="left" w:pos="1134"/>
        <w:tab w:val="num" w:pos="2160"/>
      </w:tabs>
      <w:suppressAutoHyphens w:val="0"/>
      <w:spacing w:before="360" w:after="240"/>
      <w:ind w:left="2160" w:hanging="360"/>
      <w:textAlignment w:val="auto"/>
    </w:pPr>
    <w:rPr>
      <w:rFonts w:ascii="Arial" w:hAnsi="Arial"/>
      <w:b w:val="0"/>
      <w:color w:val="002F6E"/>
      <w:sz w:val="32"/>
      <w:lang w:eastAsia="cs-CZ"/>
    </w:rPr>
  </w:style>
  <w:style w:type="paragraph" w:customStyle="1" w:styleId="Textbodu">
    <w:name w:val="Text bodu"/>
    <w:basedOn w:val="Normln"/>
    <w:rsid w:val="008A401D"/>
    <w:pPr>
      <w:tabs>
        <w:tab w:val="num" w:pos="851"/>
      </w:tabs>
      <w:suppressAutoHyphens w:val="0"/>
      <w:spacing w:after="0"/>
      <w:ind w:left="851" w:hanging="426"/>
      <w:textAlignment w:val="auto"/>
      <w:outlineLvl w:val="8"/>
    </w:pPr>
    <w:rPr>
      <w:sz w:val="20"/>
      <w:lang w:eastAsia="cs-CZ"/>
    </w:rPr>
  </w:style>
  <w:style w:type="paragraph" w:customStyle="1" w:styleId="Textpsmene">
    <w:name w:val="Text písmene"/>
    <w:basedOn w:val="Normln"/>
    <w:rsid w:val="008A401D"/>
    <w:pPr>
      <w:tabs>
        <w:tab w:val="num" w:pos="425"/>
      </w:tabs>
      <w:suppressAutoHyphens w:val="0"/>
      <w:spacing w:after="0"/>
      <w:ind w:left="425" w:hanging="425"/>
      <w:textAlignment w:val="auto"/>
      <w:outlineLvl w:val="7"/>
    </w:pPr>
    <w:rPr>
      <w:sz w:val="20"/>
      <w:lang w:eastAsia="cs-CZ"/>
    </w:rPr>
  </w:style>
  <w:style w:type="paragraph" w:customStyle="1" w:styleId="Textodstavce">
    <w:name w:val="Text odstavce"/>
    <w:basedOn w:val="Normln"/>
    <w:rsid w:val="008A401D"/>
    <w:pPr>
      <w:numPr>
        <w:numId w:val="10"/>
      </w:numPr>
      <w:tabs>
        <w:tab w:val="clear" w:pos="930"/>
        <w:tab w:val="num" w:pos="785"/>
        <w:tab w:val="left" w:pos="851"/>
      </w:tabs>
      <w:suppressAutoHyphens w:val="0"/>
      <w:spacing w:before="120"/>
      <w:ind w:left="0" w:firstLine="425"/>
      <w:textAlignment w:val="auto"/>
      <w:outlineLvl w:val="6"/>
    </w:pPr>
    <w:rPr>
      <w:sz w:val="20"/>
      <w:lang w:eastAsia="cs-CZ"/>
    </w:rPr>
  </w:style>
  <w:style w:type="paragraph" w:customStyle="1" w:styleId="Styl-a">
    <w:name w:val="Styl - a)"/>
    <w:basedOn w:val="Normln"/>
    <w:rsid w:val="008A401D"/>
    <w:pPr>
      <w:tabs>
        <w:tab w:val="num" w:pos="720"/>
      </w:tabs>
      <w:suppressAutoHyphens w:val="0"/>
      <w:spacing w:after="240"/>
      <w:ind w:left="720" w:hanging="360"/>
      <w:textAlignment w:val="auto"/>
    </w:pPr>
    <w:rPr>
      <w:sz w:val="20"/>
      <w:lang w:eastAsia="cs-CZ"/>
    </w:rPr>
  </w:style>
  <w:style w:type="paragraph" w:customStyle="1" w:styleId="SAGETEX">
    <w:name w:val="SAGETEX"/>
    <w:basedOn w:val="Normln"/>
    <w:rsid w:val="008A401D"/>
    <w:pPr>
      <w:suppressAutoHyphens w:val="0"/>
      <w:textAlignment w:val="auto"/>
    </w:pPr>
    <w:rPr>
      <w:rFonts w:ascii="Arial" w:hAnsi="Arial"/>
      <w:sz w:val="20"/>
      <w:lang w:val="es-ES_tradnl" w:eastAsia="cs-CZ"/>
    </w:rPr>
  </w:style>
  <w:style w:type="paragraph" w:customStyle="1" w:styleId="SOLNadpis1">
    <w:name w:val="SOL Nadpis 1"/>
    <w:basedOn w:val="Normln"/>
    <w:next w:val="Normln"/>
    <w:rsid w:val="008A401D"/>
    <w:pPr>
      <w:keepNext/>
      <w:keepLines/>
      <w:pageBreakBefore/>
      <w:tabs>
        <w:tab w:val="num" w:pos="709"/>
      </w:tabs>
      <w:suppressAutoHyphens w:val="0"/>
      <w:spacing w:before="180" w:after="0"/>
      <w:ind w:left="709" w:hanging="1418"/>
      <w:jc w:val="left"/>
      <w:textAlignment w:val="auto"/>
      <w:outlineLvl w:val="0"/>
    </w:pPr>
    <w:rPr>
      <w:rFonts w:ascii="Verdana" w:eastAsia="Times" w:hAnsi="Verdana"/>
      <w:b/>
      <w:spacing w:val="16"/>
      <w:position w:val="6"/>
      <w:lang w:eastAsia="es-ES"/>
    </w:rPr>
  </w:style>
  <w:style w:type="paragraph" w:customStyle="1" w:styleId="SOLNadpis2">
    <w:name w:val="SOL Nadpis 2"/>
    <w:basedOn w:val="Normln"/>
    <w:next w:val="Normln"/>
    <w:rsid w:val="008A401D"/>
    <w:pPr>
      <w:keepNext/>
      <w:keepLines/>
      <w:tabs>
        <w:tab w:val="num" w:pos="1440"/>
      </w:tabs>
      <w:suppressAutoHyphens w:val="0"/>
      <w:spacing w:before="240" w:after="0"/>
      <w:ind w:left="1440" w:hanging="360"/>
      <w:jc w:val="left"/>
      <w:textAlignment w:val="auto"/>
      <w:outlineLvl w:val="1"/>
    </w:pPr>
    <w:rPr>
      <w:rFonts w:ascii="Verdana" w:eastAsia="Times" w:hAnsi="Verdana"/>
      <w:spacing w:val="16"/>
      <w:position w:val="6"/>
      <w:lang w:eastAsia="es-ES"/>
    </w:rPr>
  </w:style>
  <w:style w:type="paragraph" w:customStyle="1" w:styleId="SOLNadpis3">
    <w:name w:val="SOL Nadpis 3"/>
    <w:basedOn w:val="Normln"/>
    <w:next w:val="Normln"/>
    <w:link w:val="SOLNadpis3Char"/>
    <w:rsid w:val="008A401D"/>
    <w:pPr>
      <w:keepNext/>
      <w:keepLines/>
      <w:tabs>
        <w:tab w:val="num" w:pos="709"/>
      </w:tabs>
      <w:suppressAutoHyphens w:val="0"/>
      <w:spacing w:before="180" w:after="0"/>
      <w:ind w:left="709" w:hanging="1418"/>
      <w:jc w:val="left"/>
      <w:textAlignment w:val="auto"/>
      <w:outlineLvl w:val="2"/>
    </w:pPr>
    <w:rPr>
      <w:rFonts w:ascii="Verdana" w:eastAsia="Times" w:hAnsi="Verdana"/>
      <w:b/>
      <w:spacing w:val="16"/>
      <w:position w:val="6"/>
      <w:sz w:val="18"/>
      <w:lang w:eastAsia="es-ES"/>
    </w:rPr>
  </w:style>
  <w:style w:type="character" w:customStyle="1" w:styleId="SOLNadpis3Char">
    <w:name w:val="SOL Nadpis 3 Char"/>
    <w:link w:val="SOLNadpis3"/>
    <w:rsid w:val="008A401D"/>
    <w:rPr>
      <w:rFonts w:ascii="Verdana" w:eastAsia="Times" w:hAnsi="Verdana"/>
      <w:b/>
      <w:spacing w:val="16"/>
      <w:position w:val="6"/>
      <w:sz w:val="18"/>
      <w:lang w:eastAsia="es-ES"/>
    </w:rPr>
  </w:style>
  <w:style w:type="paragraph" w:customStyle="1" w:styleId="SOLNadpis4">
    <w:name w:val="SOL Nadpis 4"/>
    <w:basedOn w:val="Normln"/>
    <w:next w:val="Normln"/>
    <w:rsid w:val="008A401D"/>
    <w:pPr>
      <w:keepNext/>
      <w:keepLines/>
      <w:tabs>
        <w:tab w:val="num" w:pos="2880"/>
      </w:tabs>
      <w:suppressAutoHyphens w:val="0"/>
      <w:spacing w:before="180" w:after="0"/>
      <w:ind w:left="2880" w:hanging="360"/>
      <w:jc w:val="left"/>
      <w:textAlignment w:val="auto"/>
    </w:pPr>
    <w:rPr>
      <w:rFonts w:ascii="Verdana" w:eastAsia="Times" w:hAnsi="Verdana"/>
      <w:spacing w:val="16"/>
      <w:position w:val="6"/>
      <w:sz w:val="18"/>
      <w:lang w:eastAsia="es-ES"/>
    </w:rPr>
  </w:style>
  <w:style w:type="paragraph" w:customStyle="1" w:styleId="SOLtext">
    <w:name w:val="SOL text"/>
    <w:basedOn w:val="Normln"/>
    <w:rsid w:val="008A401D"/>
    <w:pPr>
      <w:suppressAutoHyphens w:val="0"/>
      <w:spacing w:before="180" w:after="0"/>
      <w:jc w:val="left"/>
      <w:textAlignment w:val="auto"/>
    </w:pPr>
    <w:rPr>
      <w:rFonts w:ascii="Verdana" w:eastAsia="Times" w:hAnsi="Verdana"/>
      <w:spacing w:val="16"/>
      <w:position w:val="6"/>
      <w:sz w:val="18"/>
      <w:lang w:eastAsia="es-ES"/>
    </w:rPr>
  </w:style>
  <w:style w:type="paragraph" w:customStyle="1" w:styleId="CharCharCharCharCharCharCharCharCharCharCharChar">
    <w:name w:val="Char Char Char Char Char Char Char Char Char Char Char Char"/>
    <w:basedOn w:val="Normln"/>
    <w:rsid w:val="008A401D"/>
    <w:pPr>
      <w:suppressAutoHyphens w:val="0"/>
      <w:spacing w:after="160" w:line="240" w:lineRule="exact"/>
      <w:jc w:val="left"/>
      <w:textAlignment w:val="auto"/>
    </w:pPr>
    <w:rPr>
      <w:rFonts w:ascii="Verdana" w:hAnsi="Verdana"/>
      <w:sz w:val="20"/>
      <w:lang w:val="en-US"/>
    </w:rPr>
  </w:style>
  <w:style w:type="paragraph" w:styleId="Nadpispoznmky">
    <w:name w:val="Note Heading"/>
    <w:basedOn w:val="Normln"/>
    <w:next w:val="Normln"/>
    <w:link w:val="NadpispoznmkyChar"/>
    <w:locked/>
    <w:rsid w:val="008A401D"/>
    <w:pPr>
      <w:suppressAutoHyphens w:val="0"/>
      <w:spacing w:after="0"/>
      <w:jc w:val="left"/>
      <w:textAlignment w:val="auto"/>
    </w:pPr>
    <w:rPr>
      <w:lang w:eastAsia="es-ES"/>
    </w:rPr>
  </w:style>
  <w:style w:type="character" w:customStyle="1" w:styleId="NadpispoznmkyChar">
    <w:name w:val="Nadpis poznámky Char"/>
    <w:basedOn w:val="Standardnpsmoodstavce"/>
    <w:link w:val="Nadpispoznmky"/>
    <w:rsid w:val="008A401D"/>
    <w:rPr>
      <w:sz w:val="22"/>
      <w:lang w:eastAsia="es-ES"/>
    </w:rPr>
  </w:style>
  <w:style w:type="paragraph" w:customStyle="1" w:styleId="font5">
    <w:name w:val="font5"/>
    <w:basedOn w:val="Normln"/>
    <w:rsid w:val="008A401D"/>
    <w:pPr>
      <w:suppressAutoHyphens w:val="0"/>
      <w:spacing w:before="100" w:beforeAutospacing="1" w:after="100" w:afterAutospacing="1"/>
      <w:jc w:val="left"/>
      <w:textAlignment w:val="auto"/>
    </w:pPr>
    <w:rPr>
      <w:rFonts w:ascii="Tahoma" w:hAnsi="Tahoma" w:cs="Tahoma"/>
      <w:b/>
      <w:bCs/>
      <w:color w:val="000000"/>
      <w:sz w:val="16"/>
      <w:szCs w:val="16"/>
      <w:lang w:eastAsia="cs-CZ"/>
    </w:rPr>
  </w:style>
  <w:style w:type="paragraph" w:customStyle="1" w:styleId="font6">
    <w:name w:val="font6"/>
    <w:basedOn w:val="Normln"/>
    <w:rsid w:val="008A401D"/>
    <w:pPr>
      <w:suppressAutoHyphens w:val="0"/>
      <w:spacing w:before="100" w:beforeAutospacing="1" w:after="100" w:afterAutospacing="1"/>
      <w:jc w:val="left"/>
      <w:textAlignment w:val="auto"/>
    </w:pPr>
    <w:rPr>
      <w:rFonts w:ascii="Tahoma" w:hAnsi="Tahoma" w:cs="Tahoma"/>
      <w:color w:val="000000"/>
      <w:sz w:val="16"/>
      <w:szCs w:val="16"/>
      <w:lang w:eastAsia="cs-CZ"/>
    </w:rPr>
  </w:style>
  <w:style w:type="paragraph" w:customStyle="1" w:styleId="font7">
    <w:name w:val="font7"/>
    <w:basedOn w:val="Normln"/>
    <w:rsid w:val="008A401D"/>
    <w:pPr>
      <w:suppressAutoHyphens w:val="0"/>
      <w:spacing w:before="100" w:beforeAutospacing="1" w:after="100" w:afterAutospacing="1"/>
      <w:jc w:val="left"/>
      <w:textAlignment w:val="auto"/>
    </w:pPr>
    <w:rPr>
      <w:color w:val="FF0000"/>
      <w:sz w:val="14"/>
      <w:szCs w:val="14"/>
      <w:lang w:eastAsia="cs-CZ"/>
    </w:rPr>
  </w:style>
  <w:style w:type="paragraph" w:customStyle="1" w:styleId="xl83">
    <w:name w:val="xl83"/>
    <w:basedOn w:val="Normln"/>
    <w:rsid w:val="008A401D"/>
    <w:pPr>
      <w:pBdr>
        <w:left w:val="single" w:sz="4" w:space="0" w:color="auto"/>
        <w:bottom w:val="single" w:sz="4" w:space="0" w:color="auto"/>
        <w:right w:val="single" w:sz="4" w:space="0" w:color="auto"/>
      </w:pBdr>
      <w:shd w:val="thinDiagStripe" w:color="FF0000" w:fill="FFCC00"/>
      <w:suppressAutoHyphens w:val="0"/>
      <w:spacing w:before="100" w:beforeAutospacing="1" w:after="100" w:afterAutospacing="1"/>
      <w:jc w:val="left"/>
      <w:textAlignment w:val="auto"/>
    </w:pPr>
    <w:rPr>
      <w:sz w:val="14"/>
      <w:szCs w:val="14"/>
      <w:lang w:eastAsia="cs-CZ"/>
    </w:rPr>
  </w:style>
  <w:style w:type="paragraph" w:customStyle="1" w:styleId="xl86">
    <w:name w:val="xl86"/>
    <w:basedOn w:val="Normln"/>
    <w:rsid w:val="008A401D"/>
    <w:pPr>
      <w:pBdr>
        <w:left w:val="single" w:sz="4" w:space="0" w:color="auto"/>
        <w:bottom w:val="single" w:sz="4" w:space="0" w:color="auto"/>
        <w:right w:val="single" w:sz="4" w:space="0" w:color="auto"/>
      </w:pBdr>
      <w:shd w:val="thinDiagStripe" w:color="FF0000" w:fill="C0C0C0"/>
      <w:suppressAutoHyphens w:val="0"/>
      <w:spacing w:before="100" w:beforeAutospacing="1" w:after="100" w:afterAutospacing="1"/>
      <w:jc w:val="left"/>
      <w:textAlignment w:val="auto"/>
    </w:pPr>
    <w:rPr>
      <w:sz w:val="14"/>
      <w:szCs w:val="14"/>
      <w:lang w:eastAsia="cs-CZ"/>
    </w:rPr>
  </w:style>
  <w:style w:type="paragraph" w:customStyle="1" w:styleId="xl87">
    <w:name w:val="xl87"/>
    <w:basedOn w:val="Normln"/>
    <w:rsid w:val="008A401D"/>
    <w:pPr>
      <w:pBdr>
        <w:left w:val="single" w:sz="4" w:space="0" w:color="auto"/>
        <w:bottom w:val="single" w:sz="4" w:space="0" w:color="auto"/>
        <w:right w:val="single" w:sz="4" w:space="0" w:color="auto"/>
      </w:pBdr>
      <w:shd w:val="thinDiagStripe" w:color="FF0000" w:fill="FFCC00"/>
      <w:suppressAutoHyphens w:val="0"/>
      <w:spacing w:before="100" w:beforeAutospacing="1" w:after="100" w:afterAutospacing="1"/>
      <w:jc w:val="left"/>
      <w:textAlignment w:val="auto"/>
    </w:pPr>
    <w:rPr>
      <w:sz w:val="14"/>
      <w:szCs w:val="14"/>
      <w:lang w:eastAsia="cs-CZ"/>
    </w:rPr>
  </w:style>
  <w:style w:type="paragraph" w:customStyle="1" w:styleId="xl90">
    <w:name w:val="xl90"/>
    <w:basedOn w:val="Normln"/>
    <w:rsid w:val="008A401D"/>
    <w:pPr>
      <w:pBdr>
        <w:top w:val="single" w:sz="4" w:space="0" w:color="auto"/>
        <w:left w:val="single" w:sz="4" w:space="0" w:color="auto"/>
        <w:bottom w:val="single" w:sz="4" w:space="0" w:color="auto"/>
        <w:right w:val="single" w:sz="4" w:space="0" w:color="auto"/>
      </w:pBdr>
      <w:shd w:val="thinDiagStripe" w:color="FF0000" w:fill="99CCFF"/>
      <w:suppressAutoHyphens w:val="0"/>
      <w:spacing w:before="100" w:beforeAutospacing="1" w:after="100" w:afterAutospacing="1"/>
      <w:jc w:val="center"/>
      <w:textAlignment w:val="auto"/>
    </w:pPr>
    <w:rPr>
      <w:sz w:val="14"/>
      <w:szCs w:val="14"/>
      <w:lang w:eastAsia="cs-CZ"/>
    </w:rPr>
  </w:style>
  <w:style w:type="paragraph" w:customStyle="1" w:styleId="xl91">
    <w:name w:val="xl91"/>
    <w:basedOn w:val="Normln"/>
    <w:rsid w:val="008A401D"/>
    <w:pPr>
      <w:pBdr>
        <w:top w:val="single" w:sz="4" w:space="0" w:color="auto"/>
        <w:left w:val="single" w:sz="4" w:space="0" w:color="auto"/>
        <w:bottom w:val="single" w:sz="4" w:space="0" w:color="auto"/>
        <w:right w:val="single" w:sz="4" w:space="0" w:color="auto"/>
      </w:pBdr>
      <w:suppressAutoHyphens w:val="0"/>
      <w:spacing w:before="100" w:beforeAutospacing="1" w:after="100" w:afterAutospacing="1"/>
      <w:jc w:val="left"/>
      <w:textAlignment w:val="top"/>
    </w:pPr>
    <w:rPr>
      <w:b/>
      <w:bCs/>
      <w:sz w:val="14"/>
      <w:szCs w:val="14"/>
      <w:lang w:eastAsia="cs-CZ"/>
    </w:rPr>
  </w:style>
  <w:style w:type="paragraph" w:customStyle="1" w:styleId="xl98">
    <w:name w:val="xl98"/>
    <w:basedOn w:val="Normln"/>
    <w:rsid w:val="008A401D"/>
    <w:pPr>
      <w:pBdr>
        <w:top w:val="single" w:sz="4" w:space="0" w:color="auto"/>
        <w:left w:val="single" w:sz="4" w:space="0" w:color="auto"/>
        <w:bottom w:val="single" w:sz="4" w:space="0" w:color="auto"/>
        <w:right w:val="single" w:sz="4" w:space="0" w:color="auto"/>
      </w:pBdr>
      <w:shd w:val="clear" w:color="FF0000" w:fill="99CCFF"/>
      <w:suppressAutoHyphens w:val="0"/>
      <w:spacing w:before="100" w:beforeAutospacing="1" w:after="100" w:afterAutospacing="1"/>
      <w:jc w:val="left"/>
      <w:textAlignment w:val="auto"/>
    </w:pPr>
    <w:rPr>
      <w:sz w:val="14"/>
      <w:szCs w:val="14"/>
      <w:lang w:eastAsia="cs-CZ"/>
    </w:rPr>
  </w:style>
  <w:style w:type="paragraph" w:customStyle="1" w:styleId="xl99">
    <w:name w:val="xl99"/>
    <w:basedOn w:val="Normln"/>
    <w:rsid w:val="008A401D"/>
    <w:pPr>
      <w:pBdr>
        <w:top w:val="single" w:sz="4" w:space="0" w:color="auto"/>
        <w:left w:val="single" w:sz="4" w:space="0" w:color="auto"/>
        <w:right w:val="single" w:sz="4" w:space="0" w:color="auto"/>
      </w:pBdr>
      <w:shd w:val="clear" w:color="FF0000" w:fill="00FFFF"/>
      <w:suppressAutoHyphens w:val="0"/>
      <w:spacing w:before="100" w:beforeAutospacing="1" w:after="100" w:afterAutospacing="1"/>
      <w:jc w:val="left"/>
      <w:textAlignment w:val="auto"/>
    </w:pPr>
    <w:rPr>
      <w:sz w:val="14"/>
      <w:szCs w:val="14"/>
      <w:lang w:eastAsia="cs-CZ"/>
    </w:rPr>
  </w:style>
  <w:style w:type="paragraph" w:customStyle="1" w:styleId="xl100">
    <w:name w:val="xl100"/>
    <w:basedOn w:val="Normln"/>
    <w:rsid w:val="008A401D"/>
    <w:pPr>
      <w:pBdr>
        <w:top w:val="single" w:sz="8" w:space="0" w:color="auto"/>
        <w:lef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1">
    <w:name w:val="xl101"/>
    <w:basedOn w:val="Normln"/>
    <w:rsid w:val="008A401D"/>
    <w:pPr>
      <w:pBdr>
        <w:lef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4">
    <w:name w:val="xl104"/>
    <w:basedOn w:val="Normln"/>
    <w:rsid w:val="008A401D"/>
    <w:pPr>
      <w:pBdr>
        <w:top w:val="single" w:sz="8" w:space="0" w:color="auto"/>
        <w:left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odrazky10">
    <w:name w:val="odrazky1"/>
    <w:basedOn w:val="Normln"/>
    <w:rsid w:val="008A401D"/>
    <w:pPr>
      <w:tabs>
        <w:tab w:val="num" w:pos="360"/>
      </w:tabs>
      <w:suppressAutoHyphens w:val="0"/>
      <w:spacing w:before="120" w:after="0"/>
      <w:ind w:left="284" w:hanging="284"/>
      <w:jc w:val="left"/>
      <w:textAlignment w:val="auto"/>
    </w:pPr>
    <w:rPr>
      <w:szCs w:val="22"/>
      <w:lang w:eastAsia="cs-CZ"/>
    </w:rPr>
  </w:style>
  <w:style w:type="paragraph" w:customStyle="1" w:styleId="00-IntroHeading">
    <w:name w:val="00-Intro Heading"/>
    <w:basedOn w:val="Normln"/>
    <w:rsid w:val="008A401D"/>
    <w:pPr>
      <w:pageBreakBefore/>
      <w:tabs>
        <w:tab w:val="num" w:pos="1411"/>
      </w:tabs>
      <w:suppressAutoHyphens w:val="0"/>
      <w:spacing w:before="120" w:line="520" w:lineRule="exact"/>
      <w:ind w:left="1411" w:hanging="259"/>
      <w:jc w:val="left"/>
      <w:textAlignment w:val="auto"/>
    </w:pPr>
    <w:rPr>
      <w:rFonts w:ascii="Arial" w:hAnsi="Arial"/>
      <w:color w:val="808080"/>
      <w:sz w:val="44"/>
      <w:lang w:val="en-GB"/>
    </w:rPr>
  </w:style>
  <w:style w:type="paragraph" w:customStyle="1" w:styleId="03N-Heading3Numbered">
    <w:name w:val="03N-Heading3 Numbered"/>
    <w:basedOn w:val="Normln"/>
    <w:next w:val="Normln"/>
    <w:rsid w:val="008A401D"/>
    <w:pPr>
      <w:keepNext/>
      <w:tabs>
        <w:tab w:val="num" w:pos="1411"/>
      </w:tabs>
      <w:suppressAutoHyphens w:val="0"/>
      <w:spacing w:before="120" w:after="80" w:line="520" w:lineRule="exact"/>
      <w:ind w:left="1411" w:hanging="259"/>
      <w:jc w:val="left"/>
      <w:textAlignment w:val="auto"/>
      <w:outlineLvl w:val="2"/>
    </w:pPr>
    <w:rPr>
      <w:rFonts w:ascii="Arial" w:hAnsi="Arial"/>
      <w:sz w:val="26"/>
      <w:lang w:val="en-GB"/>
    </w:rPr>
  </w:style>
  <w:style w:type="paragraph" w:customStyle="1" w:styleId="02N-Heading2Numbered">
    <w:name w:val="02N-Heading2 Numbered"/>
    <w:basedOn w:val="Normln"/>
    <w:next w:val="03N-Heading3Numbered"/>
    <w:rsid w:val="008A401D"/>
    <w:pPr>
      <w:keepNext/>
      <w:tabs>
        <w:tab w:val="num" w:pos="1440"/>
      </w:tabs>
      <w:suppressAutoHyphens w:val="0"/>
      <w:spacing w:before="120" w:after="80" w:line="520" w:lineRule="exact"/>
      <w:ind w:left="1440" w:hanging="360"/>
      <w:jc w:val="left"/>
      <w:textAlignment w:val="auto"/>
      <w:outlineLvl w:val="1"/>
    </w:pPr>
    <w:rPr>
      <w:rFonts w:ascii="Arial" w:hAnsi="Arial"/>
      <w:color w:val="808080"/>
      <w:sz w:val="32"/>
      <w:lang w:val="en-GB"/>
    </w:rPr>
  </w:style>
  <w:style w:type="paragraph" w:customStyle="1" w:styleId="06N-BodyTextNumbered">
    <w:name w:val="06N-BodyText Numbered"/>
    <w:basedOn w:val="Normln"/>
    <w:rsid w:val="008A401D"/>
    <w:pPr>
      <w:keepLines/>
      <w:tabs>
        <w:tab w:val="num" w:pos="2880"/>
      </w:tabs>
      <w:suppressAutoHyphens w:val="0"/>
      <w:spacing w:before="100" w:after="80"/>
      <w:ind w:left="2880" w:hanging="360"/>
      <w:jc w:val="left"/>
      <w:textAlignment w:val="auto"/>
    </w:pPr>
    <w:rPr>
      <w:lang w:val="en-GB"/>
    </w:rPr>
  </w:style>
  <w:style w:type="paragraph" w:customStyle="1" w:styleId="06-BodyTextAlt6">
    <w:name w:val="06-BodyText (Alt+6)"/>
    <w:link w:val="06-BodyTextAlt6Char"/>
    <w:rsid w:val="008A401D"/>
    <w:pPr>
      <w:keepLines/>
      <w:numPr>
        <w:numId w:val="11"/>
      </w:numPr>
      <w:tabs>
        <w:tab w:val="clear" w:pos="360"/>
      </w:tabs>
      <w:suppressAutoHyphens w:val="0"/>
      <w:spacing w:before="100" w:after="80"/>
      <w:ind w:left="851" w:firstLine="0"/>
    </w:pPr>
    <w:rPr>
      <w:sz w:val="22"/>
      <w:lang w:val="en-GB" w:eastAsia="en-US"/>
    </w:rPr>
  </w:style>
  <w:style w:type="character" w:customStyle="1" w:styleId="06-BodyTextAlt6Char">
    <w:name w:val="06-BodyText (Alt+6) Char"/>
    <w:link w:val="06-BodyTextAlt6"/>
    <w:rsid w:val="008A401D"/>
    <w:rPr>
      <w:sz w:val="22"/>
      <w:lang w:val="en-GB" w:eastAsia="en-US"/>
    </w:rPr>
  </w:style>
  <w:style w:type="paragraph" w:customStyle="1" w:styleId="Polokystruktury">
    <w:name w:val="Položky struktury"/>
    <w:basedOn w:val="Normln"/>
    <w:rsid w:val="008A401D"/>
    <w:pPr>
      <w:numPr>
        <w:numId w:val="12"/>
      </w:numPr>
      <w:tabs>
        <w:tab w:val="clear" w:pos="360"/>
      </w:tabs>
      <w:suppressAutoHyphens w:val="0"/>
      <w:overflowPunct w:val="0"/>
      <w:autoSpaceDE w:val="0"/>
      <w:autoSpaceDN w:val="0"/>
      <w:adjustRightInd w:val="0"/>
      <w:spacing w:before="120" w:after="0"/>
      <w:ind w:left="1134" w:hanging="1134"/>
      <w:jc w:val="left"/>
    </w:pPr>
    <w:rPr>
      <w:rFonts w:ascii="Arial" w:hAnsi="Arial"/>
    </w:rPr>
  </w:style>
  <w:style w:type="paragraph" w:customStyle="1" w:styleId="StyleHeading5a">
    <w:name w:val="Style Heading 5a"/>
    <w:basedOn w:val="Nadpis5"/>
    <w:rsid w:val="008A401D"/>
    <w:pPr>
      <w:keepNext w:val="0"/>
      <w:keepLines w:val="0"/>
      <w:suppressAutoHyphens w:val="0"/>
      <w:overflowPunct w:val="0"/>
      <w:autoSpaceDE w:val="0"/>
      <w:autoSpaceDN w:val="0"/>
      <w:adjustRightInd w:val="0"/>
      <w:spacing w:before="60" w:after="60"/>
      <w:ind w:left="1008" w:hanging="1008"/>
      <w:jc w:val="left"/>
    </w:pPr>
    <w:rPr>
      <w:caps/>
    </w:rPr>
  </w:style>
  <w:style w:type="paragraph" w:customStyle="1" w:styleId="TOC11">
    <w:name w:val="TOC 11"/>
    <w:rsid w:val="008A401D"/>
    <w:pPr>
      <w:widowControl w:val="0"/>
      <w:suppressAutoHyphens w:val="0"/>
      <w:autoSpaceDE w:val="0"/>
      <w:autoSpaceDN w:val="0"/>
      <w:adjustRightInd w:val="0"/>
    </w:pPr>
    <w:rPr>
      <w:color w:val="000000"/>
      <w:sz w:val="24"/>
      <w:szCs w:val="24"/>
    </w:rPr>
  </w:style>
  <w:style w:type="paragraph" w:customStyle="1" w:styleId="Orazkyfaze">
    <w:name w:val="Orazky_faze"/>
    <w:basedOn w:val="Normln"/>
    <w:next w:val="Normln"/>
    <w:rsid w:val="008A401D"/>
    <w:pPr>
      <w:suppressAutoHyphens w:val="0"/>
      <w:overflowPunct w:val="0"/>
      <w:autoSpaceDE w:val="0"/>
      <w:autoSpaceDN w:val="0"/>
      <w:adjustRightInd w:val="0"/>
    </w:pPr>
  </w:style>
  <w:style w:type="paragraph" w:customStyle="1" w:styleId="BodyTextIndent21">
    <w:name w:val="Body Text Indent 21"/>
    <w:basedOn w:val="Normln"/>
    <w:rsid w:val="008A401D"/>
    <w:pPr>
      <w:widowControl w:val="0"/>
      <w:suppressAutoHyphens w:val="0"/>
      <w:spacing w:after="0"/>
      <w:jc w:val="left"/>
      <w:textAlignment w:val="auto"/>
    </w:pPr>
    <w:rPr>
      <w:b/>
      <w:lang w:eastAsia="es-ES"/>
    </w:rPr>
  </w:style>
  <w:style w:type="paragraph" w:customStyle="1" w:styleId="StyleNormalIndent11pt">
    <w:name w:val="Style Normal Indent + 11 pt"/>
    <w:basedOn w:val="Normlnodsazen"/>
    <w:rsid w:val="008A401D"/>
    <w:pPr>
      <w:suppressAutoHyphens w:val="0"/>
      <w:overflowPunct w:val="0"/>
      <w:autoSpaceDE w:val="0"/>
      <w:autoSpaceDN w:val="0"/>
      <w:adjustRightInd w:val="0"/>
      <w:spacing w:after="0"/>
      <w:ind w:left="1138"/>
    </w:pPr>
  </w:style>
  <w:style w:type="paragraph" w:customStyle="1" w:styleId="StyleNormalIndent11pt1">
    <w:name w:val="Style Normal Indent + 11 pt1"/>
    <w:basedOn w:val="Normlnodsazen"/>
    <w:rsid w:val="008A401D"/>
    <w:pPr>
      <w:suppressAutoHyphens w:val="0"/>
      <w:overflowPunct w:val="0"/>
      <w:autoSpaceDE w:val="0"/>
      <w:autoSpaceDN w:val="0"/>
      <w:adjustRightInd w:val="0"/>
      <w:spacing w:after="240"/>
      <w:ind w:left="1134"/>
    </w:pPr>
  </w:style>
  <w:style w:type="paragraph" w:customStyle="1" w:styleId="StyleHeading3ASAPHeading3Zhlav3VHead3VHead31VHead32P">
    <w:name w:val="Style Heading 3ASAPHeading 3Záhlaví 3V_Head3V_Head31V_Head32P..."/>
    <w:basedOn w:val="Nadpis3"/>
    <w:rsid w:val="008A401D"/>
    <w:pPr>
      <w:numPr>
        <w:ilvl w:val="0"/>
        <w:numId w:val="0"/>
      </w:numPr>
      <w:tabs>
        <w:tab w:val="num" w:pos="2160"/>
      </w:tabs>
      <w:suppressAutoHyphens w:val="0"/>
      <w:overflowPunct w:val="0"/>
      <w:autoSpaceDE w:val="0"/>
      <w:autoSpaceDN w:val="0"/>
      <w:adjustRightInd w:val="0"/>
      <w:spacing w:before="240" w:after="60"/>
      <w:ind w:left="720" w:hanging="720"/>
      <w:jc w:val="left"/>
    </w:pPr>
    <w:rPr>
      <w:sz w:val="24"/>
    </w:rPr>
  </w:style>
  <w:style w:type="paragraph" w:customStyle="1" w:styleId="Heading1">
    <w:name w:val="Heading ř"/>
    <w:basedOn w:val="Nadpis4"/>
    <w:rsid w:val="008A401D"/>
    <w:pPr>
      <w:numPr>
        <w:ilvl w:val="0"/>
        <w:numId w:val="0"/>
      </w:numPr>
      <w:tabs>
        <w:tab w:val="num" w:pos="2880"/>
      </w:tabs>
      <w:suppressAutoHyphens w:val="0"/>
      <w:overflowPunct w:val="0"/>
      <w:autoSpaceDE w:val="0"/>
      <w:autoSpaceDN w:val="0"/>
      <w:adjustRightInd w:val="0"/>
      <w:spacing w:before="240" w:after="60"/>
      <w:ind w:left="864" w:hanging="864"/>
    </w:pPr>
    <w:rPr>
      <w:rFonts w:ascii="Arial" w:hAnsi="Arial"/>
      <w:caps/>
    </w:rPr>
  </w:style>
  <w:style w:type="paragraph" w:customStyle="1" w:styleId="5">
    <w:name w:val="5"/>
    <w:basedOn w:val="Nadpis4"/>
    <w:rsid w:val="008A401D"/>
    <w:pPr>
      <w:numPr>
        <w:ilvl w:val="0"/>
        <w:numId w:val="0"/>
      </w:numPr>
      <w:tabs>
        <w:tab w:val="num" w:pos="2880"/>
      </w:tabs>
      <w:suppressAutoHyphens w:val="0"/>
      <w:overflowPunct w:val="0"/>
      <w:autoSpaceDE w:val="0"/>
      <w:autoSpaceDN w:val="0"/>
      <w:adjustRightInd w:val="0"/>
      <w:spacing w:before="240" w:after="60"/>
      <w:ind w:left="864" w:hanging="864"/>
    </w:pPr>
    <w:rPr>
      <w:rFonts w:ascii="Arial" w:hAnsi="Arial"/>
      <w:caps/>
    </w:rPr>
  </w:style>
  <w:style w:type="paragraph" w:customStyle="1" w:styleId="Zkladntext1">
    <w:name w:val="Základní text1"/>
    <w:basedOn w:val="Normln"/>
    <w:autoRedefine/>
    <w:rsid w:val="008A401D"/>
    <w:pPr>
      <w:suppressAutoHyphens w:val="0"/>
      <w:spacing w:before="120" w:after="0"/>
      <w:jc w:val="left"/>
      <w:textAlignment w:val="auto"/>
    </w:pPr>
    <w:rPr>
      <w:szCs w:val="24"/>
      <w:lang w:eastAsia="cs-CZ"/>
    </w:rPr>
  </w:style>
  <w:style w:type="paragraph" w:customStyle="1" w:styleId="odst">
    <w:name w:val="odst"/>
    <w:basedOn w:val="Normln"/>
    <w:rsid w:val="008A401D"/>
    <w:pPr>
      <w:suppressAutoHyphens w:val="0"/>
      <w:spacing w:before="120"/>
      <w:ind w:firstLine="540"/>
      <w:textAlignment w:val="auto"/>
    </w:pPr>
    <w:rPr>
      <w:color w:val="000000"/>
      <w:sz w:val="24"/>
      <w:szCs w:val="24"/>
      <w:lang w:eastAsia="cs-CZ"/>
    </w:rPr>
  </w:style>
  <w:style w:type="paragraph" w:customStyle="1" w:styleId="Obsahtabulky">
    <w:name w:val="Obsah tabulky"/>
    <w:basedOn w:val="Normln"/>
    <w:uiPriority w:val="99"/>
    <w:rsid w:val="008A401D"/>
    <w:pPr>
      <w:suppressLineNumbers/>
      <w:overflowPunct w:val="0"/>
      <w:autoSpaceDE w:val="0"/>
      <w:spacing w:before="120" w:after="0"/>
      <w:jc w:val="left"/>
    </w:pPr>
    <w:rPr>
      <w:lang w:eastAsia="ar-SA"/>
    </w:rPr>
  </w:style>
  <w:style w:type="table" w:styleId="Mkatabulky8">
    <w:name w:val="Table Grid 8"/>
    <w:basedOn w:val="Normlntabulka"/>
    <w:locked/>
    <w:rsid w:val="008A401D"/>
    <w:pPr>
      <w:suppressAutoHyphens w:val="0"/>
      <w:overflowPunct w:val="0"/>
      <w:autoSpaceDE w:val="0"/>
      <w:autoSpaceDN w:val="0"/>
      <w:adjustRightInd w:val="0"/>
      <w:textAlignment w:val="baseline"/>
    </w:pPr>
    <w:rPr>
      <w:lang w:val="en-US"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shd w:val="clear" w:color="auto" w:fill="548DD4" w:themeFill="text2" w:themeFillTint="99"/>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paragraph" w:styleId="Podnadpis">
    <w:name w:val="Subtitle"/>
    <w:basedOn w:val="Normln"/>
    <w:next w:val="Zkladntext"/>
    <w:link w:val="PodnadpisChar"/>
    <w:qFormat/>
    <w:rsid w:val="008A401D"/>
    <w:pPr>
      <w:keepNext/>
      <w:widowControl w:val="0"/>
      <w:suppressAutoHyphens w:val="0"/>
      <w:autoSpaceDE w:val="0"/>
      <w:autoSpaceDN w:val="0"/>
      <w:adjustRightInd w:val="0"/>
      <w:spacing w:before="240"/>
      <w:jc w:val="center"/>
      <w:textAlignment w:val="auto"/>
    </w:pPr>
    <w:rPr>
      <w:rFonts w:ascii="Arial" w:eastAsiaTheme="minorEastAsia" w:hAnsi="Arial" w:cs="Arial"/>
      <w:i/>
      <w:iCs/>
      <w:color w:val="000000"/>
      <w:sz w:val="28"/>
      <w:szCs w:val="28"/>
      <w:lang w:val="en-AU" w:eastAsia="cs-CZ"/>
    </w:rPr>
  </w:style>
  <w:style w:type="character" w:customStyle="1" w:styleId="PodnadpisChar">
    <w:name w:val="Podnadpis Char"/>
    <w:basedOn w:val="Standardnpsmoodstavce"/>
    <w:link w:val="Podnadpis"/>
    <w:rsid w:val="008A401D"/>
    <w:rPr>
      <w:rFonts w:ascii="Arial" w:eastAsiaTheme="minorEastAsia" w:hAnsi="Arial" w:cs="Arial"/>
      <w:i/>
      <w:iCs/>
      <w:color w:val="000000"/>
      <w:sz w:val="28"/>
      <w:szCs w:val="28"/>
      <w:lang w:val="en-AU"/>
    </w:rPr>
  </w:style>
  <w:style w:type="paragraph" w:customStyle="1" w:styleId="NumberedList">
    <w:name w:val="Numbered List"/>
    <w:next w:val="Normln"/>
    <w:uiPriority w:val="99"/>
    <w:rsid w:val="008A401D"/>
    <w:pPr>
      <w:widowControl w:val="0"/>
      <w:suppressAutoHyphens w:val="0"/>
      <w:autoSpaceDE w:val="0"/>
      <w:autoSpaceDN w:val="0"/>
      <w:adjustRightInd w:val="0"/>
      <w:ind w:left="360" w:hanging="360"/>
    </w:pPr>
    <w:rPr>
      <w:rFonts w:eastAsiaTheme="minorEastAsia"/>
      <w:color w:val="000000"/>
      <w:lang w:val="en-AU"/>
    </w:rPr>
  </w:style>
  <w:style w:type="paragraph" w:customStyle="1" w:styleId="BulletedList">
    <w:name w:val="Bulleted List"/>
    <w:next w:val="Normln"/>
    <w:uiPriority w:val="99"/>
    <w:rsid w:val="008A401D"/>
    <w:pPr>
      <w:widowControl w:val="0"/>
      <w:suppressAutoHyphens w:val="0"/>
      <w:autoSpaceDE w:val="0"/>
      <w:autoSpaceDN w:val="0"/>
      <w:adjustRightInd w:val="0"/>
      <w:ind w:left="360" w:hanging="360"/>
    </w:pPr>
    <w:rPr>
      <w:rFonts w:eastAsiaTheme="minorEastAsia"/>
      <w:color w:val="000000"/>
      <w:lang w:val="en-AU"/>
    </w:rPr>
  </w:style>
  <w:style w:type="character" w:styleId="Zdraznn">
    <w:name w:val="Emphasis"/>
    <w:basedOn w:val="Standardnpsmoodstavce"/>
    <w:uiPriority w:val="20"/>
    <w:qFormat/>
    <w:rsid w:val="008A401D"/>
    <w:rPr>
      <w:rFonts w:ascii="Times New Roman" w:hAnsi="Times New Roman" w:cs="Times New Roman"/>
      <w:i/>
      <w:iCs/>
      <w:color w:val="000000"/>
      <w:sz w:val="20"/>
      <w:szCs w:val="20"/>
    </w:rPr>
  </w:style>
  <w:style w:type="paragraph" w:customStyle="1" w:styleId="ListHeader">
    <w:name w:val="List Header"/>
    <w:next w:val="Normln"/>
    <w:uiPriority w:val="99"/>
    <w:rsid w:val="008A401D"/>
    <w:pPr>
      <w:widowControl w:val="0"/>
      <w:suppressAutoHyphens w:val="0"/>
      <w:autoSpaceDE w:val="0"/>
      <w:autoSpaceDN w:val="0"/>
      <w:adjustRightInd w:val="0"/>
    </w:pPr>
    <w:rPr>
      <w:rFonts w:eastAsiaTheme="minorEastAsia"/>
      <w:b/>
      <w:bCs/>
      <w:i/>
      <w:iCs/>
      <w:color w:val="0000A0"/>
      <w:lang w:val="en-AU"/>
    </w:rPr>
  </w:style>
  <w:style w:type="character" w:customStyle="1" w:styleId="RTFNum21">
    <w:name w:val="RTF_Num 2 1"/>
    <w:uiPriority w:val="99"/>
    <w:rsid w:val="008A401D"/>
    <w:rPr>
      <w:rFonts w:ascii="Times New Roman" w:hAnsi="Times New Roman" w:cs="Times New Roman"/>
      <w:sz w:val="22"/>
      <w:szCs w:val="22"/>
    </w:rPr>
  </w:style>
  <w:style w:type="character" w:customStyle="1" w:styleId="FieldLabel">
    <w:name w:val="Field Label"/>
    <w:uiPriority w:val="99"/>
    <w:rsid w:val="008A401D"/>
    <w:rPr>
      <w:rFonts w:ascii="Times New Roman" w:hAnsi="Times New Roman" w:cs="Times New Roman"/>
      <w:i/>
      <w:iCs/>
      <w:color w:val="004080"/>
      <w:sz w:val="20"/>
      <w:szCs w:val="20"/>
    </w:rPr>
  </w:style>
  <w:style w:type="character" w:customStyle="1" w:styleId="TableHeading1">
    <w:name w:val="Table Heading1"/>
    <w:uiPriority w:val="99"/>
    <w:rsid w:val="008A401D"/>
    <w:rPr>
      <w:rFonts w:ascii="Times New Roman" w:hAnsi="Times New Roman" w:cs="Times New Roman"/>
      <w:b/>
      <w:bCs/>
      <w:color w:val="000000"/>
      <w:sz w:val="22"/>
      <w:szCs w:val="22"/>
    </w:rPr>
  </w:style>
  <w:style w:type="character" w:customStyle="1" w:styleId="SSBookmark">
    <w:name w:val="SSBookmark"/>
    <w:uiPriority w:val="99"/>
    <w:rsid w:val="008A401D"/>
    <w:rPr>
      <w:rFonts w:ascii="Lucida Sans" w:hAnsi="Lucida Sans" w:cs="Lucida Sans"/>
      <w:b/>
      <w:bCs/>
      <w:color w:val="000000"/>
      <w:sz w:val="16"/>
      <w:szCs w:val="16"/>
      <w:shd w:val="clear" w:color="auto" w:fill="FFFF80"/>
    </w:rPr>
  </w:style>
  <w:style w:type="character" w:customStyle="1" w:styleId="Objecttype">
    <w:name w:val="Object type"/>
    <w:uiPriority w:val="99"/>
    <w:rsid w:val="008A401D"/>
    <w:rPr>
      <w:rFonts w:ascii="Times New Roman" w:hAnsi="Times New Roman" w:cs="Times New Roman"/>
      <w:b/>
      <w:bCs/>
      <w:color w:val="000000"/>
      <w:sz w:val="20"/>
      <w:szCs w:val="20"/>
      <w:u w:val="single"/>
    </w:rPr>
  </w:style>
  <w:style w:type="paragraph" w:customStyle="1" w:styleId="TOC12">
    <w:name w:val="TOC 12"/>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1">
    <w:name w:val="TOC 21"/>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1">
    <w:name w:val="TOC 31"/>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1">
    <w:name w:val="TOC 41"/>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1">
    <w:name w:val="TOC 51"/>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1">
    <w:name w:val="TOC 61"/>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1">
    <w:name w:val="TOC 71"/>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1">
    <w:name w:val="TOC 81"/>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1">
    <w:name w:val="TOC 91"/>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1">
    <w:name w:val="Heading 11"/>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1">
    <w:name w:val="Heading 21"/>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1">
    <w:name w:val="Heading 31"/>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1">
    <w:name w:val="Heading 41"/>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1">
    <w:name w:val="Heading 51"/>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1">
    <w:name w:val="Heading 61"/>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1">
    <w:name w:val="Heading 71"/>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1">
    <w:name w:val="Heading 81"/>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1">
    <w:name w:val="Heading 91"/>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1">
    <w:name w:val="Footer1"/>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1">
    <w:name w:val="Header1"/>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BodyText">
    <w:name w:val="BodyText"/>
    <w:link w:val="BodyTextChar"/>
    <w:rsid w:val="008A401D"/>
    <w:pPr>
      <w:suppressAutoHyphens w:val="0"/>
      <w:spacing w:before="120" w:line="320" w:lineRule="exact"/>
      <w:jc w:val="both"/>
    </w:pPr>
    <w:rPr>
      <w:rFonts w:ascii="Verdana" w:hAnsi="Verdana"/>
      <w:bCs/>
      <w:spacing w:val="-10"/>
      <w:sz w:val="18"/>
      <w:szCs w:val="18"/>
      <w:lang w:val="en-GB" w:eastAsia="en-US"/>
    </w:rPr>
  </w:style>
  <w:style w:type="character" w:customStyle="1" w:styleId="BodyTextChar">
    <w:name w:val="BodyText Char"/>
    <w:link w:val="BodyText"/>
    <w:locked/>
    <w:rsid w:val="008A401D"/>
    <w:rPr>
      <w:rFonts w:ascii="Verdana" w:hAnsi="Verdana"/>
      <w:bCs/>
      <w:spacing w:val="-10"/>
      <w:sz w:val="18"/>
      <w:szCs w:val="18"/>
      <w:lang w:val="en-GB" w:eastAsia="en-US"/>
    </w:rPr>
  </w:style>
  <w:style w:type="character" w:customStyle="1" w:styleId="hps">
    <w:name w:val="hps"/>
    <w:basedOn w:val="Standardnpsmoodstavce"/>
    <w:rsid w:val="008A401D"/>
  </w:style>
  <w:style w:type="paragraph" w:customStyle="1" w:styleId="TOC13">
    <w:name w:val="TOC 13"/>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2">
    <w:name w:val="TOC 22"/>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2">
    <w:name w:val="TOC 32"/>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2">
    <w:name w:val="TOC 42"/>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2">
    <w:name w:val="TOC 52"/>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2">
    <w:name w:val="TOC 62"/>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2">
    <w:name w:val="TOC 72"/>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2">
    <w:name w:val="TOC 82"/>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2">
    <w:name w:val="TOC 92"/>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2">
    <w:name w:val="Heading 12"/>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2">
    <w:name w:val="Heading 22"/>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2">
    <w:name w:val="Heading 32"/>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2">
    <w:name w:val="Heading 42"/>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2">
    <w:name w:val="Heading 52"/>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2">
    <w:name w:val="Heading 62"/>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2">
    <w:name w:val="Heading 72"/>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2">
    <w:name w:val="Heading 82"/>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2">
    <w:name w:val="Heading 92"/>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2">
    <w:name w:val="Footer2"/>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2">
    <w:name w:val="Header2"/>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TOC14">
    <w:name w:val="TOC 14"/>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3">
    <w:name w:val="TOC 23"/>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3">
    <w:name w:val="TOC 33"/>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3">
    <w:name w:val="TOC 43"/>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3">
    <w:name w:val="TOC 53"/>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3">
    <w:name w:val="TOC 63"/>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3">
    <w:name w:val="TOC 73"/>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3">
    <w:name w:val="TOC 83"/>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3">
    <w:name w:val="TOC 93"/>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3">
    <w:name w:val="Heading 13"/>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3">
    <w:name w:val="Heading 23"/>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3">
    <w:name w:val="Heading 33"/>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3">
    <w:name w:val="Heading 43"/>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3">
    <w:name w:val="Heading 53"/>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3">
    <w:name w:val="Heading 63"/>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3">
    <w:name w:val="Heading 73"/>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3">
    <w:name w:val="Heading 83"/>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3">
    <w:name w:val="Heading 93"/>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3">
    <w:name w:val="Footer3"/>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3">
    <w:name w:val="Header3"/>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TOC15">
    <w:name w:val="TOC 15"/>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4">
    <w:name w:val="TOC 24"/>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4">
    <w:name w:val="TOC 34"/>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4">
    <w:name w:val="TOC 44"/>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4">
    <w:name w:val="TOC 54"/>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4">
    <w:name w:val="TOC 64"/>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4">
    <w:name w:val="TOC 74"/>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4">
    <w:name w:val="TOC 84"/>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4">
    <w:name w:val="TOC 94"/>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4">
    <w:name w:val="Heading 14"/>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4">
    <w:name w:val="Heading 24"/>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4">
    <w:name w:val="Heading 34"/>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4">
    <w:name w:val="Heading 44"/>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4">
    <w:name w:val="Heading 54"/>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4">
    <w:name w:val="Heading 64"/>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4">
    <w:name w:val="Heading 74"/>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4">
    <w:name w:val="Heading 84"/>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4">
    <w:name w:val="Heading 94"/>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4">
    <w:name w:val="Footer4"/>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4">
    <w:name w:val="Header4"/>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numbering" w:customStyle="1" w:styleId="Nadpisy">
    <w:name w:val="Nadpisy"/>
    <w:uiPriority w:val="99"/>
    <w:rsid w:val="008A401D"/>
    <w:pPr>
      <w:numPr>
        <w:numId w:val="17"/>
      </w:numPr>
    </w:pPr>
  </w:style>
  <w:style w:type="paragraph" w:customStyle="1" w:styleId="UNITableContent">
    <w:name w:val="UNI Table Content"/>
    <w:basedOn w:val="Normln"/>
    <w:uiPriority w:val="99"/>
    <w:rsid w:val="008A401D"/>
    <w:pPr>
      <w:spacing w:after="113" w:line="278" w:lineRule="atLeast"/>
      <w:textAlignment w:val="auto"/>
    </w:pPr>
    <w:rPr>
      <w:rFonts w:ascii="Arial" w:hAnsi="Arial"/>
      <w:spacing w:val="10"/>
      <w:sz w:val="18"/>
      <w:szCs w:val="18"/>
      <w:lang w:eastAsia="ar-SA"/>
    </w:rPr>
  </w:style>
  <w:style w:type="paragraph" w:customStyle="1" w:styleId="UNITableHeading">
    <w:name w:val="UNI Table Heading"/>
    <w:basedOn w:val="Normln"/>
    <w:uiPriority w:val="99"/>
    <w:rsid w:val="008A401D"/>
    <w:pPr>
      <w:keepNext/>
      <w:keepLines/>
      <w:widowControl w:val="0"/>
      <w:suppressLineNumbers/>
      <w:spacing w:after="0"/>
      <w:jc w:val="left"/>
      <w:textAlignment w:val="auto"/>
    </w:pPr>
    <w:rPr>
      <w:rFonts w:ascii="Arial" w:hAnsi="Arial"/>
      <w:b/>
      <w:bCs/>
      <w:iCs/>
      <w:color w:val="FFFFFF"/>
      <w:spacing w:val="10"/>
      <w:sz w:val="18"/>
      <w:szCs w:val="24"/>
    </w:rPr>
  </w:style>
  <w:style w:type="character" w:customStyle="1" w:styleId="st1">
    <w:name w:val="st1"/>
    <w:basedOn w:val="Standardnpsmoodstavce"/>
    <w:rsid w:val="008A401D"/>
  </w:style>
  <w:style w:type="paragraph" w:customStyle="1" w:styleId="Text">
    <w:name w:val="Text"/>
    <w:basedOn w:val="Normln"/>
    <w:uiPriority w:val="99"/>
    <w:rsid w:val="008A401D"/>
    <w:pPr>
      <w:suppressAutoHyphens w:val="0"/>
      <w:ind w:left="1276"/>
      <w:jc w:val="left"/>
      <w:textAlignment w:val="auto"/>
    </w:pPr>
    <w:rPr>
      <w:rFonts w:ascii="Verdana" w:hAnsi="Verdana"/>
      <w:sz w:val="18"/>
      <w:lang w:val="en-US" w:eastAsia="nl-NL"/>
    </w:rPr>
  </w:style>
  <w:style w:type="paragraph" w:customStyle="1" w:styleId="Boldtitle">
    <w:name w:val="Bold_title"/>
    <w:basedOn w:val="Normln"/>
    <w:link w:val="BoldtitleChar"/>
    <w:qFormat/>
    <w:rsid w:val="008A401D"/>
    <w:pPr>
      <w:suppressAutoHyphens w:val="0"/>
      <w:overflowPunct w:val="0"/>
      <w:autoSpaceDE w:val="0"/>
      <w:autoSpaceDN w:val="0"/>
      <w:adjustRightInd w:val="0"/>
      <w:spacing w:after="0"/>
      <w:jc w:val="left"/>
    </w:pPr>
    <w:rPr>
      <w:b/>
    </w:rPr>
  </w:style>
  <w:style w:type="character" w:styleId="Nzevknihy">
    <w:name w:val="Book Title"/>
    <w:basedOn w:val="Standardnpsmoodstavce"/>
    <w:uiPriority w:val="33"/>
    <w:qFormat/>
    <w:rsid w:val="008A401D"/>
    <w:rPr>
      <w:b/>
      <w:bCs/>
      <w:smallCaps/>
      <w:spacing w:val="5"/>
    </w:rPr>
  </w:style>
  <w:style w:type="character" w:customStyle="1" w:styleId="BoldtitleChar">
    <w:name w:val="Bold_title Char"/>
    <w:basedOn w:val="Standardnpsmoodstavce"/>
    <w:link w:val="Boldtitle"/>
    <w:rsid w:val="008A401D"/>
    <w:rPr>
      <w:b/>
      <w:sz w:val="22"/>
      <w:lang w:eastAsia="en-US"/>
    </w:rPr>
  </w:style>
  <w:style w:type="character" w:customStyle="1" w:styleId="iceouttxt31">
    <w:name w:val="iceouttxt31"/>
    <w:basedOn w:val="Standardnpsmoodstavce"/>
    <w:rsid w:val="008A401D"/>
    <w:rPr>
      <w:rFonts w:ascii="Tahoma" w:hAnsi="Tahoma" w:cs="Tahoma" w:hint="default"/>
      <w:color w:val="000000"/>
    </w:rPr>
  </w:style>
  <w:style w:type="character" w:customStyle="1" w:styleId="apple-style-span">
    <w:name w:val="apple-style-span"/>
    <w:basedOn w:val="Standardnpsmoodstavce"/>
    <w:rsid w:val="008A401D"/>
  </w:style>
  <w:style w:type="paragraph" w:customStyle="1" w:styleId="Parlament">
    <w:name w:val="Parlament"/>
    <w:basedOn w:val="Normln"/>
    <w:next w:val="Normln"/>
    <w:rsid w:val="008A401D"/>
    <w:pPr>
      <w:keepNext/>
      <w:keepLines/>
      <w:suppressAutoHyphens w:val="0"/>
      <w:spacing w:before="360" w:after="240"/>
      <w:textAlignment w:val="auto"/>
    </w:pPr>
    <w:rPr>
      <w:sz w:val="24"/>
      <w:lang w:eastAsia="cs-CZ"/>
    </w:rPr>
  </w:style>
  <w:style w:type="numbering" w:customStyle="1" w:styleId="NoList1">
    <w:name w:val="No List1"/>
    <w:next w:val="Bezseznamu"/>
    <w:uiPriority w:val="99"/>
    <w:semiHidden/>
    <w:unhideWhenUsed/>
    <w:rsid w:val="008A401D"/>
  </w:style>
  <w:style w:type="character" w:customStyle="1" w:styleId="Heading6Char1">
    <w:name w:val="Heading 6 Char1"/>
    <w:aliases w:val="ASAPHeading 6 Char1,Alpha List Char1,ASAPHeading 61 Char1,ASAPHeading 62 Char1,ASAPHeading 63 Char1,ASAPHeading 64 Char1,ASAPHeading 65 Char1,ASAPHeading 66 Char1,ASAPHeading 611 Char1,ASAPHeading 621 Char1,ASAPHeading 631 Char1,H Char"/>
    <w:basedOn w:val="Standardnpsmoodstavce"/>
    <w:semiHidden/>
    <w:rsid w:val="008A401D"/>
    <w:rPr>
      <w:rFonts w:asciiTheme="majorHAnsi" w:eastAsiaTheme="majorEastAsia" w:hAnsiTheme="majorHAnsi" w:cstheme="majorBidi"/>
      <w:i/>
      <w:iCs/>
      <w:color w:val="243F60" w:themeColor="accent1" w:themeShade="7F"/>
      <w:sz w:val="22"/>
      <w:lang w:val="cs-CZ"/>
    </w:rPr>
  </w:style>
  <w:style w:type="character" w:customStyle="1" w:styleId="Heading7Char1">
    <w:name w:val="Heading 7 Char1"/>
    <w:aliases w:val="ASAPHeading 7 Char1,ASAPHeading 71 Char1,ASAPHeading 72 Char1,ASAPHeading 73 Char1,ASAPHeading 74 Char1,MUS7 Char1,H7 Char1,letter list Char1,lettered list Char1,letter list1 Char1,lettered list1 Char1,letter list2 Char1"/>
    <w:basedOn w:val="Standardnpsmoodstavce"/>
    <w:semiHidden/>
    <w:rsid w:val="008A401D"/>
    <w:rPr>
      <w:rFonts w:asciiTheme="majorHAnsi" w:eastAsiaTheme="majorEastAsia" w:hAnsiTheme="majorHAnsi" w:cstheme="majorBidi"/>
      <w:i/>
      <w:iCs/>
      <w:color w:val="404040" w:themeColor="text1" w:themeTint="BF"/>
      <w:sz w:val="22"/>
      <w:lang w:val="cs-CZ"/>
    </w:rPr>
  </w:style>
  <w:style w:type="character" w:customStyle="1" w:styleId="Heading8Char1">
    <w:name w:val="Heading 8 Char1"/>
    <w:aliases w:val="ASAPHeading 8 Char1,MUS8 Char1,H8 Char1,(Appendici) Char1,action Char1,action1 Char1,action2 Char1,action11 Char1,action3 Char1,action4 Char1,action5 Char1,action6 Char1,action7 Char1,action12 Char1,action21 Char1,action111 Char1"/>
    <w:basedOn w:val="Standardnpsmoodstavce"/>
    <w:semiHidden/>
    <w:rsid w:val="008A401D"/>
    <w:rPr>
      <w:rFonts w:asciiTheme="majorHAnsi" w:eastAsiaTheme="majorEastAsia" w:hAnsiTheme="majorHAnsi" w:cstheme="majorBidi"/>
      <w:color w:val="404040" w:themeColor="text1" w:themeTint="BF"/>
      <w:lang w:val="cs-CZ"/>
    </w:rPr>
  </w:style>
  <w:style w:type="paragraph" w:styleId="Textvysvtlivek">
    <w:name w:val="endnote text"/>
    <w:basedOn w:val="Normln"/>
    <w:link w:val="TextvysvtlivekChar"/>
    <w:unhideWhenUsed/>
    <w:locked/>
    <w:rsid w:val="008A401D"/>
    <w:pPr>
      <w:suppressAutoHyphens w:val="0"/>
      <w:overflowPunct w:val="0"/>
      <w:autoSpaceDE w:val="0"/>
      <w:autoSpaceDN w:val="0"/>
      <w:adjustRightInd w:val="0"/>
      <w:spacing w:after="0"/>
      <w:jc w:val="left"/>
      <w:textAlignment w:val="auto"/>
    </w:pPr>
    <w:rPr>
      <w:sz w:val="20"/>
    </w:rPr>
  </w:style>
  <w:style w:type="character" w:customStyle="1" w:styleId="TextvysvtlivekChar">
    <w:name w:val="Text vysvětlivek Char"/>
    <w:basedOn w:val="Standardnpsmoodstavce"/>
    <w:link w:val="Textvysvtlivek"/>
    <w:rsid w:val="008A401D"/>
    <w:rPr>
      <w:lang w:eastAsia="en-US"/>
    </w:rPr>
  </w:style>
  <w:style w:type="character" w:styleId="Odkaznavysvtlivky">
    <w:name w:val="endnote reference"/>
    <w:basedOn w:val="Standardnpsmoodstavce"/>
    <w:unhideWhenUsed/>
    <w:locked/>
    <w:rsid w:val="008A401D"/>
    <w:rPr>
      <w:vertAlign w:val="superscript"/>
    </w:rPr>
  </w:style>
  <w:style w:type="character" w:customStyle="1" w:styleId="NormlnodsazenChar1">
    <w:name w:val="Normální odsazený Char1"/>
    <w:basedOn w:val="Standardnpsmoodstavce"/>
    <w:uiPriority w:val="99"/>
    <w:rsid w:val="008A401D"/>
    <w:rPr>
      <w:sz w:val="24"/>
      <w:lang w:val="cs-CZ" w:eastAsia="en-US" w:bidi="ar-SA"/>
    </w:rPr>
  </w:style>
  <w:style w:type="table" w:customStyle="1" w:styleId="TableGrid11">
    <w:name w:val="Table Grid 11"/>
    <w:basedOn w:val="Normlntabulka"/>
    <w:next w:val="Mkatabulky1"/>
    <w:semiHidden/>
    <w:unhideWhenUsed/>
    <w:rsid w:val="008A401D"/>
    <w:pPr>
      <w:suppressAutoHyphens w:val="0"/>
    </w:pPr>
    <w:rPr>
      <w:lang w:val="en-US"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81">
    <w:name w:val="Table Grid 81"/>
    <w:basedOn w:val="Normlntabulka"/>
    <w:next w:val="Mkatabulky8"/>
    <w:semiHidden/>
    <w:unhideWhenUsed/>
    <w:rsid w:val="008A401D"/>
    <w:pPr>
      <w:suppressAutoHyphens w:val="0"/>
      <w:overflowPunct w:val="0"/>
      <w:autoSpaceDE w:val="0"/>
      <w:autoSpaceDN w:val="0"/>
      <w:adjustRightInd w:val="0"/>
    </w:pPr>
    <w:rPr>
      <w:lang w:val="en-US"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blStylePr w:type="firstRow">
      <w:rPr>
        <w:b/>
        <w:bCs/>
        <w:color w:val="FFFFFF"/>
      </w:rPr>
      <w:tblPr/>
      <w:tcPr>
        <w:shd w:val="clear" w:color="auto" w:fill="548DD4" w:themeFill="text2" w:themeFillTint="99"/>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numbering" w:customStyle="1" w:styleId="Nadpisy1">
    <w:name w:val="Nadpisy1"/>
    <w:uiPriority w:val="99"/>
    <w:rsid w:val="008A401D"/>
  </w:style>
  <w:style w:type="paragraph" w:customStyle="1" w:styleId="TOC16">
    <w:name w:val="TOC 16"/>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5">
    <w:name w:val="TOC 25"/>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5">
    <w:name w:val="TOC 35"/>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5">
    <w:name w:val="TOC 45"/>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5">
    <w:name w:val="TOC 55"/>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5">
    <w:name w:val="TOC 65"/>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5">
    <w:name w:val="TOC 75"/>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5">
    <w:name w:val="TOC 85"/>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5">
    <w:name w:val="TOC 95"/>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5">
    <w:name w:val="Heading 15"/>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5">
    <w:name w:val="Heading 25"/>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5">
    <w:name w:val="Heading 35"/>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5">
    <w:name w:val="Heading 45"/>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5">
    <w:name w:val="Heading 55"/>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5">
    <w:name w:val="Heading 65"/>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5">
    <w:name w:val="Heading 75"/>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5">
    <w:name w:val="Heading 85"/>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5">
    <w:name w:val="Heading 95"/>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5">
    <w:name w:val="Footer5"/>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5">
    <w:name w:val="Header5"/>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TOC17">
    <w:name w:val="TOC 17"/>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6">
    <w:name w:val="TOC 26"/>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6">
    <w:name w:val="TOC 36"/>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6">
    <w:name w:val="TOC 46"/>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6">
    <w:name w:val="TOC 56"/>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6">
    <w:name w:val="TOC 66"/>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6">
    <w:name w:val="TOC 76"/>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6">
    <w:name w:val="TOC 86"/>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6">
    <w:name w:val="TOC 96"/>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6">
    <w:name w:val="Heading 16"/>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6">
    <w:name w:val="Heading 26"/>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6">
    <w:name w:val="Heading 36"/>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6">
    <w:name w:val="Heading 46"/>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6">
    <w:name w:val="Heading 56"/>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6">
    <w:name w:val="Heading 66"/>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6">
    <w:name w:val="Heading 76"/>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6">
    <w:name w:val="Heading 86"/>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6">
    <w:name w:val="Heading 96"/>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6">
    <w:name w:val="Footer6"/>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6">
    <w:name w:val="Header6"/>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character" w:customStyle="1" w:styleId="SSTemplateField">
    <w:name w:val="SSTemplateField"/>
    <w:uiPriority w:val="99"/>
    <w:rsid w:val="008A401D"/>
    <w:rPr>
      <w:rFonts w:ascii="Lucida Sans" w:hAnsi="Lucida Sans" w:cs="Lucida Sans"/>
      <w:b/>
      <w:bCs/>
      <w:color w:val="FFFFFF"/>
      <w:sz w:val="16"/>
      <w:szCs w:val="16"/>
      <w:shd w:val="clear" w:color="auto" w:fill="FF0000"/>
    </w:rPr>
  </w:style>
  <w:style w:type="character" w:customStyle="1" w:styleId="TextkomenteChar">
    <w:name w:val="Text komentáře Char"/>
    <w:uiPriority w:val="99"/>
    <w:rsid w:val="008A401D"/>
    <w:rPr>
      <w:sz w:val="20"/>
      <w:szCs w:val="20"/>
    </w:rPr>
  </w:style>
  <w:style w:type="character" w:customStyle="1" w:styleId="apple-converted-space">
    <w:name w:val="apple-converted-space"/>
    <w:uiPriority w:val="99"/>
    <w:rsid w:val="008A401D"/>
  </w:style>
  <w:style w:type="paragraph" w:customStyle="1" w:styleId="Handbuchtitel">
    <w:name w:val="Handbuchtitel"/>
    <w:basedOn w:val="Normln"/>
    <w:link w:val="HandbuchtitelChar"/>
    <w:uiPriority w:val="99"/>
    <w:semiHidden/>
    <w:rsid w:val="008A401D"/>
    <w:pPr>
      <w:suppressAutoHyphens w:val="0"/>
      <w:spacing w:after="200" w:line="270" w:lineRule="atLeast"/>
      <w:textAlignment w:val="auto"/>
    </w:pPr>
    <w:rPr>
      <w:rFonts w:ascii="News Gothic GDB" w:hAnsi="News Gothic GDB"/>
      <w:sz w:val="20"/>
      <w:lang w:val="en-US" w:eastAsia="de-DE"/>
    </w:rPr>
  </w:style>
  <w:style w:type="character" w:customStyle="1" w:styleId="HandbuchtitelChar">
    <w:name w:val="Handbuchtitel Char"/>
    <w:basedOn w:val="Standardnpsmoodstavce"/>
    <w:link w:val="Handbuchtitel"/>
    <w:uiPriority w:val="99"/>
    <w:semiHidden/>
    <w:rsid w:val="008A401D"/>
    <w:rPr>
      <w:rFonts w:ascii="News Gothic GDB" w:hAnsi="News Gothic GDB"/>
      <w:lang w:val="en-US" w:eastAsia="de-DE"/>
    </w:rPr>
  </w:style>
  <w:style w:type="paragraph" w:customStyle="1" w:styleId="MainTitleonCoverPage">
    <w:name w:val="Main Title on Cover Page"/>
    <w:basedOn w:val="Normln"/>
    <w:link w:val="MainTitleonCoverPageChar"/>
    <w:qFormat/>
    <w:rsid w:val="008A401D"/>
    <w:pPr>
      <w:framePr w:hSpace="180" w:wrap="around" w:vAnchor="text" w:hAnchor="page" w:x="1528" w:y="2506"/>
      <w:suppressAutoHyphens w:val="0"/>
      <w:spacing w:after="0" w:line="270" w:lineRule="atLeast"/>
      <w:textAlignment w:val="auto"/>
    </w:pPr>
    <w:rPr>
      <w:rFonts w:ascii="News Gothic GDB" w:hAnsi="News Gothic GDB"/>
      <w:b/>
      <w:sz w:val="32"/>
      <w:szCs w:val="32"/>
      <w:lang w:val="fr-FR" w:eastAsia="de-DE"/>
    </w:rPr>
  </w:style>
  <w:style w:type="character" w:customStyle="1" w:styleId="MainTitleonCoverPageChar">
    <w:name w:val="Main Title on Cover Page Char"/>
    <w:basedOn w:val="Standardnpsmoodstavce"/>
    <w:link w:val="MainTitleonCoverPage"/>
    <w:rsid w:val="008A401D"/>
    <w:rPr>
      <w:rFonts w:ascii="News Gothic GDB" w:hAnsi="News Gothic GDB"/>
      <w:b/>
      <w:sz w:val="32"/>
      <w:szCs w:val="32"/>
      <w:lang w:val="fr-FR" w:eastAsia="de-DE"/>
    </w:rPr>
  </w:style>
  <w:style w:type="paragraph" w:customStyle="1" w:styleId="SubtitleonCoverPage">
    <w:name w:val="Subtitle on Cover Page"/>
    <w:basedOn w:val="Normln"/>
    <w:link w:val="SubtitleonCoverPageChar"/>
    <w:qFormat/>
    <w:rsid w:val="008A401D"/>
    <w:pPr>
      <w:framePr w:hSpace="180" w:wrap="around" w:vAnchor="text" w:hAnchor="margin" w:y="4236"/>
      <w:suppressAutoHyphens w:val="0"/>
      <w:spacing w:after="0" w:line="270" w:lineRule="atLeast"/>
      <w:textAlignment w:val="auto"/>
    </w:pPr>
    <w:rPr>
      <w:rFonts w:ascii="News Gothic GDB" w:hAnsi="News Gothic GDB"/>
      <w:sz w:val="24"/>
      <w:szCs w:val="24"/>
      <w:lang w:val="fr-FR" w:eastAsia="de-DE"/>
    </w:rPr>
  </w:style>
  <w:style w:type="character" w:customStyle="1" w:styleId="SubtitleonCoverPageChar">
    <w:name w:val="Subtitle on Cover Page Char"/>
    <w:basedOn w:val="Standardnpsmoodstavce"/>
    <w:link w:val="SubtitleonCoverPage"/>
    <w:rsid w:val="008A401D"/>
    <w:rPr>
      <w:rFonts w:ascii="News Gothic GDB" w:hAnsi="News Gothic GDB"/>
      <w:sz w:val="24"/>
      <w:szCs w:val="24"/>
      <w:lang w:val="fr-FR" w:eastAsia="de-DE"/>
    </w:rPr>
  </w:style>
  <w:style w:type="paragraph" w:customStyle="1" w:styleId="CoverPagesmallbox">
    <w:name w:val="Cover Page small box"/>
    <w:basedOn w:val="Normln"/>
    <w:link w:val="CoverPagesmallboxChar"/>
    <w:qFormat/>
    <w:rsid w:val="008A401D"/>
    <w:pPr>
      <w:framePr w:hSpace="180" w:wrap="around" w:vAnchor="text" w:hAnchor="page" w:x="1546" w:y="585"/>
      <w:suppressAutoHyphens w:val="0"/>
      <w:spacing w:after="0"/>
      <w:jc w:val="right"/>
      <w:textAlignment w:val="auto"/>
    </w:pPr>
    <w:rPr>
      <w:rFonts w:ascii="News Gothic GDB" w:hAnsi="News Gothic GDB"/>
      <w:sz w:val="16"/>
      <w:szCs w:val="16"/>
      <w:lang w:val="fr-FR" w:eastAsia="de-DE"/>
    </w:rPr>
  </w:style>
  <w:style w:type="character" w:customStyle="1" w:styleId="CoverPagesmallboxChar">
    <w:name w:val="Cover Page small box Char"/>
    <w:basedOn w:val="Standardnpsmoodstavce"/>
    <w:link w:val="CoverPagesmallbox"/>
    <w:rsid w:val="008A401D"/>
    <w:rPr>
      <w:rFonts w:ascii="News Gothic GDB" w:hAnsi="News Gothic GDB"/>
      <w:sz w:val="16"/>
      <w:szCs w:val="16"/>
      <w:lang w:val="fr-FR" w:eastAsia="de-DE"/>
    </w:rPr>
  </w:style>
  <w:style w:type="paragraph" w:customStyle="1" w:styleId="Orgaleiste">
    <w:name w:val="Orgaleiste"/>
    <w:link w:val="OrgaleisteChar"/>
    <w:rsid w:val="008A401D"/>
    <w:pPr>
      <w:suppressAutoHyphens w:val="0"/>
      <w:spacing w:line="210" w:lineRule="exact"/>
    </w:pPr>
    <w:rPr>
      <w:rFonts w:ascii="NewsGoth Lt BT" w:hAnsi="NewsGoth Lt BT"/>
      <w:noProof/>
      <w:sz w:val="15"/>
      <w:lang w:val="en-US" w:eastAsia="en-US"/>
    </w:rPr>
  </w:style>
  <w:style w:type="character" w:customStyle="1" w:styleId="OrgaleisteChar">
    <w:name w:val="Orgaleiste Char"/>
    <w:basedOn w:val="Standardnpsmoodstavce"/>
    <w:link w:val="Orgaleiste"/>
    <w:rsid w:val="008A401D"/>
    <w:rPr>
      <w:rFonts w:ascii="NewsGoth Lt BT" w:hAnsi="NewsGoth Lt BT"/>
      <w:noProof/>
      <w:sz w:val="15"/>
      <w:lang w:val="en-US" w:eastAsia="en-US"/>
    </w:rPr>
  </w:style>
  <w:style w:type="paragraph" w:customStyle="1" w:styleId="CoverPagetinytextrightboxes">
    <w:name w:val="Cover Page tiny text right boxes"/>
    <w:basedOn w:val="Orgaleiste"/>
    <w:link w:val="CoverPagetinytextrightboxesChar"/>
    <w:qFormat/>
    <w:rsid w:val="008A401D"/>
    <w:rPr>
      <w:rFonts w:ascii="News Gothic GDB" w:hAnsi="News Gothic GDB"/>
      <w:lang w:val="de-DE"/>
    </w:rPr>
  </w:style>
  <w:style w:type="character" w:customStyle="1" w:styleId="CoverPagetinytextrightboxesChar">
    <w:name w:val="Cover Page tiny text right boxes Char"/>
    <w:basedOn w:val="OrgaleisteChar"/>
    <w:link w:val="CoverPagetinytextrightboxes"/>
    <w:rsid w:val="008A401D"/>
    <w:rPr>
      <w:rFonts w:ascii="News Gothic GDB" w:hAnsi="News Gothic GDB"/>
      <w:noProof/>
      <w:sz w:val="15"/>
      <w:lang w:val="de-DE" w:eastAsia="en-US"/>
    </w:rPr>
  </w:style>
  <w:style w:type="paragraph" w:customStyle="1" w:styleId="TableTitle">
    <w:name w:val="Table Title"/>
    <w:basedOn w:val="Normln"/>
    <w:link w:val="TableTitleChar"/>
    <w:qFormat/>
    <w:rsid w:val="008A401D"/>
    <w:pPr>
      <w:suppressAutoHyphens w:val="0"/>
      <w:spacing w:before="60" w:after="60" w:line="270" w:lineRule="atLeast"/>
      <w:jc w:val="center"/>
      <w:textAlignment w:val="auto"/>
    </w:pPr>
    <w:rPr>
      <w:rFonts w:ascii="News Gothic GDB" w:hAnsi="News Gothic GDB"/>
      <w:b/>
      <w:sz w:val="20"/>
      <w:lang w:val="en-US" w:eastAsia="de-DE"/>
    </w:rPr>
  </w:style>
  <w:style w:type="character" w:customStyle="1" w:styleId="TableTitleChar">
    <w:name w:val="Table Title Char"/>
    <w:basedOn w:val="Standardnpsmoodstavce"/>
    <w:link w:val="TableTitle"/>
    <w:rsid w:val="008A401D"/>
    <w:rPr>
      <w:rFonts w:ascii="News Gothic GDB" w:hAnsi="News Gothic GDB"/>
      <w:b/>
      <w:lang w:val="en-US" w:eastAsia="de-DE"/>
    </w:rPr>
  </w:style>
  <w:style w:type="paragraph" w:customStyle="1" w:styleId="Tablenormal">
    <w:name w:val="Table normal"/>
    <w:basedOn w:val="Normln"/>
    <w:link w:val="TablenormalChar"/>
    <w:qFormat/>
    <w:rsid w:val="008A401D"/>
    <w:pPr>
      <w:suppressAutoHyphens w:val="0"/>
      <w:spacing w:after="200" w:line="270" w:lineRule="atLeast"/>
      <w:textAlignment w:val="auto"/>
    </w:pPr>
    <w:rPr>
      <w:rFonts w:ascii="News Gothic GDB" w:hAnsi="News Gothic GDB"/>
      <w:sz w:val="20"/>
      <w:lang w:val="en-US" w:eastAsia="de-DE"/>
    </w:rPr>
  </w:style>
  <w:style w:type="character" w:customStyle="1" w:styleId="TablenormalChar">
    <w:name w:val="Table normal Char"/>
    <w:basedOn w:val="Standardnpsmoodstavce"/>
    <w:link w:val="Tablenormal"/>
    <w:rsid w:val="008A401D"/>
    <w:rPr>
      <w:rFonts w:ascii="News Gothic GDB" w:hAnsi="News Gothic GDB"/>
      <w:lang w:val="en-US" w:eastAsia="de-DE"/>
    </w:rPr>
  </w:style>
  <w:style w:type="paragraph" w:customStyle="1" w:styleId="Terminologyleft">
    <w:name w:val="Terminology left"/>
    <w:basedOn w:val="Normln"/>
    <w:link w:val="TerminologyleftChar"/>
    <w:qFormat/>
    <w:rsid w:val="008A401D"/>
    <w:pPr>
      <w:suppressAutoHyphens w:val="0"/>
      <w:spacing w:after="200" w:line="270" w:lineRule="atLeast"/>
      <w:jc w:val="right"/>
      <w:textAlignment w:val="auto"/>
    </w:pPr>
    <w:rPr>
      <w:rFonts w:ascii="News Gothic GDB" w:hAnsi="News Gothic GDB"/>
      <w:i/>
      <w:snapToGrid w:val="0"/>
      <w:sz w:val="20"/>
      <w:lang w:val="en-GB" w:eastAsia="de-DE"/>
    </w:rPr>
  </w:style>
  <w:style w:type="character" w:customStyle="1" w:styleId="TerminologyleftChar">
    <w:name w:val="Terminology left Char"/>
    <w:basedOn w:val="Standardnpsmoodstavce"/>
    <w:link w:val="Terminologyleft"/>
    <w:rsid w:val="008A401D"/>
    <w:rPr>
      <w:rFonts w:ascii="News Gothic GDB" w:hAnsi="News Gothic GDB"/>
      <w:i/>
      <w:snapToGrid w:val="0"/>
      <w:lang w:val="en-GB" w:eastAsia="de-DE"/>
    </w:rPr>
  </w:style>
  <w:style w:type="paragraph" w:customStyle="1" w:styleId="Terminologyright">
    <w:name w:val="Terminology right"/>
    <w:basedOn w:val="Normln"/>
    <w:link w:val="TerminologyrightChar"/>
    <w:qFormat/>
    <w:rsid w:val="008A401D"/>
    <w:pPr>
      <w:suppressAutoHyphens w:val="0"/>
      <w:spacing w:after="200" w:line="270" w:lineRule="atLeast"/>
      <w:ind w:left="33"/>
      <w:textAlignment w:val="auto"/>
    </w:pPr>
    <w:rPr>
      <w:rFonts w:ascii="News Gothic GDB" w:hAnsi="News Gothic GDB"/>
      <w:snapToGrid w:val="0"/>
      <w:sz w:val="20"/>
      <w:lang w:val="en-GB" w:eastAsia="de-DE"/>
    </w:rPr>
  </w:style>
  <w:style w:type="character" w:customStyle="1" w:styleId="TerminologyrightChar">
    <w:name w:val="Terminology right Char"/>
    <w:basedOn w:val="Standardnpsmoodstavce"/>
    <w:link w:val="Terminologyright"/>
    <w:rsid w:val="008A401D"/>
    <w:rPr>
      <w:rFonts w:ascii="News Gothic GDB" w:hAnsi="News Gothic GDB"/>
      <w:snapToGrid w:val="0"/>
      <w:lang w:val="en-GB" w:eastAsia="de-DE"/>
    </w:rPr>
  </w:style>
  <w:style w:type="paragraph" w:customStyle="1" w:styleId="Header-Style">
    <w:name w:val="Header-Style"/>
    <w:basedOn w:val="Handbuchtitel"/>
    <w:link w:val="Header-StyleChar"/>
    <w:qFormat/>
    <w:rsid w:val="008A401D"/>
  </w:style>
  <w:style w:type="character" w:customStyle="1" w:styleId="Header-StyleChar">
    <w:name w:val="Header-Style Char"/>
    <w:basedOn w:val="HandbuchtitelChar"/>
    <w:link w:val="Header-Style"/>
    <w:rsid w:val="008A401D"/>
    <w:rPr>
      <w:rFonts w:ascii="News Gothic GDB" w:hAnsi="News Gothic GDB"/>
      <w:lang w:val="en-US" w:eastAsia="de-DE"/>
    </w:rPr>
  </w:style>
  <w:style w:type="paragraph" w:customStyle="1" w:styleId="Tableofcontentsstyle">
    <w:name w:val="Table of contents style"/>
    <w:basedOn w:val="Obsah1"/>
    <w:link w:val="TableofcontentsstyleChar"/>
    <w:qFormat/>
    <w:rsid w:val="008A401D"/>
    <w:pPr>
      <w:tabs>
        <w:tab w:val="left" w:pos="440"/>
        <w:tab w:val="left" w:pos="851"/>
        <w:tab w:val="right" w:leader="dot" w:pos="9016"/>
      </w:tabs>
      <w:suppressAutoHyphens w:val="0"/>
      <w:jc w:val="both"/>
      <w:textAlignment w:val="auto"/>
    </w:pPr>
    <w:rPr>
      <w:rFonts w:ascii="News Gothic GDB" w:eastAsiaTheme="minorHAnsi" w:hAnsi="News Gothic GDB" w:cs="Arial"/>
      <w:bCs w:val="0"/>
      <w:caps w:val="0"/>
      <w:noProof/>
      <w:color w:val="000080"/>
      <w:kern w:val="32"/>
      <w:sz w:val="28"/>
      <w:szCs w:val="28"/>
      <w:lang w:val="en-GB"/>
    </w:rPr>
  </w:style>
  <w:style w:type="character" w:customStyle="1" w:styleId="TableofcontentsstyleChar">
    <w:name w:val="Table of contents style Char"/>
    <w:basedOn w:val="Heading1Char"/>
    <w:link w:val="Tableofcontentsstyle"/>
    <w:rsid w:val="008A401D"/>
    <w:rPr>
      <w:rFonts w:ascii="News Gothic GDB" w:eastAsiaTheme="minorHAnsi" w:hAnsi="News Gothic GDB" w:cs="Arial"/>
      <w:b/>
      <w:bCs w:val="0"/>
      <w:noProof/>
      <w:color w:val="000080"/>
      <w:kern w:val="32"/>
      <w:sz w:val="28"/>
      <w:szCs w:val="28"/>
      <w:lang w:val="en-GB" w:eastAsia="en-US"/>
    </w:rPr>
  </w:style>
  <w:style w:type="paragraph" w:customStyle="1" w:styleId="Footer-style">
    <w:name w:val="Footer-style"/>
    <w:basedOn w:val="Zpat"/>
    <w:link w:val="Footer-styleChar"/>
    <w:qFormat/>
    <w:rsid w:val="008A401D"/>
    <w:pPr>
      <w:tabs>
        <w:tab w:val="center" w:pos="4513"/>
        <w:tab w:val="right" w:pos="9026"/>
      </w:tabs>
      <w:suppressAutoHyphens w:val="0"/>
      <w:jc w:val="both"/>
      <w:textAlignment w:val="auto"/>
    </w:pPr>
    <w:rPr>
      <w:rFonts w:ascii="News Gothic GDB" w:eastAsiaTheme="minorHAnsi" w:hAnsi="News Gothic GDB" w:cstheme="minorBidi"/>
      <w:sz w:val="14"/>
      <w:szCs w:val="14"/>
      <w:lang w:val="en-GB"/>
    </w:rPr>
  </w:style>
  <w:style w:type="character" w:customStyle="1" w:styleId="Footer-styleChar">
    <w:name w:val="Footer-style Char"/>
    <w:basedOn w:val="ZpatChar"/>
    <w:link w:val="Footer-style"/>
    <w:rsid w:val="008A401D"/>
    <w:rPr>
      <w:rFonts w:ascii="News Gothic GDB" w:eastAsiaTheme="minorHAnsi" w:hAnsi="News Gothic GDB" w:cstheme="minorBidi"/>
      <w:sz w:val="14"/>
      <w:szCs w:val="14"/>
      <w:lang w:val="en-GB" w:eastAsia="en-US"/>
    </w:rPr>
  </w:style>
  <w:style w:type="paragraph" w:customStyle="1" w:styleId="Table-Normal">
    <w:name w:val="Table-Normal"/>
    <w:basedOn w:val="Tablenormal"/>
    <w:link w:val="Table-NormalChar"/>
    <w:qFormat/>
    <w:rsid w:val="008A401D"/>
    <w:pPr>
      <w:tabs>
        <w:tab w:val="left" w:pos="0"/>
      </w:tabs>
      <w:ind w:right="-533"/>
    </w:pPr>
  </w:style>
  <w:style w:type="character" w:customStyle="1" w:styleId="Table-NormalChar">
    <w:name w:val="Table-Normal Char"/>
    <w:basedOn w:val="TablenormalChar"/>
    <w:link w:val="Table-Normal"/>
    <w:rsid w:val="008A401D"/>
    <w:rPr>
      <w:rFonts w:ascii="News Gothic GDB" w:hAnsi="News Gothic GDB"/>
      <w:lang w:val="en-US" w:eastAsia="de-DE"/>
    </w:rPr>
  </w:style>
  <w:style w:type="paragraph" w:styleId="Bezmezer">
    <w:name w:val="No Spacing"/>
    <w:uiPriority w:val="1"/>
    <w:qFormat/>
    <w:rsid w:val="008A401D"/>
    <w:pPr>
      <w:suppressAutoHyphens w:val="0"/>
      <w:jc w:val="both"/>
    </w:pPr>
    <w:rPr>
      <w:rFonts w:ascii="News Gothic GDB" w:eastAsiaTheme="minorHAnsi" w:hAnsi="News Gothic GDB" w:cstheme="minorBidi"/>
      <w:lang w:val="en-GB" w:eastAsia="en-US"/>
    </w:rPr>
  </w:style>
  <w:style w:type="character" w:customStyle="1" w:styleId="Term">
    <w:name w:val="Term"/>
    <w:rsid w:val="008A401D"/>
    <w:rPr>
      <w:i/>
    </w:rPr>
  </w:style>
  <w:style w:type="paragraph" w:customStyle="1" w:styleId="PictureCaption">
    <w:name w:val="Picture Caption"/>
    <w:basedOn w:val="Normln"/>
    <w:next w:val="Normln"/>
    <w:rsid w:val="008A401D"/>
    <w:pPr>
      <w:suppressAutoHyphens w:val="0"/>
      <w:spacing w:before="120" w:after="360"/>
      <w:jc w:val="center"/>
      <w:textAlignment w:val="auto"/>
    </w:pPr>
    <w:rPr>
      <w:rFonts w:ascii="News Gothic GDB" w:hAnsi="News Gothic GDB" w:cs="News Gothic GDB"/>
      <w:b/>
      <w:color w:val="000000"/>
      <w:sz w:val="20"/>
      <w:lang w:val="en-GB"/>
    </w:rPr>
  </w:style>
  <w:style w:type="paragraph" w:customStyle="1" w:styleId="Definition">
    <w:name w:val="Definition"/>
    <w:basedOn w:val="Normln"/>
    <w:rsid w:val="008A401D"/>
    <w:pPr>
      <w:tabs>
        <w:tab w:val="left" w:pos="1985"/>
      </w:tabs>
      <w:suppressAutoHyphens w:val="0"/>
      <w:spacing w:before="120"/>
      <w:ind w:left="1985" w:hanging="1985"/>
      <w:jc w:val="left"/>
      <w:textAlignment w:val="auto"/>
    </w:pPr>
    <w:rPr>
      <w:rFonts w:ascii="News Gothic GDB" w:hAnsi="News Gothic GDB" w:cs="News Gothic GDB"/>
      <w:color w:val="000000"/>
      <w:sz w:val="20"/>
      <w:lang w:val="en-GB"/>
    </w:rPr>
  </w:style>
  <w:style w:type="paragraph" w:customStyle="1" w:styleId="DocTitle">
    <w:name w:val="DocTitle"/>
    <w:basedOn w:val="Podnadpis"/>
    <w:rsid w:val="008A401D"/>
    <w:pPr>
      <w:keepNext w:val="0"/>
      <w:widowControl/>
      <w:autoSpaceDE/>
      <w:autoSpaceDN/>
      <w:adjustRightInd/>
      <w:spacing w:before="120" w:after="60"/>
      <w:jc w:val="left"/>
    </w:pPr>
    <w:rPr>
      <w:rFonts w:ascii="News Gothic GDB" w:eastAsia="Times New Roman" w:hAnsi="News Gothic GDB" w:cs="News Gothic GDB"/>
      <w:b/>
      <w:i w:val="0"/>
      <w:iCs w:val="0"/>
      <w:sz w:val="32"/>
      <w:szCs w:val="32"/>
      <w:lang w:val="en-US" w:eastAsia="en-US"/>
    </w:rPr>
  </w:style>
  <w:style w:type="paragraph" w:customStyle="1" w:styleId="TitleAttributes">
    <w:name w:val="TitleAttributes"/>
    <w:basedOn w:val="Normln"/>
    <w:rsid w:val="008A401D"/>
    <w:pPr>
      <w:tabs>
        <w:tab w:val="left" w:pos="1418"/>
      </w:tabs>
      <w:suppressAutoHyphens w:val="0"/>
      <w:spacing w:after="0"/>
      <w:jc w:val="left"/>
      <w:textAlignment w:val="auto"/>
    </w:pPr>
    <w:rPr>
      <w:rFonts w:ascii="News Gothic GDB" w:hAnsi="News Gothic GDB" w:cs="News Gothic GDB"/>
      <w:color w:val="000000"/>
      <w:sz w:val="20"/>
      <w:lang w:val="en-GB"/>
    </w:rPr>
  </w:style>
  <w:style w:type="character" w:customStyle="1" w:styleId="TODO">
    <w:name w:val="TODO"/>
    <w:rsid w:val="008A401D"/>
    <w:rPr>
      <w:color w:val="FF0000"/>
    </w:rPr>
  </w:style>
  <w:style w:type="paragraph" w:customStyle="1" w:styleId="CodePara">
    <w:name w:val="CodePara"/>
    <w:basedOn w:val="Normln"/>
    <w:rsid w:val="008A401D"/>
    <w:pPr>
      <w:keepLines/>
      <w:shd w:val="clear" w:color="auto" w:fill="E6E6E6"/>
      <w:suppressAutoHyphens w:val="0"/>
      <w:spacing w:before="120"/>
      <w:contextualSpacing/>
      <w:jc w:val="left"/>
      <w:textAlignment w:val="auto"/>
    </w:pPr>
    <w:rPr>
      <w:rFonts w:ascii="Courier New" w:hAnsi="Courier New" w:cs="News Gothic GDB"/>
      <w:noProof/>
      <w:color w:val="000000"/>
      <w:sz w:val="18"/>
      <w:lang w:val="en-GB"/>
    </w:rPr>
  </w:style>
  <w:style w:type="paragraph" w:customStyle="1" w:styleId="TableRow">
    <w:name w:val="TableRow"/>
    <w:basedOn w:val="Normln"/>
    <w:rsid w:val="008A401D"/>
    <w:pPr>
      <w:tabs>
        <w:tab w:val="left" w:pos="284"/>
        <w:tab w:val="left" w:pos="567"/>
        <w:tab w:val="left" w:pos="851"/>
      </w:tabs>
      <w:suppressAutoHyphens w:val="0"/>
      <w:spacing w:before="60" w:after="60" w:line="270" w:lineRule="exact"/>
      <w:jc w:val="left"/>
      <w:textAlignment w:val="auto"/>
    </w:pPr>
    <w:rPr>
      <w:rFonts w:ascii="News Gothic GDB" w:hAnsi="News Gothic GDB" w:cs="News Gothic GDB"/>
      <w:snapToGrid w:val="0"/>
      <w:color w:val="000000"/>
      <w:sz w:val="20"/>
      <w:lang w:val="en-GB" w:eastAsia="de-DE"/>
    </w:rPr>
  </w:style>
  <w:style w:type="paragraph" w:customStyle="1" w:styleId="Bullt">
    <w:name w:val="Bullt"/>
    <w:basedOn w:val="Normln"/>
    <w:rsid w:val="008A401D"/>
    <w:pPr>
      <w:suppressAutoHyphens w:val="0"/>
      <w:spacing w:before="120"/>
      <w:jc w:val="left"/>
      <w:textAlignment w:val="auto"/>
    </w:pPr>
    <w:rPr>
      <w:rFonts w:ascii="News Gothic GDB" w:hAnsi="News Gothic GDB" w:cs="News Gothic GDB"/>
      <w:color w:val="000000"/>
      <w:sz w:val="20"/>
      <w:lang w:val="en-GB"/>
    </w:rPr>
  </w:style>
  <w:style w:type="paragraph" w:customStyle="1" w:styleId="Markup">
    <w:name w:val="Markup"/>
    <w:basedOn w:val="Normln"/>
    <w:next w:val="Normln"/>
    <w:rsid w:val="008A401D"/>
    <w:pPr>
      <w:shd w:val="clear" w:color="auto" w:fill="FFFF99"/>
      <w:suppressAutoHyphens w:val="0"/>
      <w:spacing w:before="120"/>
      <w:jc w:val="left"/>
      <w:textAlignment w:val="auto"/>
    </w:pPr>
    <w:rPr>
      <w:rFonts w:ascii="Courier New" w:hAnsi="Courier New" w:cs="News Gothic GDB"/>
      <w:noProof/>
      <w:color w:val="800080"/>
      <w:sz w:val="18"/>
      <w:lang w:val="en-GB"/>
    </w:rPr>
  </w:style>
  <w:style w:type="paragraph" w:customStyle="1" w:styleId="Textbody">
    <w:name w:val="Text body"/>
    <w:basedOn w:val="Normln"/>
    <w:rsid w:val="008A401D"/>
    <w:pPr>
      <w:tabs>
        <w:tab w:val="left" w:pos="720"/>
      </w:tabs>
      <w:spacing w:before="120" w:line="276" w:lineRule="auto"/>
      <w:jc w:val="left"/>
      <w:textAlignment w:val="auto"/>
    </w:pPr>
    <w:rPr>
      <w:rFonts w:ascii="Arial" w:hAnsi="Arial" w:cs="News Gothic GDB"/>
      <w:color w:val="000000"/>
      <w:sz w:val="20"/>
      <w:lang w:val="en-US"/>
    </w:rPr>
  </w:style>
  <w:style w:type="character" w:styleId="Zstupntext">
    <w:name w:val="Placeholder Text"/>
    <w:basedOn w:val="Standardnpsmoodstavce"/>
    <w:uiPriority w:val="99"/>
    <w:semiHidden/>
    <w:rsid w:val="008A401D"/>
    <w:rPr>
      <w:color w:val="808080"/>
    </w:rPr>
  </w:style>
  <w:style w:type="table" w:customStyle="1" w:styleId="TableDBGStandard">
    <w:name w:val="Table DBG Standard"/>
    <w:basedOn w:val="Normlntabulka"/>
    <w:rsid w:val="008A401D"/>
    <w:pPr>
      <w:suppressAutoHyphens w:val="0"/>
      <w:spacing w:after="200" w:line="270" w:lineRule="atLeast"/>
    </w:pPr>
    <w:rPr>
      <w:rFonts w:ascii="News Gothic GDB" w:hAnsi="News Gothic GDB"/>
      <w:lang w:val="en-GB" w:eastAsia="en-GB"/>
    </w:rPr>
    <w:tblPr>
      <w:tblInd w:w="851" w:type="dxa"/>
      <w:tblBorders>
        <w:insideH w:val="single" w:sz="2" w:space="0" w:color="auto"/>
        <w:insideV w:val="single" w:sz="48" w:space="0" w:color="FFFFFF"/>
      </w:tblBorders>
    </w:tblPr>
    <w:tcPr>
      <w:tcMar>
        <w:left w:w="0" w:type="dxa"/>
        <w:right w:w="0" w:type="dxa"/>
      </w:tcMar>
    </w:tcPr>
    <w:tblStylePr w:type="firstRow">
      <w:tblPr/>
      <w:tcPr>
        <w:tcBorders>
          <w:top w:val="single" w:sz="4" w:space="0" w:color="auto"/>
          <w:left w:val="nil"/>
          <w:bottom w:val="nil"/>
          <w:right w:val="nil"/>
          <w:insideH w:val="nil"/>
          <w:insideV w:val="single" w:sz="48" w:space="0" w:color="FFFFFF"/>
          <w:tl2br w:val="nil"/>
          <w:tr2bl w:val="nil"/>
        </w:tcBorders>
      </w:tcPr>
    </w:tblStylePr>
    <w:tblStylePr w:type="lastRow">
      <w:tblPr/>
      <w:tcPr>
        <w:tcBorders>
          <w:top w:val="nil"/>
          <w:left w:val="nil"/>
          <w:bottom w:val="single" w:sz="4" w:space="0" w:color="auto"/>
          <w:right w:val="nil"/>
          <w:insideH w:val="nil"/>
          <w:insideV w:val="single" w:sz="48" w:space="0" w:color="FFFFFF"/>
          <w:tl2br w:val="nil"/>
          <w:tr2bl w:val="nil"/>
        </w:tcBorders>
      </w:tcPr>
    </w:tblStylePr>
  </w:style>
  <w:style w:type="paragraph" w:customStyle="1" w:styleId="default0">
    <w:name w:val="default"/>
    <w:basedOn w:val="Normln"/>
    <w:rsid w:val="008A401D"/>
    <w:pPr>
      <w:suppressAutoHyphens w:val="0"/>
      <w:spacing w:before="100" w:beforeAutospacing="1" w:after="100" w:afterAutospacing="1"/>
      <w:jc w:val="left"/>
      <w:textAlignment w:val="auto"/>
    </w:pPr>
    <w:rPr>
      <w:rFonts w:eastAsiaTheme="minorHAnsi"/>
      <w:sz w:val="24"/>
      <w:szCs w:val="24"/>
      <w:lang w:val="en-US"/>
    </w:rPr>
  </w:style>
  <w:style w:type="table" w:customStyle="1" w:styleId="TableGrid1">
    <w:name w:val="Table Grid1"/>
    <w:basedOn w:val="Normlntabulka"/>
    <w:next w:val="Mkatabulky"/>
    <w:rsid w:val="008A401D"/>
    <w:pPr>
      <w:suppressAutoHyphens w:val="0"/>
      <w:spacing w:before="120" w:after="120"/>
      <w:jc w:val="both"/>
    </w:pPr>
    <w:rPr>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Svtlseznamzvraznn5">
    <w:name w:val="Light List Accent 5"/>
    <w:basedOn w:val="Normlntabulka"/>
    <w:uiPriority w:val="61"/>
    <w:rsid w:val="008A401D"/>
    <w:pPr>
      <w:suppressAutoHyphens w:val="0"/>
    </w:pPr>
    <w:rPr>
      <w:lang w:val="en-US" w:eastAsia="en-US"/>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Svtlseznamzvraznn1">
    <w:name w:val="Light List Accent 1"/>
    <w:basedOn w:val="Normlntabulka"/>
    <w:uiPriority w:val="61"/>
    <w:rsid w:val="008A401D"/>
    <w:pPr>
      <w:suppressAutoHyphens w:val="0"/>
    </w:pPr>
    <w:rPr>
      <w:rFonts w:asciiTheme="minorHAnsi" w:eastAsiaTheme="minorHAnsi" w:hAnsiTheme="minorHAnsi" w:cstheme="minorBidi"/>
      <w:sz w:val="22"/>
      <w:szCs w:val="22"/>
      <w:lang w:val="en-US" w:eastAsia="en-US"/>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character" w:customStyle="1" w:styleId="pun">
    <w:name w:val="pun"/>
    <w:basedOn w:val="Standardnpsmoodstavce"/>
    <w:rsid w:val="008A401D"/>
  </w:style>
  <w:style w:type="character" w:customStyle="1" w:styleId="pln">
    <w:name w:val="pln"/>
    <w:basedOn w:val="Standardnpsmoodstavce"/>
    <w:rsid w:val="008A401D"/>
  </w:style>
  <w:style w:type="character" w:customStyle="1" w:styleId="typ">
    <w:name w:val="typ"/>
    <w:basedOn w:val="Standardnpsmoodstavce"/>
    <w:rsid w:val="008A401D"/>
  </w:style>
  <w:style w:type="character" w:customStyle="1" w:styleId="str">
    <w:name w:val="str"/>
    <w:basedOn w:val="Standardnpsmoodstavce"/>
    <w:rsid w:val="008A401D"/>
  </w:style>
  <w:style w:type="character" w:customStyle="1" w:styleId="code-keyword">
    <w:name w:val="code-keyword"/>
    <w:basedOn w:val="Standardnpsmoodstavce"/>
    <w:rsid w:val="008A401D"/>
  </w:style>
  <w:style w:type="paragraph" w:customStyle="1" w:styleId="Caption1">
    <w:name w:val="Caption1"/>
    <w:basedOn w:val="Titulek"/>
    <w:qFormat/>
    <w:rsid w:val="00F717CE"/>
    <w:pPr>
      <w:keepNext/>
      <w:tabs>
        <w:tab w:val="clear" w:pos="2552"/>
      </w:tabs>
      <w:suppressAutoHyphens w:val="0"/>
      <w:spacing w:before="0" w:after="0" w:line="288" w:lineRule="auto"/>
      <w:jc w:val="center"/>
      <w:textAlignment w:val="auto"/>
    </w:pPr>
    <w:rPr>
      <w:rFonts w:asciiTheme="minorHAnsi" w:hAnsiTheme="minorHAnsi"/>
      <w:b w:val="0"/>
      <w:bCs/>
      <w:color w:val="1F497D" w:themeColor="text2"/>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0125898">
      <w:bodyDiv w:val="1"/>
      <w:marLeft w:val="0"/>
      <w:marRight w:val="0"/>
      <w:marTop w:val="0"/>
      <w:marBottom w:val="0"/>
      <w:divBdr>
        <w:top w:val="none" w:sz="0" w:space="0" w:color="auto"/>
        <w:left w:val="none" w:sz="0" w:space="0" w:color="auto"/>
        <w:bottom w:val="none" w:sz="0" w:space="0" w:color="auto"/>
        <w:right w:val="none" w:sz="0" w:space="0" w:color="auto"/>
      </w:divBdr>
    </w:div>
    <w:div w:id="350568798">
      <w:bodyDiv w:val="1"/>
      <w:marLeft w:val="0"/>
      <w:marRight w:val="0"/>
      <w:marTop w:val="0"/>
      <w:marBottom w:val="0"/>
      <w:divBdr>
        <w:top w:val="none" w:sz="0" w:space="0" w:color="auto"/>
        <w:left w:val="none" w:sz="0" w:space="0" w:color="auto"/>
        <w:bottom w:val="none" w:sz="0" w:space="0" w:color="auto"/>
        <w:right w:val="none" w:sz="0" w:space="0" w:color="auto"/>
      </w:divBdr>
      <w:divsChild>
        <w:div w:id="1744066907">
          <w:marLeft w:val="0"/>
          <w:marRight w:val="0"/>
          <w:marTop w:val="0"/>
          <w:marBottom w:val="0"/>
          <w:divBdr>
            <w:top w:val="none" w:sz="0" w:space="0" w:color="auto"/>
            <w:left w:val="none" w:sz="0" w:space="0" w:color="auto"/>
            <w:bottom w:val="none" w:sz="0" w:space="0" w:color="auto"/>
            <w:right w:val="none" w:sz="0" w:space="0" w:color="auto"/>
          </w:divBdr>
        </w:div>
      </w:divsChild>
    </w:div>
    <w:div w:id="357046860">
      <w:bodyDiv w:val="1"/>
      <w:marLeft w:val="0"/>
      <w:marRight w:val="0"/>
      <w:marTop w:val="0"/>
      <w:marBottom w:val="0"/>
      <w:divBdr>
        <w:top w:val="none" w:sz="0" w:space="0" w:color="auto"/>
        <w:left w:val="none" w:sz="0" w:space="0" w:color="auto"/>
        <w:bottom w:val="none" w:sz="0" w:space="0" w:color="auto"/>
        <w:right w:val="none" w:sz="0" w:space="0" w:color="auto"/>
      </w:divBdr>
    </w:div>
    <w:div w:id="418718693">
      <w:bodyDiv w:val="1"/>
      <w:marLeft w:val="0"/>
      <w:marRight w:val="0"/>
      <w:marTop w:val="0"/>
      <w:marBottom w:val="0"/>
      <w:divBdr>
        <w:top w:val="none" w:sz="0" w:space="0" w:color="auto"/>
        <w:left w:val="none" w:sz="0" w:space="0" w:color="auto"/>
        <w:bottom w:val="none" w:sz="0" w:space="0" w:color="auto"/>
        <w:right w:val="none" w:sz="0" w:space="0" w:color="auto"/>
      </w:divBdr>
    </w:div>
    <w:div w:id="419378954">
      <w:bodyDiv w:val="1"/>
      <w:marLeft w:val="0"/>
      <w:marRight w:val="0"/>
      <w:marTop w:val="0"/>
      <w:marBottom w:val="0"/>
      <w:divBdr>
        <w:top w:val="none" w:sz="0" w:space="0" w:color="auto"/>
        <w:left w:val="none" w:sz="0" w:space="0" w:color="auto"/>
        <w:bottom w:val="none" w:sz="0" w:space="0" w:color="auto"/>
        <w:right w:val="none" w:sz="0" w:space="0" w:color="auto"/>
      </w:divBdr>
    </w:div>
    <w:div w:id="428696019">
      <w:bodyDiv w:val="1"/>
      <w:marLeft w:val="0"/>
      <w:marRight w:val="0"/>
      <w:marTop w:val="0"/>
      <w:marBottom w:val="0"/>
      <w:divBdr>
        <w:top w:val="none" w:sz="0" w:space="0" w:color="auto"/>
        <w:left w:val="none" w:sz="0" w:space="0" w:color="auto"/>
        <w:bottom w:val="none" w:sz="0" w:space="0" w:color="auto"/>
        <w:right w:val="none" w:sz="0" w:space="0" w:color="auto"/>
      </w:divBdr>
    </w:div>
    <w:div w:id="505904444">
      <w:bodyDiv w:val="1"/>
      <w:marLeft w:val="0"/>
      <w:marRight w:val="0"/>
      <w:marTop w:val="0"/>
      <w:marBottom w:val="0"/>
      <w:divBdr>
        <w:top w:val="none" w:sz="0" w:space="0" w:color="auto"/>
        <w:left w:val="none" w:sz="0" w:space="0" w:color="auto"/>
        <w:bottom w:val="none" w:sz="0" w:space="0" w:color="auto"/>
        <w:right w:val="none" w:sz="0" w:space="0" w:color="auto"/>
      </w:divBdr>
    </w:div>
    <w:div w:id="598804159">
      <w:bodyDiv w:val="1"/>
      <w:marLeft w:val="0"/>
      <w:marRight w:val="0"/>
      <w:marTop w:val="0"/>
      <w:marBottom w:val="0"/>
      <w:divBdr>
        <w:top w:val="none" w:sz="0" w:space="0" w:color="auto"/>
        <w:left w:val="none" w:sz="0" w:space="0" w:color="auto"/>
        <w:bottom w:val="none" w:sz="0" w:space="0" w:color="auto"/>
        <w:right w:val="none" w:sz="0" w:space="0" w:color="auto"/>
      </w:divBdr>
    </w:div>
    <w:div w:id="624043544">
      <w:bodyDiv w:val="1"/>
      <w:marLeft w:val="0"/>
      <w:marRight w:val="0"/>
      <w:marTop w:val="0"/>
      <w:marBottom w:val="0"/>
      <w:divBdr>
        <w:top w:val="none" w:sz="0" w:space="0" w:color="auto"/>
        <w:left w:val="none" w:sz="0" w:space="0" w:color="auto"/>
        <w:bottom w:val="none" w:sz="0" w:space="0" w:color="auto"/>
        <w:right w:val="none" w:sz="0" w:space="0" w:color="auto"/>
      </w:divBdr>
    </w:div>
    <w:div w:id="655303163">
      <w:bodyDiv w:val="1"/>
      <w:marLeft w:val="0"/>
      <w:marRight w:val="0"/>
      <w:marTop w:val="0"/>
      <w:marBottom w:val="0"/>
      <w:divBdr>
        <w:top w:val="none" w:sz="0" w:space="0" w:color="auto"/>
        <w:left w:val="none" w:sz="0" w:space="0" w:color="auto"/>
        <w:bottom w:val="none" w:sz="0" w:space="0" w:color="auto"/>
        <w:right w:val="none" w:sz="0" w:space="0" w:color="auto"/>
      </w:divBdr>
    </w:div>
    <w:div w:id="699815897">
      <w:bodyDiv w:val="1"/>
      <w:marLeft w:val="0"/>
      <w:marRight w:val="0"/>
      <w:marTop w:val="0"/>
      <w:marBottom w:val="0"/>
      <w:divBdr>
        <w:top w:val="none" w:sz="0" w:space="0" w:color="auto"/>
        <w:left w:val="none" w:sz="0" w:space="0" w:color="auto"/>
        <w:bottom w:val="none" w:sz="0" w:space="0" w:color="auto"/>
        <w:right w:val="none" w:sz="0" w:space="0" w:color="auto"/>
      </w:divBdr>
    </w:div>
    <w:div w:id="716665776">
      <w:bodyDiv w:val="1"/>
      <w:marLeft w:val="0"/>
      <w:marRight w:val="0"/>
      <w:marTop w:val="0"/>
      <w:marBottom w:val="0"/>
      <w:divBdr>
        <w:top w:val="none" w:sz="0" w:space="0" w:color="auto"/>
        <w:left w:val="none" w:sz="0" w:space="0" w:color="auto"/>
        <w:bottom w:val="none" w:sz="0" w:space="0" w:color="auto"/>
        <w:right w:val="none" w:sz="0" w:space="0" w:color="auto"/>
      </w:divBdr>
    </w:div>
    <w:div w:id="726538790">
      <w:bodyDiv w:val="1"/>
      <w:marLeft w:val="0"/>
      <w:marRight w:val="0"/>
      <w:marTop w:val="0"/>
      <w:marBottom w:val="0"/>
      <w:divBdr>
        <w:top w:val="none" w:sz="0" w:space="0" w:color="auto"/>
        <w:left w:val="none" w:sz="0" w:space="0" w:color="auto"/>
        <w:bottom w:val="none" w:sz="0" w:space="0" w:color="auto"/>
        <w:right w:val="none" w:sz="0" w:space="0" w:color="auto"/>
      </w:divBdr>
    </w:div>
    <w:div w:id="779689755">
      <w:bodyDiv w:val="1"/>
      <w:marLeft w:val="0"/>
      <w:marRight w:val="0"/>
      <w:marTop w:val="0"/>
      <w:marBottom w:val="0"/>
      <w:divBdr>
        <w:top w:val="none" w:sz="0" w:space="0" w:color="auto"/>
        <w:left w:val="none" w:sz="0" w:space="0" w:color="auto"/>
        <w:bottom w:val="none" w:sz="0" w:space="0" w:color="auto"/>
        <w:right w:val="none" w:sz="0" w:space="0" w:color="auto"/>
      </w:divBdr>
    </w:div>
    <w:div w:id="783384391">
      <w:bodyDiv w:val="1"/>
      <w:marLeft w:val="0"/>
      <w:marRight w:val="0"/>
      <w:marTop w:val="0"/>
      <w:marBottom w:val="0"/>
      <w:divBdr>
        <w:top w:val="none" w:sz="0" w:space="0" w:color="auto"/>
        <w:left w:val="none" w:sz="0" w:space="0" w:color="auto"/>
        <w:bottom w:val="none" w:sz="0" w:space="0" w:color="auto"/>
        <w:right w:val="none" w:sz="0" w:space="0" w:color="auto"/>
      </w:divBdr>
    </w:div>
    <w:div w:id="808135339">
      <w:bodyDiv w:val="1"/>
      <w:marLeft w:val="0"/>
      <w:marRight w:val="0"/>
      <w:marTop w:val="0"/>
      <w:marBottom w:val="0"/>
      <w:divBdr>
        <w:top w:val="none" w:sz="0" w:space="0" w:color="auto"/>
        <w:left w:val="none" w:sz="0" w:space="0" w:color="auto"/>
        <w:bottom w:val="none" w:sz="0" w:space="0" w:color="auto"/>
        <w:right w:val="none" w:sz="0" w:space="0" w:color="auto"/>
      </w:divBdr>
    </w:div>
    <w:div w:id="840852778">
      <w:bodyDiv w:val="1"/>
      <w:marLeft w:val="0"/>
      <w:marRight w:val="0"/>
      <w:marTop w:val="0"/>
      <w:marBottom w:val="0"/>
      <w:divBdr>
        <w:top w:val="none" w:sz="0" w:space="0" w:color="auto"/>
        <w:left w:val="none" w:sz="0" w:space="0" w:color="auto"/>
        <w:bottom w:val="none" w:sz="0" w:space="0" w:color="auto"/>
        <w:right w:val="none" w:sz="0" w:space="0" w:color="auto"/>
      </w:divBdr>
    </w:div>
    <w:div w:id="842747751">
      <w:bodyDiv w:val="1"/>
      <w:marLeft w:val="0"/>
      <w:marRight w:val="0"/>
      <w:marTop w:val="0"/>
      <w:marBottom w:val="0"/>
      <w:divBdr>
        <w:top w:val="none" w:sz="0" w:space="0" w:color="auto"/>
        <w:left w:val="none" w:sz="0" w:space="0" w:color="auto"/>
        <w:bottom w:val="none" w:sz="0" w:space="0" w:color="auto"/>
        <w:right w:val="none" w:sz="0" w:space="0" w:color="auto"/>
      </w:divBdr>
      <w:divsChild>
        <w:div w:id="1106848786">
          <w:marLeft w:val="0"/>
          <w:marRight w:val="0"/>
          <w:marTop w:val="0"/>
          <w:marBottom w:val="0"/>
          <w:divBdr>
            <w:top w:val="none" w:sz="0" w:space="0" w:color="auto"/>
            <w:left w:val="none" w:sz="0" w:space="0" w:color="auto"/>
            <w:bottom w:val="none" w:sz="0" w:space="0" w:color="auto"/>
            <w:right w:val="none" w:sz="0" w:space="0" w:color="auto"/>
          </w:divBdr>
        </w:div>
      </w:divsChild>
    </w:div>
    <w:div w:id="845091234">
      <w:bodyDiv w:val="1"/>
      <w:marLeft w:val="0"/>
      <w:marRight w:val="0"/>
      <w:marTop w:val="0"/>
      <w:marBottom w:val="0"/>
      <w:divBdr>
        <w:top w:val="none" w:sz="0" w:space="0" w:color="auto"/>
        <w:left w:val="none" w:sz="0" w:space="0" w:color="auto"/>
        <w:bottom w:val="none" w:sz="0" w:space="0" w:color="auto"/>
        <w:right w:val="none" w:sz="0" w:space="0" w:color="auto"/>
      </w:divBdr>
    </w:div>
    <w:div w:id="848983030">
      <w:bodyDiv w:val="1"/>
      <w:marLeft w:val="0"/>
      <w:marRight w:val="0"/>
      <w:marTop w:val="0"/>
      <w:marBottom w:val="0"/>
      <w:divBdr>
        <w:top w:val="none" w:sz="0" w:space="0" w:color="auto"/>
        <w:left w:val="none" w:sz="0" w:space="0" w:color="auto"/>
        <w:bottom w:val="none" w:sz="0" w:space="0" w:color="auto"/>
        <w:right w:val="none" w:sz="0" w:space="0" w:color="auto"/>
      </w:divBdr>
    </w:div>
    <w:div w:id="1012996630">
      <w:bodyDiv w:val="1"/>
      <w:marLeft w:val="0"/>
      <w:marRight w:val="0"/>
      <w:marTop w:val="0"/>
      <w:marBottom w:val="0"/>
      <w:divBdr>
        <w:top w:val="none" w:sz="0" w:space="0" w:color="auto"/>
        <w:left w:val="none" w:sz="0" w:space="0" w:color="auto"/>
        <w:bottom w:val="none" w:sz="0" w:space="0" w:color="auto"/>
        <w:right w:val="none" w:sz="0" w:space="0" w:color="auto"/>
      </w:divBdr>
    </w:div>
    <w:div w:id="1023827811">
      <w:bodyDiv w:val="1"/>
      <w:marLeft w:val="0"/>
      <w:marRight w:val="0"/>
      <w:marTop w:val="0"/>
      <w:marBottom w:val="0"/>
      <w:divBdr>
        <w:top w:val="none" w:sz="0" w:space="0" w:color="auto"/>
        <w:left w:val="none" w:sz="0" w:space="0" w:color="auto"/>
        <w:bottom w:val="none" w:sz="0" w:space="0" w:color="auto"/>
        <w:right w:val="none" w:sz="0" w:space="0" w:color="auto"/>
      </w:divBdr>
    </w:div>
    <w:div w:id="1097408576">
      <w:bodyDiv w:val="1"/>
      <w:marLeft w:val="0"/>
      <w:marRight w:val="0"/>
      <w:marTop w:val="0"/>
      <w:marBottom w:val="0"/>
      <w:divBdr>
        <w:top w:val="none" w:sz="0" w:space="0" w:color="auto"/>
        <w:left w:val="none" w:sz="0" w:space="0" w:color="auto"/>
        <w:bottom w:val="none" w:sz="0" w:space="0" w:color="auto"/>
        <w:right w:val="none" w:sz="0" w:space="0" w:color="auto"/>
      </w:divBdr>
    </w:div>
    <w:div w:id="1116408459">
      <w:bodyDiv w:val="1"/>
      <w:marLeft w:val="0"/>
      <w:marRight w:val="0"/>
      <w:marTop w:val="0"/>
      <w:marBottom w:val="0"/>
      <w:divBdr>
        <w:top w:val="none" w:sz="0" w:space="0" w:color="auto"/>
        <w:left w:val="none" w:sz="0" w:space="0" w:color="auto"/>
        <w:bottom w:val="none" w:sz="0" w:space="0" w:color="auto"/>
        <w:right w:val="none" w:sz="0" w:space="0" w:color="auto"/>
      </w:divBdr>
    </w:div>
    <w:div w:id="1127700187">
      <w:bodyDiv w:val="1"/>
      <w:marLeft w:val="0"/>
      <w:marRight w:val="0"/>
      <w:marTop w:val="0"/>
      <w:marBottom w:val="0"/>
      <w:divBdr>
        <w:top w:val="none" w:sz="0" w:space="0" w:color="auto"/>
        <w:left w:val="none" w:sz="0" w:space="0" w:color="auto"/>
        <w:bottom w:val="none" w:sz="0" w:space="0" w:color="auto"/>
        <w:right w:val="none" w:sz="0" w:space="0" w:color="auto"/>
      </w:divBdr>
    </w:div>
    <w:div w:id="1194265250">
      <w:bodyDiv w:val="1"/>
      <w:marLeft w:val="0"/>
      <w:marRight w:val="0"/>
      <w:marTop w:val="0"/>
      <w:marBottom w:val="0"/>
      <w:divBdr>
        <w:top w:val="none" w:sz="0" w:space="0" w:color="auto"/>
        <w:left w:val="none" w:sz="0" w:space="0" w:color="auto"/>
        <w:bottom w:val="none" w:sz="0" w:space="0" w:color="auto"/>
        <w:right w:val="none" w:sz="0" w:space="0" w:color="auto"/>
      </w:divBdr>
    </w:div>
    <w:div w:id="1233733334">
      <w:bodyDiv w:val="1"/>
      <w:marLeft w:val="0"/>
      <w:marRight w:val="0"/>
      <w:marTop w:val="0"/>
      <w:marBottom w:val="0"/>
      <w:divBdr>
        <w:top w:val="none" w:sz="0" w:space="0" w:color="auto"/>
        <w:left w:val="none" w:sz="0" w:space="0" w:color="auto"/>
        <w:bottom w:val="none" w:sz="0" w:space="0" w:color="auto"/>
        <w:right w:val="none" w:sz="0" w:space="0" w:color="auto"/>
      </w:divBdr>
    </w:div>
    <w:div w:id="1266843199">
      <w:bodyDiv w:val="1"/>
      <w:marLeft w:val="0"/>
      <w:marRight w:val="0"/>
      <w:marTop w:val="0"/>
      <w:marBottom w:val="0"/>
      <w:divBdr>
        <w:top w:val="none" w:sz="0" w:space="0" w:color="auto"/>
        <w:left w:val="none" w:sz="0" w:space="0" w:color="auto"/>
        <w:bottom w:val="none" w:sz="0" w:space="0" w:color="auto"/>
        <w:right w:val="none" w:sz="0" w:space="0" w:color="auto"/>
      </w:divBdr>
    </w:div>
    <w:div w:id="1284576679">
      <w:bodyDiv w:val="1"/>
      <w:marLeft w:val="0"/>
      <w:marRight w:val="0"/>
      <w:marTop w:val="0"/>
      <w:marBottom w:val="0"/>
      <w:divBdr>
        <w:top w:val="none" w:sz="0" w:space="0" w:color="auto"/>
        <w:left w:val="none" w:sz="0" w:space="0" w:color="auto"/>
        <w:bottom w:val="none" w:sz="0" w:space="0" w:color="auto"/>
        <w:right w:val="none" w:sz="0" w:space="0" w:color="auto"/>
      </w:divBdr>
    </w:div>
    <w:div w:id="1304887385">
      <w:bodyDiv w:val="1"/>
      <w:marLeft w:val="0"/>
      <w:marRight w:val="0"/>
      <w:marTop w:val="0"/>
      <w:marBottom w:val="0"/>
      <w:divBdr>
        <w:top w:val="none" w:sz="0" w:space="0" w:color="auto"/>
        <w:left w:val="none" w:sz="0" w:space="0" w:color="auto"/>
        <w:bottom w:val="none" w:sz="0" w:space="0" w:color="auto"/>
        <w:right w:val="none" w:sz="0" w:space="0" w:color="auto"/>
      </w:divBdr>
    </w:div>
    <w:div w:id="1347099670">
      <w:bodyDiv w:val="1"/>
      <w:marLeft w:val="0"/>
      <w:marRight w:val="0"/>
      <w:marTop w:val="0"/>
      <w:marBottom w:val="0"/>
      <w:divBdr>
        <w:top w:val="none" w:sz="0" w:space="0" w:color="auto"/>
        <w:left w:val="none" w:sz="0" w:space="0" w:color="auto"/>
        <w:bottom w:val="none" w:sz="0" w:space="0" w:color="auto"/>
        <w:right w:val="none" w:sz="0" w:space="0" w:color="auto"/>
      </w:divBdr>
    </w:div>
    <w:div w:id="1495417580">
      <w:bodyDiv w:val="1"/>
      <w:marLeft w:val="0"/>
      <w:marRight w:val="0"/>
      <w:marTop w:val="0"/>
      <w:marBottom w:val="0"/>
      <w:divBdr>
        <w:top w:val="none" w:sz="0" w:space="0" w:color="auto"/>
        <w:left w:val="none" w:sz="0" w:space="0" w:color="auto"/>
        <w:bottom w:val="none" w:sz="0" w:space="0" w:color="auto"/>
        <w:right w:val="none" w:sz="0" w:space="0" w:color="auto"/>
      </w:divBdr>
      <w:divsChild>
        <w:div w:id="682435338">
          <w:marLeft w:val="0"/>
          <w:marRight w:val="0"/>
          <w:marTop w:val="0"/>
          <w:marBottom w:val="0"/>
          <w:divBdr>
            <w:top w:val="none" w:sz="0" w:space="0" w:color="auto"/>
            <w:left w:val="none" w:sz="0" w:space="0" w:color="auto"/>
            <w:bottom w:val="none" w:sz="0" w:space="0" w:color="auto"/>
            <w:right w:val="none" w:sz="0" w:space="0" w:color="auto"/>
          </w:divBdr>
        </w:div>
      </w:divsChild>
    </w:div>
    <w:div w:id="1551071447">
      <w:bodyDiv w:val="1"/>
      <w:marLeft w:val="0"/>
      <w:marRight w:val="0"/>
      <w:marTop w:val="0"/>
      <w:marBottom w:val="0"/>
      <w:divBdr>
        <w:top w:val="none" w:sz="0" w:space="0" w:color="auto"/>
        <w:left w:val="none" w:sz="0" w:space="0" w:color="auto"/>
        <w:bottom w:val="none" w:sz="0" w:space="0" w:color="auto"/>
        <w:right w:val="none" w:sz="0" w:space="0" w:color="auto"/>
      </w:divBdr>
    </w:div>
    <w:div w:id="1657102353">
      <w:bodyDiv w:val="1"/>
      <w:marLeft w:val="0"/>
      <w:marRight w:val="0"/>
      <w:marTop w:val="0"/>
      <w:marBottom w:val="0"/>
      <w:divBdr>
        <w:top w:val="none" w:sz="0" w:space="0" w:color="auto"/>
        <w:left w:val="none" w:sz="0" w:space="0" w:color="auto"/>
        <w:bottom w:val="none" w:sz="0" w:space="0" w:color="auto"/>
        <w:right w:val="none" w:sz="0" w:space="0" w:color="auto"/>
      </w:divBdr>
    </w:div>
    <w:div w:id="1705447037">
      <w:bodyDiv w:val="1"/>
      <w:marLeft w:val="0"/>
      <w:marRight w:val="0"/>
      <w:marTop w:val="0"/>
      <w:marBottom w:val="0"/>
      <w:divBdr>
        <w:top w:val="none" w:sz="0" w:space="0" w:color="auto"/>
        <w:left w:val="none" w:sz="0" w:space="0" w:color="auto"/>
        <w:bottom w:val="none" w:sz="0" w:space="0" w:color="auto"/>
        <w:right w:val="none" w:sz="0" w:space="0" w:color="auto"/>
      </w:divBdr>
    </w:div>
    <w:div w:id="1713655010">
      <w:bodyDiv w:val="1"/>
      <w:marLeft w:val="0"/>
      <w:marRight w:val="0"/>
      <w:marTop w:val="0"/>
      <w:marBottom w:val="0"/>
      <w:divBdr>
        <w:top w:val="none" w:sz="0" w:space="0" w:color="auto"/>
        <w:left w:val="none" w:sz="0" w:space="0" w:color="auto"/>
        <w:bottom w:val="none" w:sz="0" w:space="0" w:color="auto"/>
        <w:right w:val="none" w:sz="0" w:space="0" w:color="auto"/>
      </w:divBdr>
    </w:div>
    <w:div w:id="1765029160">
      <w:bodyDiv w:val="1"/>
      <w:marLeft w:val="0"/>
      <w:marRight w:val="0"/>
      <w:marTop w:val="0"/>
      <w:marBottom w:val="0"/>
      <w:divBdr>
        <w:top w:val="none" w:sz="0" w:space="0" w:color="auto"/>
        <w:left w:val="none" w:sz="0" w:space="0" w:color="auto"/>
        <w:bottom w:val="none" w:sz="0" w:space="0" w:color="auto"/>
        <w:right w:val="none" w:sz="0" w:space="0" w:color="auto"/>
      </w:divBdr>
    </w:div>
    <w:div w:id="1791050443">
      <w:bodyDiv w:val="1"/>
      <w:marLeft w:val="0"/>
      <w:marRight w:val="0"/>
      <w:marTop w:val="0"/>
      <w:marBottom w:val="0"/>
      <w:divBdr>
        <w:top w:val="none" w:sz="0" w:space="0" w:color="auto"/>
        <w:left w:val="none" w:sz="0" w:space="0" w:color="auto"/>
        <w:bottom w:val="none" w:sz="0" w:space="0" w:color="auto"/>
        <w:right w:val="none" w:sz="0" w:space="0" w:color="auto"/>
      </w:divBdr>
    </w:div>
    <w:div w:id="1805780266">
      <w:bodyDiv w:val="1"/>
      <w:marLeft w:val="0"/>
      <w:marRight w:val="0"/>
      <w:marTop w:val="0"/>
      <w:marBottom w:val="0"/>
      <w:divBdr>
        <w:top w:val="none" w:sz="0" w:space="0" w:color="auto"/>
        <w:left w:val="none" w:sz="0" w:space="0" w:color="auto"/>
        <w:bottom w:val="none" w:sz="0" w:space="0" w:color="auto"/>
        <w:right w:val="none" w:sz="0" w:space="0" w:color="auto"/>
      </w:divBdr>
    </w:div>
    <w:div w:id="1818066161">
      <w:bodyDiv w:val="1"/>
      <w:marLeft w:val="0"/>
      <w:marRight w:val="0"/>
      <w:marTop w:val="0"/>
      <w:marBottom w:val="0"/>
      <w:divBdr>
        <w:top w:val="none" w:sz="0" w:space="0" w:color="auto"/>
        <w:left w:val="none" w:sz="0" w:space="0" w:color="auto"/>
        <w:bottom w:val="none" w:sz="0" w:space="0" w:color="auto"/>
        <w:right w:val="none" w:sz="0" w:space="0" w:color="auto"/>
      </w:divBdr>
    </w:div>
    <w:div w:id="1937008934">
      <w:bodyDiv w:val="1"/>
      <w:marLeft w:val="0"/>
      <w:marRight w:val="0"/>
      <w:marTop w:val="0"/>
      <w:marBottom w:val="0"/>
      <w:divBdr>
        <w:top w:val="none" w:sz="0" w:space="0" w:color="auto"/>
        <w:left w:val="none" w:sz="0" w:space="0" w:color="auto"/>
        <w:bottom w:val="none" w:sz="0" w:space="0" w:color="auto"/>
        <w:right w:val="none" w:sz="0" w:space="0" w:color="auto"/>
      </w:divBdr>
    </w:div>
    <w:div w:id="1969243785">
      <w:bodyDiv w:val="1"/>
      <w:marLeft w:val="0"/>
      <w:marRight w:val="0"/>
      <w:marTop w:val="0"/>
      <w:marBottom w:val="0"/>
      <w:divBdr>
        <w:top w:val="none" w:sz="0" w:space="0" w:color="auto"/>
        <w:left w:val="none" w:sz="0" w:space="0" w:color="auto"/>
        <w:bottom w:val="none" w:sz="0" w:space="0" w:color="auto"/>
        <w:right w:val="none" w:sz="0" w:space="0" w:color="auto"/>
      </w:divBdr>
      <w:divsChild>
        <w:div w:id="48309994">
          <w:marLeft w:val="0"/>
          <w:marRight w:val="0"/>
          <w:marTop w:val="0"/>
          <w:marBottom w:val="0"/>
          <w:divBdr>
            <w:top w:val="none" w:sz="0" w:space="0" w:color="auto"/>
            <w:left w:val="none" w:sz="0" w:space="0" w:color="auto"/>
            <w:bottom w:val="none" w:sz="0" w:space="0" w:color="auto"/>
            <w:right w:val="none" w:sz="0" w:space="0" w:color="auto"/>
          </w:divBdr>
        </w:div>
      </w:divsChild>
    </w:div>
    <w:div w:id="2020303554">
      <w:bodyDiv w:val="1"/>
      <w:marLeft w:val="0"/>
      <w:marRight w:val="0"/>
      <w:marTop w:val="0"/>
      <w:marBottom w:val="0"/>
      <w:divBdr>
        <w:top w:val="none" w:sz="0" w:space="0" w:color="auto"/>
        <w:left w:val="none" w:sz="0" w:space="0" w:color="auto"/>
        <w:bottom w:val="none" w:sz="0" w:space="0" w:color="auto"/>
        <w:right w:val="none" w:sz="0" w:space="0" w:color="auto"/>
      </w:divBdr>
      <w:divsChild>
        <w:div w:id="43482591">
          <w:marLeft w:val="0"/>
          <w:marRight w:val="0"/>
          <w:marTop w:val="0"/>
          <w:marBottom w:val="0"/>
          <w:divBdr>
            <w:top w:val="none" w:sz="0" w:space="0" w:color="auto"/>
            <w:left w:val="none" w:sz="0" w:space="0" w:color="auto"/>
            <w:bottom w:val="none" w:sz="0" w:space="0" w:color="auto"/>
            <w:right w:val="none" w:sz="0" w:space="0" w:color="auto"/>
          </w:divBdr>
        </w:div>
      </w:divsChild>
    </w:div>
    <w:div w:id="2063477015">
      <w:bodyDiv w:val="1"/>
      <w:marLeft w:val="0"/>
      <w:marRight w:val="0"/>
      <w:marTop w:val="0"/>
      <w:marBottom w:val="0"/>
      <w:divBdr>
        <w:top w:val="none" w:sz="0" w:space="0" w:color="auto"/>
        <w:left w:val="none" w:sz="0" w:space="0" w:color="auto"/>
        <w:bottom w:val="none" w:sz="0" w:space="0" w:color="auto"/>
        <w:right w:val="none" w:sz="0" w:space="0" w:color="auto"/>
      </w:divBdr>
    </w:div>
    <w:div w:id="2073893936">
      <w:bodyDiv w:val="1"/>
      <w:marLeft w:val="0"/>
      <w:marRight w:val="0"/>
      <w:marTop w:val="0"/>
      <w:marBottom w:val="0"/>
      <w:divBdr>
        <w:top w:val="none" w:sz="0" w:space="0" w:color="auto"/>
        <w:left w:val="none" w:sz="0" w:space="0" w:color="auto"/>
        <w:bottom w:val="none" w:sz="0" w:space="0" w:color="auto"/>
        <w:right w:val="none" w:sz="0" w:space="0" w:color="auto"/>
      </w:divBdr>
    </w:div>
    <w:div w:id="2116443718">
      <w:bodyDiv w:val="1"/>
      <w:marLeft w:val="0"/>
      <w:marRight w:val="0"/>
      <w:marTop w:val="0"/>
      <w:marBottom w:val="0"/>
      <w:divBdr>
        <w:top w:val="none" w:sz="0" w:space="0" w:color="auto"/>
        <w:left w:val="none" w:sz="0" w:space="0" w:color="auto"/>
        <w:bottom w:val="none" w:sz="0" w:space="0" w:color="auto"/>
        <w:right w:val="none" w:sz="0" w:space="0" w:color="auto"/>
      </w:divBdr>
    </w:div>
    <w:div w:id="2118089605">
      <w:bodyDiv w:val="1"/>
      <w:marLeft w:val="0"/>
      <w:marRight w:val="0"/>
      <w:marTop w:val="0"/>
      <w:marBottom w:val="0"/>
      <w:divBdr>
        <w:top w:val="none" w:sz="0" w:space="0" w:color="auto"/>
        <w:left w:val="none" w:sz="0" w:space="0" w:color="auto"/>
        <w:bottom w:val="none" w:sz="0" w:space="0" w:color="auto"/>
        <w:right w:val="none" w:sz="0" w:space="0" w:color="auto"/>
      </w:divBdr>
    </w:div>
    <w:div w:id="212507723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yperlink" Target="http://www.rabbitmq.com/api-guide.html" TargetMode="External"/><Relationship Id="rId26" Type="http://schemas.microsoft.com/office/2011/relationships/people" Target="people.xml"/><Relationship Id="rId3" Type="http://schemas.openxmlformats.org/officeDocument/2006/relationships/customXml" Target="../customXml/item3.xml"/><Relationship Id="rId21" Type="http://schemas.openxmlformats.org/officeDocument/2006/relationships/hyperlink" Target="https://www.unixtimestamp.com/"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2.png"/><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www.rabbitmq.com" TargetMode="External"/><Relationship Id="rId20" Type="http://schemas.openxmlformats.org/officeDocument/2006/relationships/hyperlink" Target="https://www.rabbitmq.com/releases/rabbitmq-java-client/v3.6.1/rabbitmq-java-client-javadoc-3.6.1/com/rabbitmq/client/AMQP.BasicProperties.htm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hyperlink" Target="https://protobuf.dev" TargetMode="External"/><Relationship Id="rId23" Type="http://schemas.openxmlformats.org/officeDocument/2006/relationships/image" Target="media/image5.png"/><Relationship Id="rId10" Type="http://schemas.openxmlformats.org/officeDocument/2006/relationships/webSettings" Target="webSettings.xml"/><Relationship Id="rId19"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ote-cr.cz/en/documentation/electricity-documentation/dokumentace-elektrina-1/Instruction_for_the_first_access_to_the_test_environment_SANDBOX_of_OTE-COM_application.pdf" TargetMode="External"/><Relationship Id="rId22" Type="http://schemas.openxmlformats.org/officeDocument/2006/relationships/image" Target="media/image4.png"/><Relationship Id="rId27"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8">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09EB15F0-FD37-41DE-961E-E54A00FB1F31}">
  <we:reference id="wa104382008" version="1.1.0.1" store="en-001" storeType="OMEX"/>
  <we:alternateReferences>
    <we:reference id="wa104382008" version="1.1.0.1"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DocCTLanguage xmlns="1467fb8b-7944-4202-8e80-6a5cf0d18287">English</DocCTLanguage>
    <ClientID xmlns="1467fb8b-7944-4202-8e80-6a5cf0d18287" xsi:nil="true"/>
    <TaxKeywordTaxHTField xmlns="1467fb8b-7944-4202-8e80-6a5cf0d18287">
      <Terms xmlns="http://schemas.microsoft.com/office/infopath/2007/PartnerControls"/>
    </TaxKeywordTaxHTField>
    <DocumentAudience xmlns="1467fb8b-7944-4202-8e80-6a5cf0d18287">CGI only</DocumentAudience>
    <Classification xmlns="1467fb8b-7944-4202-8e80-6a5cf0d18287">Internal</Classification>
    <d03104a6d34b444fb9971a4d8e41064a xmlns="1467fb8b-7944-4202-8e80-6a5cf0d18287">
      <Terms xmlns="http://schemas.microsoft.com/office/infopath/2007/PartnerControls"/>
    </d03104a6d34b444fb9971a4d8e41064a>
    <Abstract xmlns="1467fb8b-7944-4202-8e80-6a5cf0d18287" xsi:nil="true"/>
    <TaxCatchAll xmlns="1467fb8b-7944-4202-8e80-6a5cf0d18287">
      <Value>11</Value>
    </TaxCatchAll>
    <PublishedDate xmlns="http://schemas.microsoft.com/sharepoint/v3" xsi:nil="true"/>
    <i85fc926d10a45efbad452e9e78f262a xmlns="1467fb8b-7944-4202-8e80-6a5cf0d18287">
      <Terms xmlns="http://schemas.microsoft.com/office/infopath/2007/PartnerControls"/>
    </i85fc926d10a45efbad452e9e78f262a>
    <c27c48eb89c94e9295ce19e77ec039af xmlns="1467fb8b-7944-4202-8e80-6a5cf0d18287">
      <Terms xmlns="http://schemas.microsoft.com/office/infopath/2007/PartnerControls">
        <TermInfo xmlns="http://schemas.microsoft.com/office/infopath/2007/PartnerControls">
          <TermName xmlns="http://schemas.microsoft.com/office/infopath/2007/PartnerControls">Client Documentation</TermName>
          <TermId xmlns="http://schemas.microsoft.com/office/infopath/2007/PartnerControls">6e60c96b-c25e-4102-8b43-93342d452751</TermId>
        </TermInfo>
      </Terms>
    </c27c48eb89c94e9295ce19e77ec039af>
    <ClientProfileFileTopic xmlns="1467fb8b-7944-4202-8e80-6a5cf0d18287">Account Management</ClientProfileFileTopic>
    <AuthorEnsemble xmlns="1467fb8b-7944-4202-8e80-6a5cf0d18287" xsi:nil="true"/>
    <TaxCatchAllLabel xmlns="1467fb8b-7944-4202-8e80-6a5cf0d18287"/>
    <_dlc_DocId xmlns="e1edabf1-6c99-42b2-adc5-865f300bff48">52WTFYA5ERAZ-793401132-100954</_dlc_DocId>
    <_dlc_DocIdUrl xmlns="e1edabf1-6c99-42b2-adc5-865f300bff48">
      <Url>https://eu.sharepoint.ent.cgi.com/client/349458/_layouts/15/DocIdRedir.aspx?ID=52WTFYA5ERAZ-793401132-100954</Url>
      <Description>52WTFYA5ERAZ-793401132-100954</Description>
    </_dlc_DocIdUrl>
    <_dlc_DocIdPersistId xmlns="e1edabf1-6c99-42b2-adc5-865f300bff48" xsi:nil="true"/>
  </documentManagement>
</p:properties>
</file>

<file path=customXml/item4.xml><?xml version="1.0" encoding="utf-8"?>
<ct:contentTypeSchema xmlns:ct="http://schemas.microsoft.com/office/2006/metadata/contentType" xmlns:ma="http://schemas.microsoft.com/office/2006/metadata/properties/metaAttributes" ct:_="" ma:_="" ma:contentTypeName="Client File" ma:contentTypeID="0x0101008BF0FBB838BCD748BD563AED518C571401003C1C36733D448045903364DD401C15E8" ma:contentTypeVersion="33" ma:contentTypeDescription="" ma:contentTypeScope="" ma:versionID="cce8852ccd5dc81c1f4a26001b42feed">
  <xsd:schema xmlns:xsd="http://www.w3.org/2001/XMLSchema" xmlns:xs="http://www.w3.org/2001/XMLSchema" xmlns:p="http://schemas.microsoft.com/office/2006/metadata/properties" xmlns:ns1="http://schemas.microsoft.com/sharepoint/v3" xmlns:ns2="1467fb8b-7944-4202-8e80-6a5cf0d18287" xmlns:ns3="e1edabf1-6c99-42b2-adc5-865f300bff48" targetNamespace="http://schemas.microsoft.com/office/2006/metadata/properties" ma:root="true" ma:fieldsID="d4c08231f2d498dd04d87522e23086be" ns1:_="" ns2:_="" ns3:_="">
    <xsd:import namespace="http://schemas.microsoft.com/sharepoint/v3"/>
    <xsd:import namespace="1467fb8b-7944-4202-8e80-6a5cf0d18287"/>
    <xsd:import namespace="e1edabf1-6c99-42b2-adc5-865f300bff48"/>
    <xsd:element name="properties">
      <xsd:complexType>
        <xsd:sequence>
          <xsd:element name="documentManagement">
            <xsd:complexType>
              <xsd:all>
                <xsd:element ref="ns2:AuthorEnsemble" minOccurs="0"/>
                <xsd:element ref="ns1:PublishedDate" minOccurs="0"/>
                <xsd:element ref="ns2:DocumentAudience"/>
                <xsd:element ref="ns2:ClientProfileFileTopic" minOccurs="0"/>
                <xsd:element ref="ns2:DocCTLanguage" minOccurs="0"/>
                <xsd:element ref="ns2:Classification"/>
                <xsd:element ref="ns2:Abstract" minOccurs="0"/>
                <xsd:element ref="ns2:ClientID" minOccurs="0"/>
                <xsd:element ref="ns2:TaxCatchAll" minOccurs="0"/>
                <xsd:element ref="ns2:i85fc926d10a45efbad452e9e78f262a" minOccurs="0"/>
                <xsd:element ref="ns2:TaxKeywordTaxHTField" minOccurs="0"/>
                <xsd:element ref="ns2:d03104a6d34b444fb9971a4d8e41064a" minOccurs="0"/>
                <xsd:element ref="ns2:TaxCatchAllLabel" minOccurs="0"/>
                <xsd:element ref="ns2:c27c48eb89c94e9295ce19e77ec039af"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edDate" ma:index="3" nillable="true" ma:displayName="Published Date" ma:format="DateOnly" ma:internalName="Published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467fb8b-7944-4202-8e80-6a5cf0d18287" elementFormDefault="qualified">
    <xsd:import namespace="http://schemas.microsoft.com/office/2006/documentManagement/types"/>
    <xsd:import namespace="http://schemas.microsoft.com/office/infopath/2007/PartnerControls"/>
    <xsd:element name="AuthorEnsemble" ma:index="2" nillable="true" ma:displayName="Author" ma:description="The name of the CGI approval authority." ma:internalName="AuthorEnsemble" ma:readOnly="false">
      <xsd:simpleType>
        <xsd:restriction base="dms:Text"/>
      </xsd:simpleType>
    </xsd:element>
    <xsd:element name="DocumentAudience" ma:index="5" ma:displayName="Document Audience" ma:default="CGI only" ma:format="Dropdown" ma:internalName="DocumentAudience" ma:readOnly="false">
      <xsd:simpleType>
        <xsd:restriction base="dms:Choice">
          <xsd:enumeration value="CGI only"/>
          <xsd:enumeration value="Approved for client communications"/>
        </xsd:restriction>
      </xsd:simpleType>
    </xsd:element>
    <xsd:element name="ClientProfileFileTopic" ma:index="6" nillable="true" ma:displayName="Topic" ma:default="Account Management" ma:format="Dropdown" ma:internalName="ClientProfileFileTopic" ma:readOnly="false">
      <xsd:simpleType>
        <xsd:restriction base="dms:Choice">
          <xsd:enumeration value="Account Management"/>
        </xsd:restriction>
      </xsd:simpleType>
    </xsd:element>
    <xsd:element name="DocCTLanguage" ma:index="8" nillable="true" ma:displayName="Language" ma:default="English" ma:format="Dropdown" ma:internalName="DocCTLanguage" ma:readOnly="false">
      <xsd:simpleType>
        <xsd:restriction base="dms:Choice">
          <xsd:enumeration value="English"/>
          <xsd:enumeration value="French"/>
        </xsd:restriction>
      </xsd:simpleType>
    </xsd:element>
    <xsd:element name="Classification" ma:index="9" ma:displayName="Classification" ma:default="Internal" ma:description="As per information classification policy." ma:format="Dropdown" ma:internalName="Classification" ma:readOnly="false">
      <xsd:simpleType>
        <xsd:restriction base="dms:Choice">
          <xsd:enumeration value="Internal"/>
          <xsd:enumeration value="Public"/>
          <xsd:enumeration value="Confidential"/>
          <xsd:enumeration value="Highly confidential"/>
        </xsd:restriction>
      </xsd:simpleType>
    </xsd:element>
    <xsd:element name="Abstract" ma:index="10" nillable="true" ma:displayName="Abstract" ma:description="" ma:internalName="Abstract" ma:readOnly="false">
      <xsd:simpleType>
        <xsd:restriction base="dms:Note">
          <xsd:maxLength value="255"/>
        </xsd:restriction>
      </xsd:simpleType>
    </xsd:element>
    <xsd:element name="ClientID" ma:index="13" nillable="true" ma:displayName="Client ID" ma:description="(PSA-CRM - Sales funnel #)" ma:internalName="ClientID" ma:readOnly="false">
      <xsd:simpleType>
        <xsd:restriction base="dms:Text">
          <xsd:maxLength value="255"/>
        </xsd:restriction>
      </xsd:simpleType>
    </xsd:element>
    <xsd:element name="TaxCatchAll" ma:index="20" nillable="true" ma:displayName="Taxonomy Catch All Column" ma:hidden="true" ma:list="{f9e774bc-8ab3-48f5-8f67-bbb240bc9604}" ma:internalName="TaxCatchAll" ma:readOnly="false" ma:showField="CatchAllData" ma:web="e1edabf1-6c99-42b2-adc5-865f300bff48">
      <xsd:complexType>
        <xsd:complexContent>
          <xsd:extension base="dms:MultiChoiceLookup">
            <xsd:sequence>
              <xsd:element name="Value" type="dms:Lookup" maxOccurs="unbounded" minOccurs="0" nillable="true"/>
            </xsd:sequence>
          </xsd:extension>
        </xsd:complexContent>
      </xsd:complexType>
    </xsd:element>
    <xsd:element name="i85fc926d10a45efbad452e9e78f262a" ma:index="21" nillable="true" ma:taxonomy="true" ma:internalName="i85fc926d10a45efbad452e9e78f262a" ma:taxonomyFieldName="CountryRMJurisdiction" ma:displayName="Country RM Jurisdiction" ma:readOnly="false" ma:fieldId="{285fc926-d10a-45ef-bad4-52e9e78f262a}" ma:sspId="204c783a-96cf-4a0f-a0fc-232f03230527" ma:termSetId="8fe0e76e-13ab-4aa3-aef5-217f3c272257" ma:anchorId="00000000-0000-0000-0000-000000000000" ma:open="false" ma:isKeyword="false">
      <xsd:complexType>
        <xsd:sequence>
          <xsd:element ref="pc:Terms" minOccurs="0" maxOccurs="1"/>
        </xsd:sequence>
      </xsd:complexType>
    </xsd:element>
    <xsd:element name="TaxKeywordTaxHTField" ma:index="22" nillable="true" ma:taxonomy="true" ma:internalName="TaxKeywordTaxHTField" ma:taxonomyFieldName="TaxKeyword" ma:displayName="Enterprise Keywords" ma:readOnly="false" ma:fieldId="{23f27201-bee3-471e-b2e7-b64fd8b7ca38}" ma:taxonomyMulti="true" ma:sspId="204c783a-96cf-4a0f-a0fc-232f03230527" ma:termSetId="00000000-0000-0000-0000-000000000000" ma:anchorId="00000000-0000-0000-0000-000000000000" ma:open="true" ma:isKeyword="true">
      <xsd:complexType>
        <xsd:sequence>
          <xsd:element ref="pc:Terms" minOccurs="0" maxOccurs="1"/>
        </xsd:sequence>
      </xsd:complexType>
    </xsd:element>
    <xsd:element name="d03104a6d34b444fb9971a4d8e41064a" ma:index="23" nillable="true" ma:taxonomy="true" ma:internalName="d03104a6d34b444fb9971a4d8e41064a" ma:taxonomyFieldName="SBUBUContentOwner" ma:displayName="SBU/BU Content Owner" ma:readOnly="false" ma:fieldId="{d03104a6-d34b-444f-b997-1a4d8e41064a}" ma:sspId="204c783a-96cf-4a0f-a0fc-232f03230527" ma:termSetId="d99e8ed4-fc5d-43fa-94ab-5d6ef9c16d4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hidden="true" ma:list="{f9e774bc-8ab3-48f5-8f67-bbb240bc9604}" ma:internalName="TaxCatchAllLabel" ma:readOnly="false" ma:showField="CatchAllDataLabel" ma:web="e1edabf1-6c99-42b2-adc5-865f300bff48">
      <xsd:complexType>
        <xsd:complexContent>
          <xsd:extension base="dms:MultiChoiceLookup">
            <xsd:sequence>
              <xsd:element name="Value" type="dms:Lookup" maxOccurs="unbounded" minOccurs="0" nillable="true"/>
            </xsd:sequence>
          </xsd:extension>
        </xsd:complexContent>
      </xsd:complexType>
    </xsd:element>
    <xsd:element name="c27c48eb89c94e9295ce19e77ec039af" ma:index="25" ma:taxonomy="true" ma:internalName="c27c48eb89c94e9295ce19e77ec039af" ma:taxonomyFieldName="ClientProfileFileDocument" ma:displayName="Document Type" ma:readOnly="false" ma:default="1;#Account plan|62e070d6-1d19-4e7d-ab37-df216d3b7cd9" ma:fieldId="{c27c48eb-89c9-4e92-95ce-19e77ec039af}" ma:sspId="204c783a-96cf-4a0f-a0fc-232f03230527" ma:termSetId="462f9cae-d6b2-4ceb-a226-a9aedfa0d98a" ma:anchorId="d7ea56f0-3cd6-47bf-a699-d3d6de0de2bf"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e1edabf1-6c99-42b2-adc5-865f300bff48"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204c783a-96cf-4a0f-a0fc-232f03230527" ContentTypeId="0x0101008BF0FBB838BCD748BD563AED518C571401"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1186B70-0006-4BA1-A0D2-DD1672D0257C}">
  <ds:schemaRefs>
    <ds:schemaRef ds:uri="http://schemas.microsoft.com/sharepoint/events"/>
  </ds:schemaRefs>
</ds:datastoreItem>
</file>

<file path=customXml/itemProps2.xml><?xml version="1.0" encoding="utf-8"?>
<ds:datastoreItem xmlns:ds="http://schemas.openxmlformats.org/officeDocument/2006/customXml" ds:itemID="{669FA1EB-28C4-433F-B825-5230D3C47C0F}">
  <ds:schemaRefs>
    <ds:schemaRef ds:uri="http://schemas.openxmlformats.org/officeDocument/2006/bibliography"/>
  </ds:schemaRefs>
</ds:datastoreItem>
</file>

<file path=customXml/itemProps3.xml><?xml version="1.0" encoding="utf-8"?>
<ds:datastoreItem xmlns:ds="http://schemas.openxmlformats.org/officeDocument/2006/customXml" ds:itemID="{FA68C2CC-684B-4E9A-8E7F-77F71D86FAD7}">
  <ds:schemaRefs>
    <ds:schemaRef ds:uri="e1edabf1-6c99-42b2-adc5-865f300bff48"/>
    <ds:schemaRef ds:uri="http://schemas.microsoft.com/office/infopath/2007/PartnerControls"/>
    <ds:schemaRef ds:uri="http://schemas.microsoft.com/office/2006/documentManagement/types"/>
    <ds:schemaRef ds:uri="http://schemas.microsoft.com/office/2006/metadata/properties"/>
    <ds:schemaRef ds:uri="http://purl.org/dc/elements/1.1/"/>
    <ds:schemaRef ds:uri="http://purl.org/dc/dcmitype/"/>
    <ds:schemaRef ds:uri="1467fb8b-7944-4202-8e80-6a5cf0d18287"/>
    <ds:schemaRef ds:uri="http://purl.org/dc/terms/"/>
    <ds:schemaRef ds:uri="http://schemas.openxmlformats.org/package/2006/metadata/core-properties"/>
    <ds:schemaRef ds:uri="http://schemas.microsoft.com/sharepoint/v3"/>
    <ds:schemaRef ds:uri="http://www.w3.org/XML/1998/namespace"/>
  </ds:schemaRefs>
</ds:datastoreItem>
</file>

<file path=customXml/itemProps4.xml><?xml version="1.0" encoding="utf-8"?>
<ds:datastoreItem xmlns:ds="http://schemas.openxmlformats.org/officeDocument/2006/customXml" ds:itemID="{F9117EB9-9675-429A-9383-12508D79EE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467fb8b-7944-4202-8e80-6a5cf0d18287"/>
    <ds:schemaRef ds:uri="e1edabf1-6c99-42b2-adc5-865f300bff4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5009E72-33AB-4358-B235-5EB08F05A718}">
  <ds:schemaRefs>
    <ds:schemaRef ds:uri="Microsoft.SharePoint.Taxonomy.ContentTypeSync"/>
  </ds:schemaRefs>
</ds:datastoreItem>
</file>

<file path=customXml/itemProps6.xml><?xml version="1.0" encoding="utf-8"?>
<ds:datastoreItem xmlns:ds="http://schemas.openxmlformats.org/officeDocument/2006/customXml" ds:itemID="{171033CD-F509-494E-ACD8-77B0ECB57B6B}">
  <ds:schemaRefs>
    <ds:schemaRef ds:uri="http://schemas.microsoft.com/sharepoint/v3/contenttype/forms"/>
  </ds:schemaRefs>
</ds:datastoreItem>
</file>

<file path=docMetadata/LabelInfo.xml><?xml version="1.0" encoding="utf-8"?>
<clbl:labelList xmlns:clbl="http://schemas.microsoft.com/office/2020/mipLabelMetadata">
  <clbl:label id="{d9290083-bd2f-48a2-8ac5-09a524b17d15}" enabled="1" method="Privileged" siteId="{b9fec68c-c92d-461e-9a97-3d03a0f18b82}" contentBits="1" removed="0"/>
</clbl:labelList>
</file>

<file path=docProps/app.xml><?xml version="1.0" encoding="utf-8"?>
<Properties xmlns="http://schemas.openxmlformats.org/officeDocument/2006/extended-properties" xmlns:vt="http://schemas.openxmlformats.org/officeDocument/2006/docPropsVTypes">
  <Template>Normal</Template>
  <TotalTime>1467</TotalTime>
  <Pages>49</Pages>
  <Words>14304</Words>
  <Characters>84395</Characters>
  <Application>Microsoft Office Word</Application>
  <DocSecurity>0</DocSecurity>
  <Lines>703</Lines>
  <Paragraphs>197</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D1.4.4_CZ_Formaty_zprav_XML_DT-IDA-ZO-FZ-CDS-ERD</vt:lpstr>
      <vt:lpstr>D1.4.4_CZ_Formaty_zprav_XML_DT-IDA-ZO-FZ-CDS-ERD</vt:lpstr>
    </vt:vector>
  </TitlesOfParts>
  <Company>OTE, a.s.</Company>
  <LinksUpToDate>false</LinksUpToDate>
  <CharactersWithSpaces>98502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D1.4.4_CZ_Formaty_zprav_XML_DT-IDA-ZO-FZ-CDS-ERD</dc:title>
  <dc:subject/>
  <dc:creator>Vlastimil Splítek</dc:creator>
  <cp:keywords/>
  <dc:description/>
  <cp:lastModifiedBy>Glózová, Eva</cp:lastModifiedBy>
  <cp:revision>193</cp:revision>
  <cp:lastPrinted>2025-05-15T09:50:00Z</cp:lastPrinted>
  <dcterms:created xsi:type="dcterms:W3CDTF">2025-11-12T13:36:00Z</dcterms:created>
  <dcterms:modified xsi:type="dcterms:W3CDTF">2026-05-19T06:13:00Z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mpany">
    <vt:lpwstr>OTE, a.s.</vt:lpwstr>
  </property>
  <property fmtid="{D5CDD505-2E9C-101B-9397-08002B2CF9AE}" pid="4" name="DocSecurity">
    <vt:i4>0</vt:i4>
  </property>
  <property fmtid="{D5CDD505-2E9C-101B-9397-08002B2CF9AE}" pid="5" name="HyperlinksChanged">
    <vt:bool>false</vt:bool>
  </property>
  <property fmtid="{D5CDD505-2E9C-101B-9397-08002B2CF9AE}" pid="6" name="LinksUpToDate">
    <vt:bool>false</vt:bool>
  </property>
  <property fmtid="{D5CDD505-2E9C-101B-9397-08002B2CF9AE}" pid="7" name="ScaleCrop">
    <vt:bool>false</vt:bool>
  </property>
  <property fmtid="{D5CDD505-2E9C-101B-9397-08002B2CF9AE}" pid="8" name="ShareDoc">
    <vt:bool>false</vt:bool>
  </property>
  <property fmtid="{D5CDD505-2E9C-101B-9397-08002B2CF9AE}" pid="9" name="ContentTypeId">
    <vt:lpwstr>0x0101008BF0FBB838BCD748BD563AED518C571401003C1C36733D448045903364DD401C15E8</vt:lpwstr>
  </property>
  <property fmtid="{D5CDD505-2E9C-101B-9397-08002B2CF9AE}" pid="10" name="ClientProfileFileDocument">
    <vt:lpwstr>11;#Client Documentation|6e60c96b-c25e-4102-8b43-93342d452751</vt:lpwstr>
  </property>
  <property fmtid="{D5CDD505-2E9C-101B-9397-08002B2CF9AE}" pid="11" name="_dlc_DocIdItemGuid">
    <vt:lpwstr>6367f4e0-f02e-4676-beed-7112b79cc399</vt:lpwstr>
  </property>
  <property fmtid="{D5CDD505-2E9C-101B-9397-08002B2CF9AE}" pid="12" name="TaxKeyword">
    <vt:lpwstr/>
  </property>
  <property fmtid="{D5CDD505-2E9C-101B-9397-08002B2CF9AE}" pid="13" name="CountryRMJurisdiction">
    <vt:lpwstr/>
  </property>
  <property fmtid="{D5CDD505-2E9C-101B-9397-08002B2CF9AE}" pid="14" name="SBUBUContentOwner">
    <vt:lpwstr/>
  </property>
  <property fmtid="{D5CDD505-2E9C-101B-9397-08002B2CF9AE}" pid="15" name="SharedProject">
    <vt:lpwstr>Proyect</vt:lpwstr>
  </property>
  <property fmtid="{D5CDD505-2E9C-101B-9397-08002B2CF9AE}" pid="16" name="Solution">
    <vt:lpwstr>4;#__bk80000500a500;#</vt:lpwstr>
  </property>
  <property fmtid="{D5CDD505-2E9C-101B-9397-08002B2CF9AE}" pid="17" name="ProjectType">
    <vt:lpwstr>1;#__bkc000230003000300;#</vt:lpwstr>
  </property>
  <property fmtid="{D5CDD505-2E9C-101B-9397-08002B2CF9AE}" pid="18" name="Client">
    <vt:lpwstr>1;#__bk82000300030003001300130043001300830033006300;#</vt:lpwstr>
  </property>
  <property fmtid="{D5CDD505-2E9C-101B-9397-08002B2CF9AE}" pid="19" name="Datum dokončení">
    <vt:filetime>2024-02-05T10:00:00Z</vt:filetime>
  </property>
  <property fmtid="{D5CDD505-2E9C-101B-9397-08002B2CF9AE}" pid="20" name="MSIP_Label_d9290083-bd2f-48a2-8ac5-09a524b17d15_Enabled">
    <vt:lpwstr>true</vt:lpwstr>
  </property>
  <property fmtid="{D5CDD505-2E9C-101B-9397-08002B2CF9AE}" pid="21" name="MSIP_Label_d9290083-bd2f-48a2-8ac5-09a524b17d15_SetDate">
    <vt:lpwstr>2023-09-27T13:48:11Z</vt:lpwstr>
  </property>
  <property fmtid="{D5CDD505-2E9C-101B-9397-08002B2CF9AE}" pid="22" name="MSIP_Label_d9290083-bd2f-48a2-8ac5-09a524b17d15_Method">
    <vt:lpwstr>Privileged</vt:lpwstr>
  </property>
  <property fmtid="{D5CDD505-2E9C-101B-9397-08002B2CF9AE}" pid="23" name="MSIP_Label_d9290083-bd2f-48a2-8ac5-09a524b17d15_Name">
    <vt:lpwstr>d9290083-bd2f-48a2-8ac5-09a524b17d15</vt:lpwstr>
  </property>
  <property fmtid="{D5CDD505-2E9C-101B-9397-08002B2CF9AE}" pid="24" name="MSIP_Label_d9290083-bd2f-48a2-8ac5-09a524b17d15_SiteId">
    <vt:lpwstr>b9fec68c-c92d-461e-9a97-3d03a0f18b82</vt:lpwstr>
  </property>
  <property fmtid="{D5CDD505-2E9C-101B-9397-08002B2CF9AE}" pid="25" name="MSIP_Label_d9290083-bd2f-48a2-8ac5-09a524b17d15_ActionId">
    <vt:lpwstr>aea5fe46-565f-4833-81c0-0909dee8b4ca</vt:lpwstr>
  </property>
  <property fmtid="{D5CDD505-2E9C-101B-9397-08002B2CF9AE}" pid="26" name="MSIP_Label_d9290083-bd2f-48a2-8ac5-09a524b17d15_ContentBits">
    <vt:lpwstr>1</vt:lpwstr>
  </property>
  <property fmtid="{D5CDD505-2E9C-101B-9397-08002B2CF9AE}" pid="27" name="Order">
    <vt:r8>12777000</vt:r8>
  </property>
  <property fmtid="{D5CDD505-2E9C-101B-9397-08002B2CF9AE}" pid="28" name="EmailSender">
    <vt:lpwstr/>
  </property>
  <property fmtid="{D5CDD505-2E9C-101B-9397-08002B2CF9AE}" pid="29" name="EmailTo">
    <vt:lpwstr/>
  </property>
  <property fmtid="{D5CDD505-2E9C-101B-9397-08002B2CF9AE}" pid="30" name="EmailFrom">
    <vt:lpwstr/>
  </property>
  <property fmtid="{D5CDD505-2E9C-101B-9397-08002B2CF9AE}" pid="31" name="xd_ProgID">
    <vt:lpwstr/>
  </property>
  <property fmtid="{D5CDD505-2E9C-101B-9397-08002B2CF9AE}" pid="32" name="TemplateUrl">
    <vt:lpwstr/>
  </property>
  <property fmtid="{D5CDD505-2E9C-101B-9397-08002B2CF9AE}" pid="33" name="EmailCc">
    <vt:lpwstr/>
  </property>
  <property fmtid="{D5CDD505-2E9C-101B-9397-08002B2CF9AE}" pid="34" name="_CopySource">
    <vt:lpwstr>https://ensemble.ent.cgi.com/client/12402/Client Documentation/7-Delivery/_OTE_59390_Programme/000-099_DELIVERABLES/060_USER_DOCUMENTATION/Webove sluzby pro AK/Formáty zpráv AK/D1.4.4_CZ_Formaty_zprav_XML_DT-IDA-ZO-FZ-CDS-ERD_v5.3.docx</vt:lpwstr>
  </property>
  <property fmtid="{D5CDD505-2E9C-101B-9397-08002B2CF9AE}" pid="35" name="EmailSubject">
    <vt:lpwstr/>
  </property>
  <property fmtid="{D5CDD505-2E9C-101B-9397-08002B2CF9AE}" pid="36" name="EmailHeaders">
    <vt:lpwstr/>
  </property>
</Properties>
</file>